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81" r:id="rId3"/>
    <p:sldId id="263" r:id="rId4"/>
    <p:sldId id="282" r:id="rId5"/>
    <p:sldId id="292" r:id="rId6"/>
    <p:sldId id="260" r:id="rId7"/>
    <p:sldId id="310" r:id="rId8"/>
    <p:sldId id="305" r:id="rId9"/>
    <p:sldId id="308" r:id="rId10"/>
    <p:sldId id="304" r:id="rId11"/>
    <p:sldId id="294" r:id="rId12"/>
    <p:sldId id="295" r:id="rId13"/>
    <p:sldId id="265" r:id="rId14"/>
    <p:sldId id="296" r:id="rId15"/>
    <p:sldId id="312" r:id="rId16"/>
    <p:sldId id="270" r:id="rId17"/>
    <p:sldId id="284" r:id="rId18"/>
    <p:sldId id="285" r:id="rId19"/>
    <p:sldId id="275" r:id="rId20"/>
    <p:sldId id="316" r:id="rId21"/>
    <p:sldId id="301" r:id="rId22"/>
    <p:sldId id="287" r:id="rId23"/>
    <p:sldId id="309" r:id="rId24"/>
    <p:sldId id="302" r:id="rId25"/>
    <p:sldId id="314" r:id="rId26"/>
    <p:sldId id="288" r:id="rId27"/>
    <p:sldId id="289" r:id="rId28"/>
    <p:sldId id="290" r:id="rId29"/>
    <p:sldId id="315" r:id="rId30"/>
    <p:sldId id="317" r:id="rId31"/>
    <p:sldId id="318" r:id="rId32"/>
    <p:sldId id="319" r:id="rId33"/>
    <p:sldId id="320" r:id="rId34"/>
    <p:sldId id="303" r:id="rId35"/>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33" autoAdjust="0"/>
  </p:normalViewPr>
  <p:slideViewPr>
    <p:cSldViewPr>
      <p:cViewPr varScale="1">
        <p:scale>
          <a:sx n="58" d="100"/>
          <a:sy n="58" d="100"/>
        </p:scale>
        <p:origin x="-163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923C7-8477-4357-8E77-FCDF40557944}" type="doc">
      <dgm:prSet loTypeId="urn:microsoft.com/office/officeart/2005/8/layout/hProcess3" loCatId="process" qsTypeId="urn:microsoft.com/office/officeart/2005/8/quickstyle/3d3" qsCatId="3D" csTypeId="urn:microsoft.com/office/officeart/2005/8/colors/colorful5" csCatId="colorful" phldr="1"/>
      <dgm:spPr/>
    </dgm:pt>
    <dgm:pt modelId="{079189A6-F360-4C84-AEDE-E6C68E56A6B0}">
      <dgm:prSet phldrT="[Texto]"/>
      <dgm:spPr/>
      <dgm:t>
        <a:bodyPr/>
        <a:lstStyle/>
        <a:p>
          <a:r>
            <a:rPr lang="es-CL" dirty="0" smtClean="0">
              <a:sym typeface="Wingdings"/>
            </a:rPr>
            <a:t> </a:t>
          </a:r>
          <a:r>
            <a:rPr lang="es-CL" dirty="0" smtClean="0"/>
            <a:t>propiocepción</a:t>
          </a:r>
          <a:endParaRPr lang="es-CL" dirty="0"/>
        </a:p>
      </dgm:t>
    </dgm:pt>
    <dgm:pt modelId="{96CEE172-3172-4C13-A99B-7A301C06FFA3}" type="parTrans" cxnId="{8A5E8EBD-B131-43D5-B913-E001670BC7BF}">
      <dgm:prSet/>
      <dgm:spPr/>
      <dgm:t>
        <a:bodyPr/>
        <a:lstStyle/>
        <a:p>
          <a:endParaRPr lang="es-CL"/>
        </a:p>
      </dgm:t>
    </dgm:pt>
    <dgm:pt modelId="{1AF8592D-4D0C-4A39-B777-83339022E3BE}" type="sibTrans" cxnId="{8A5E8EBD-B131-43D5-B913-E001670BC7BF}">
      <dgm:prSet/>
      <dgm:spPr/>
      <dgm:t>
        <a:bodyPr/>
        <a:lstStyle/>
        <a:p>
          <a:endParaRPr lang="es-CL"/>
        </a:p>
      </dgm:t>
    </dgm:pt>
    <dgm:pt modelId="{C11DBE99-409F-4825-A2D5-C6EB0AD0AD5C}">
      <dgm:prSet phldrT="[Texto]"/>
      <dgm:spPr/>
      <dgm:t>
        <a:bodyPr/>
        <a:lstStyle/>
        <a:p>
          <a:r>
            <a:rPr lang="es-CL" dirty="0" smtClean="0"/>
            <a:t>Laxitud ligamentosa</a:t>
          </a:r>
          <a:endParaRPr lang="es-CL" dirty="0"/>
        </a:p>
      </dgm:t>
    </dgm:pt>
    <dgm:pt modelId="{154E3D48-E19A-4670-8E86-61CED233AA17}" type="parTrans" cxnId="{AD522D81-2E4F-4005-8B57-B45E948411FE}">
      <dgm:prSet/>
      <dgm:spPr/>
      <dgm:t>
        <a:bodyPr/>
        <a:lstStyle/>
        <a:p>
          <a:endParaRPr lang="es-CL"/>
        </a:p>
      </dgm:t>
    </dgm:pt>
    <dgm:pt modelId="{6C2F621D-BC8D-484C-887E-F422B58D68AD}" type="sibTrans" cxnId="{AD522D81-2E4F-4005-8B57-B45E948411FE}">
      <dgm:prSet/>
      <dgm:spPr/>
      <dgm:t>
        <a:bodyPr/>
        <a:lstStyle/>
        <a:p>
          <a:endParaRPr lang="es-CL"/>
        </a:p>
      </dgm:t>
    </dgm:pt>
    <dgm:pt modelId="{5335158A-3335-428A-816C-39380902ACD9}">
      <dgm:prSet phldrT="[Texto]"/>
      <dgm:spPr/>
      <dgm:t>
        <a:bodyPr/>
        <a:lstStyle/>
        <a:p>
          <a:r>
            <a:rPr lang="es-CL" dirty="0" smtClean="0">
              <a:sym typeface="Wingdings"/>
            </a:rPr>
            <a:t> ROM</a:t>
          </a:r>
          <a:endParaRPr lang="es-CL" dirty="0"/>
        </a:p>
      </dgm:t>
    </dgm:pt>
    <dgm:pt modelId="{D317B32D-CC46-4E16-9511-F062D4ADBD38}" type="parTrans" cxnId="{7C18B62E-EB9D-4D7C-871F-564C8DA299FE}">
      <dgm:prSet/>
      <dgm:spPr/>
      <dgm:t>
        <a:bodyPr/>
        <a:lstStyle/>
        <a:p>
          <a:endParaRPr lang="es-CL"/>
        </a:p>
      </dgm:t>
    </dgm:pt>
    <dgm:pt modelId="{BD872106-54C0-4D8A-94B2-817DCF757E6D}" type="sibTrans" cxnId="{7C18B62E-EB9D-4D7C-871F-564C8DA299FE}">
      <dgm:prSet/>
      <dgm:spPr/>
      <dgm:t>
        <a:bodyPr/>
        <a:lstStyle/>
        <a:p>
          <a:endParaRPr lang="es-CL"/>
        </a:p>
      </dgm:t>
    </dgm:pt>
    <dgm:pt modelId="{B38D7745-3B21-4A10-8DCB-8EAF07B10063}">
      <dgm:prSet phldrT="[Texto]"/>
      <dgm:spPr/>
      <dgm:t>
        <a:bodyPr/>
        <a:lstStyle/>
        <a:p>
          <a:r>
            <a:rPr lang="es-CL" dirty="0" smtClean="0"/>
            <a:t>Neuropatía Periférica</a:t>
          </a:r>
          <a:endParaRPr lang="es-CL" dirty="0"/>
        </a:p>
      </dgm:t>
    </dgm:pt>
    <dgm:pt modelId="{1DDB688B-001B-4C2E-BF28-E889C332158E}" type="parTrans" cxnId="{CCCA237E-EF40-4A75-ACC7-C4BE57D7511D}">
      <dgm:prSet/>
      <dgm:spPr/>
      <dgm:t>
        <a:bodyPr/>
        <a:lstStyle/>
        <a:p>
          <a:endParaRPr lang="es-CL"/>
        </a:p>
      </dgm:t>
    </dgm:pt>
    <dgm:pt modelId="{27355F99-E891-41BF-8DAE-7C1D28C3F26D}" type="sibTrans" cxnId="{CCCA237E-EF40-4A75-ACC7-C4BE57D7511D}">
      <dgm:prSet/>
      <dgm:spPr/>
      <dgm:t>
        <a:bodyPr/>
        <a:lstStyle/>
        <a:p>
          <a:endParaRPr lang="es-CL"/>
        </a:p>
      </dgm:t>
    </dgm:pt>
    <dgm:pt modelId="{643A4E00-E526-4E8A-A1CB-F53EB3380334}">
      <dgm:prSet phldrT="[Texto]"/>
      <dgm:spPr/>
      <dgm:t>
        <a:bodyPr/>
        <a:lstStyle/>
        <a:p>
          <a:r>
            <a:rPr lang="es-CL" dirty="0" smtClean="0"/>
            <a:t>Inestabilidad articular</a:t>
          </a:r>
          <a:endParaRPr lang="es-CL" dirty="0"/>
        </a:p>
      </dgm:t>
    </dgm:pt>
    <dgm:pt modelId="{0CD97ABC-E4BE-47E4-9879-06FEEB377973}" type="parTrans" cxnId="{F8BD184C-0162-4368-97C9-9398CD9E617A}">
      <dgm:prSet/>
      <dgm:spPr/>
      <dgm:t>
        <a:bodyPr/>
        <a:lstStyle/>
        <a:p>
          <a:endParaRPr lang="es-CL"/>
        </a:p>
      </dgm:t>
    </dgm:pt>
    <dgm:pt modelId="{3449F065-43F6-43A9-878E-012AE7C7E373}" type="sibTrans" cxnId="{F8BD184C-0162-4368-97C9-9398CD9E617A}">
      <dgm:prSet/>
      <dgm:spPr/>
      <dgm:t>
        <a:bodyPr/>
        <a:lstStyle/>
        <a:p>
          <a:endParaRPr lang="es-CL"/>
        </a:p>
      </dgm:t>
    </dgm:pt>
    <dgm:pt modelId="{9D26B90A-C64B-4B04-8CF0-37CE05A5DC47}">
      <dgm:prSet phldrT="[Texto]"/>
      <dgm:spPr/>
      <dgm:t>
        <a:bodyPr/>
        <a:lstStyle/>
        <a:p>
          <a:r>
            <a:rPr lang="es-CL" dirty="0" err="1" smtClean="0"/>
            <a:t>MicroTx</a:t>
          </a:r>
          <a:endParaRPr lang="es-CL" dirty="0"/>
        </a:p>
      </dgm:t>
    </dgm:pt>
    <dgm:pt modelId="{272A3E41-4E47-422C-B004-5719EA4D461D}" type="parTrans" cxnId="{EA95FBAC-12F6-4134-B6CF-687E676EF561}">
      <dgm:prSet/>
      <dgm:spPr/>
      <dgm:t>
        <a:bodyPr/>
        <a:lstStyle/>
        <a:p>
          <a:endParaRPr lang="es-CL"/>
        </a:p>
      </dgm:t>
    </dgm:pt>
    <dgm:pt modelId="{47B3EDEC-50D6-48FC-9199-20581F8C818A}" type="sibTrans" cxnId="{EA95FBAC-12F6-4134-B6CF-687E676EF561}">
      <dgm:prSet/>
      <dgm:spPr/>
      <dgm:t>
        <a:bodyPr/>
        <a:lstStyle/>
        <a:p>
          <a:endParaRPr lang="es-CL"/>
        </a:p>
      </dgm:t>
    </dgm:pt>
    <dgm:pt modelId="{18055ABD-3986-4DD3-89DD-6A1C501EE8CD}" type="pres">
      <dgm:prSet presAssocID="{677923C7-8477-4357-8E77-FCDF40557944}" presName="Name0" presStyleCnt="0">
        <dgm:presLayoutVars>
          <dgm:dir/>
          <dgm:animLvl val="lvl"/>
          <dgm:resizeHandles val="exact"/>
        </dgm:presLayoutVars>
      </dgm:prSet>
      <dgm:spPr/>
    </dgm:pt>
    <dgm:pt modelId="{16C51738-707B-49DC-84FD-2BCF6AC8A8FF}" type="pres">
      <dgm:prSet presAssocID="{677923C7-8477-4357-8E77-FCDF40557944}" presName="dummy" presStyleCnt="0"/>
      <dgm:spPr/>
    </dgm:pt>
    <dgm:pt modelId="{06246BEB-568E-47F8-98C7-7DE8CC3C8431}" type="pres">
      <dgm:prSet presAssocID="{677923C7-8477-4357-8E77-FCDF40557944}" presName="linH" presStyleCnt="0"/>
      <dgm:spPr/>
    </dgm:pt>
    <dgm:pt modelId="{B557A161-E05B-40D2-8632-A7A51C3A803E}" type="pres">
      <dgm:prSet presAssocID="{677923C7-8477-4357-8E77-FCDF40557944}" presName="padding1" presStyleCnt="0"/>
      <dgm:spPr/>
    </dgm:pt>
    <dgm:pt modelId="{9EF940EF-517E-4002-AEA0-FFAA6C77F6C9}" type="pres">
      <dgm:prSet presAssocID="{B38D7745-3B21-4A10-8DCB-8EAF07B10063}" presName="linV" presStyleCnt="0"/>
      <dgm:spPr/>
    </dgm:pt>
    <dgm:pt modelId="{0465742F-E99C-4B43-820D-9A7DF21E5CA4}" type="pres">
      <dgm:prSet presAssocID="{B38D7745-3B21-4A10-8DCB-8EAF07B10063}" presName="spVertical1" presStyleCnt="0"/>
      <dgm:spPr/>
    </dgm:pt>
    <dgm:pt modelId="{92DC30AF-3508-4337-80D8-3E3C19F955F7}" type="pres">
      <dgm:prSet presAssocID="{B38D7745-3B21-4A10-8DCB-8EAF07B10063}" presName="parTx" presStyleLbl="revTx" presStyleIdx="0" presStyleCnt="6" custLinFactY="39508" custLinFactNeighborX="-30322" custLinFactNeighborY="100000">
        <dgm:presLayoutVars>
          <dgm:chMax val="0"/>
          <dgm:chPref val="0"/>
          <dgm:bulletEnabled val="1"/>
        </dgm:presLayoutVars>
      </dgm:prSet>
      <dgm:spPr/>
      <dgm:t>
        <a:bodyPr/>
        <a:lstStyle/>
        <a:p>
          <a:endParaRPr lang="es-MX"/>
        </a:p>
      </dgm:t>
    </dgm:pt>
    <dgm:pt modelId="{B696B9E5-AB06-45BE-B15B-1BFB8C9CFEA1}" type="pres">
      <dgm:prSet presAssocID="{B38D7745-3B21-4A10-8DCB-8EAF07B10063}" presName="spVertical2" presStyleCnt="0"/>
      <dgm:spPr/>
    </dgm:pt>
    <dgm:pt modelId="{61B75D6F-647D-4488-9E9E-979419544E77}" type="pres">
      <dgm:prSet presAssocID="{B38D7745-3B21-4A10-8DCB-8EAF07B10063}" presName="spVertical3" presStyleCnt="0"/>
      <dgm:spPr/>
    </dgm:pt>
    <dgm:pt modelId="{2B9629FD-C923-4C31-88FA-BABE19C0B21C}" type="pres">
      <dgm:prSet presAssocID="{27355F99-E891-41BF-8DAE-7C1D28C3F26D}" presName="space" presStyleCnt="0"/>
      <dgm:spPr/>
    </dgm:pt>
    <dgm:pt modelId="{80C3E75B-0D9C-439D-BAFB-05AA8DE7AF51}" type="pres">
      <dgm:prSet presAssocID="{079189A6-F360-4C84-AEDE-E6C68E56A6B0}" presName="linV" presStyleCnt="0"/>
      <dgm:spPr/>
    </dgm:pt>
    <dgm:pt modelId="{90EAAAFE-BBFE-4F83-A795-50ECC8AFB1EB}" type="pres">
      <dgm:prSet presAssocID="{079189A6-F360-4C84-AEDE-E6C68E56A6B0}" presName="spVertical1" presStyleCnt="0"/>
      <dgm:spPr/>
    </dgm:pt>
    <dgm:pt modelId="{9B07CF3D-51BB-4EA2-B22D-9E32127E95DA}" type="pres">
      <dgm:prSet presAssocID="{079189A6-F360-4C84-AEDE-E6C68E56A6B0}" presName="parTx" presStyleLbl="revTx" presStyleIdx="1" presStyleCnt="6" custLinFactY="39508" custLinFactNeighborX="-30322" custLinFactNeighborY="100000">
        <dgm:presLayoutVars>
          <dgm:chMax val="0"/>
          <dgm:chPref val="0"/>
          <dgm:bulletEnabled val="1"/>
        </dgm:presLayoutVars>
      </dgm:prSet>
      <dgm:spPr/>
      <dgm:t>
        <a:bodyPr/>
        <a:lstStyle/>
        <a:p>
          <a:endParaRPr lang="es-CL"/>
        </a:p>
      </dgm:t>
    </dgm:pt>
    <dgm:pt modelId="{73788D1B-3BB5-4D2E-87D6-05A7B1899662}" type="pres">
      <dgm:prSet presAssocID="{079189A6-F360-4C84-AEDE-E6C68E56A6B0}" presName="spVertical2" presStyleCnt="0"/>
      <dgm:spPr/>
    </dgm:pt>
    <dgm:pt modelId="{FB922C52-2233-4511-944E-C320E0EE2535}" type="pres">
      <dgm:prSet presAssocID="{079189A6-F360-4C84-AEDE-E6C68E56A6B0}" presName="spVertical3" presStyleCnt="0"/>
      <dgm:spPr/>
    </dgm:pt>
    <dgm:pt modelId="{4A03189C-F071-4223-A3AC-05327F881D7D}" type="pres">
      <dgm:prSet presAssocID="{1AF8592D-4D0C-4A39-B777-83339022E3BE}" presName="space" presStyleCnt="0"/>
      <dgm:spPr/>
    </dgm:pt>
    <dgm:pt modelId="{CE2090A8-0180-482F-80FC-D46460693EED}" type="pres">
      <dgm:prSet presAssocID="{C11DBE99-409F-4825-A2D5-C6EB0AD0AD5C}" presName="linV" presStyleCnt="0"/>
      <dgm:spPr/>
    </dgm:pt>
    <dgm:pt modelId="{C123EE71-2A44-4065-9CEF-8356F6EAB41F}" type="pres">
      <dgm:prSet presAssocID="{C11DBE99-409F-4825-A2D5-C6EB0AD0AD5C}" presName="spVertical1" presStyleCnt="0"/>
      <dgm:spPr/>
    </dgm:pt>
    <dgm:pt modelId="{0F65B972-DC63-42C8-9513-2D60CD705964}" type="pres">
      <dgm:prSet presAssocID="{C11DBE99-409F-4825-A2D5-C6EB0AD0AD5C}" presName="parTx" presStyleLbl="revTx" presStyleIdx="2" presStyleCnt="6" custLinFactY="39508" custLinFactNeighborX="-30322" custLinFactNeighborY="100000">
        <dgm:presLayoutVars>
          <dgm:chMax val="0"/>
          <dgm:chPref val="0"/>
          <dgm:bulletEnabled val="1"/>
        </dgm:presLayoutVars>
      </dgm:prSet>
      <dgm:spPr/>
      <dgm:t>
        <a:bodyPr/>
        <a:lstStyle/>
        <a:p>
          <a:endParaRPr lang="es-MX"/>
        </a:p>
      </dgm:t>
    </dgm:pt>
    <dgm:pt modelId="{507EA808-FC70-4685-B19E-726878CB25F5}" type="pres">
      <dgm:prSet presAssocID="{C11DBE99-409F-4825-A2D5-C6EB0AD0AD5C}" presName="spVertical2" presStyleCnt="0"/>
      <dgm:spPr/>
    </dgm:pt>
    <dgm:pt modelId="{438A3F83-63FE-4B10-B90E-46A01A0BBAFC}" type="pres">
      <dgm:prSet presAssocID="{C11DBE99-409F-4825-A2D5-C6EB0AD0AD5C}" presName="spVertical3" presStyleCnt="0"/>
      <dgm:spPr/>
    </dgm:pt>
    <dgm:pt modelId="{D6A3DDA4-C5B1-4963-821E-6D956C2A7258}" type="pres">
      <dgm:prSet presAssocID="{6C2F621D-BC8D-484C-887E-F422B58D68AD}" presName="space" presStyleCnt="0"/>
      <dgm:spPr/>
    </dgm:pt>
    <dgm:pt modelId="{94D180C0-7009-493E-8B4F-1776AF8CCA5F}" type="pres">
      <dgm:prSet presAssocID="{5335158A-3335-428A-816C-39380902ACD9}" presName="linV" presStyleCnt="0"/>
      <dgm:spPr/>
    </dgm:pt>
    <dgm:pt modelId="{1ED12282-A510-4FB2-A531-592CA6D2EFA2}" type="pres">
      <dgm:prSet presAssocID="{5335158A-3335-428A-816C-39380902ACD9}" presName="spVertical1" presStyleCnt="0"/>
      <dgm:spPr/>
    </dgm:pt>
    <dgm:pt modelId="{1C8474E9-65C7-41C9-A745-03DF4862FDF4}" type="pres">
      <dgm:prSet presAssocID="{5335158A-3335-428A-816C-39380902ACD9}" presName="parTx" presStyleLbl="revTx" presStyleIdx="3" presStyleCnt="6" custLinFactY="39508" custLinFactNeighborX="-30322" custLinFactNeighborY="100000">
        <dgm:presLayoutVars>
          <dgm:chMax val="0"/>
          <dgm:chPref val="0"/>
          <dgm:bulletEnabled val="1"/>
        </dgm:presLayoutVars>
      </dgm:prSet>
      <dgm:spPr/>
      <dgm:t>
        <a:bodyPr/>
        <a:lstStyle/>
        <a:p>
          <a:endParaRPr lang="es-MX"/>
        </a:p>
      </dgm:t>
    </dgm:pt>
    <dgm:pt modelId="{4E74E3F9-DF34-42F1-AAD5-3A31349B7792}" type="pres">
      <dgm:prSet presAssocID="{5335158A-3335-428A-816C-39380902ACD9}" presName="spVertical2" presStyleCnt="0"/>
      <dgm:spPr/>
    </dgm:pt>
    <dgm:pt modelId="{DC45AF8D-3255-41CA-913E-B663D0524331}" type="pres">
      <dgm:prSet presAssocID="{5335158A-3335-428A-816C-39380902ACD9}" presName="spVertical3" presStyleCnt="0"/>
      <dgm:spPr/>
    </dgm:pt>
    <dgm:pt modelId="{2C83F784-7B71-46FC-AC91-882740712B22}" type="pres">
      <dgm:prSet presAssocID="{BD872106-54C0-4D8A-94B2-817DCF757E6D}" presName="space" presStyleCnt="0"/>
      <dgm:spPr/>
    </dgm:pt>
    <dgm:pt modelId="{419EEF9E-9B77-44BA-8DCE-B9C773509515}" type="pres">
      <dgm:prSet presAssocID="{643A4E00-E526-4E8A-A1CB-F53EB3380334}" presName="linV" presStyleCnt="0"/>
      <dgm:spPr/>
    </dgm:pt>
    <dgm:pt modelId="{1A3D304F-9B5B-41FC-9178-C48C97B044A6}" type="pres">
      <dgm:prSet presAssocID="{643A4E00-E526-4E8A-A1CB-F53EB3380334}" presName="spVertical1" presStyleCnt="0"/>
      <dgm:spPr/>
    </dgm:pt>
    <dgm:pt modelId="{2C3A238C-3209-4FA3-989C-25CB867C61AC}" type="pres">
      <dgm:prSet presAssocID="{643A4E00-E526-4E8A-A1CB-F53EB3380334}" presName="parTx" presStyleLbl="revTx" presStyleIdx="4" presStyleCnt="6" custLinFactY="39508" custLinFactNeighborX="-30322" custLinFactNeighborY="100000">
        <dgm:presLayoutVars>
          <dgm:chMax val="0"/>
          <dgm:chPref val="0"/>
          <dgm:bulletEnabled val="1"/>
        </dgm:presLayoutVars>
      </dgm:prSet>
      <dgm:spPr/>
      <dgm:t>
        <a:bodyPr/>
        <a:lstStyle/>
        <a:p>
          <a:endParaRPr lang="es-MX"/>
        </a:p>
      </dgm:t>
    </dgm:pt>
    <dgm:pt modelId="{CB69CD5F-5BFB-47DC-947F-E882C1F24E2E}" type="pres">
      <dgm:prSet presAssocID="{643A4E00-E526-4E8A-A1CB-F53EB3380334}" presName="spVertical2" presStyleCnt="0"/>
      <dgm:spPr/>
    </dgm:pt>
    <dgm:pt modelId="{AB7838A0-7823-4288-A71F-FB1A2FBC6A16}" type="pres">
      <dgm:prSet presAssocID="{643A4E00-E526-4E8A-A1CB-F53EB3380334}" presName="spVertical3" presStyleCnt="0"/>
      <dgm:spPr/>
    </dgm:pt>
    <dgm:pt modelId="{3B5412B9-1AC4-4298-89A5-EBF99B491EC2}" type="pres">
      <dgm:prSet presAssocID="{3449F065-43F6-43A9-878E-012AE7C7E373}" presName="space" presStyleCnt="0"/>
      <dgm:spPr/>
    </dgm:pt>
    <dgm:pt modelId="{C411C666-622E-4DFC-9D2F-DA91D82D18A9}" type="pres">
      <dgm:prSet presAssocID="{9D26B90A-C64B-4B04-8CF0-37CE05A5DC47}" presName="linV" presStyleCnt="0"/>
      <dgm:spPr/>
    </dgm:pt>
    <dgm:pt modelId="{B9CBFA68-62F1-4F93-B1BD-2D3D355F1181}" type="pres">
      <dgm:prSet presAssocID="{9D26B90A-C64B-4B04-8CF0-37CE05A5DC47}" presName="spVertical1" presStyleCnt="0"/>
      <dgm:spPr/>
    </dgm:pt>
    <dgm:pt modelId="{EE850DB4-0980-40CF-8AD6-BACED20A9C55}" type="pres">
      <dgm:prSet presAssocID="{9D26B90A-C64B-4B04-8CF0-37CE05A5DC47}" presName="parTx" presStyleLbl="revTx" presStyleIdx="5" presStyleCnt="6" custLinFactY="39508" custLinFactNeighborX="-30322" custLinFactNeighborY="100000">
        <dgm:presLayoutVars>
          <dgm:chMax val="0"/>
          <dgm:chPref val="0"/>
          <dgm:bulletEnabled val="1"/>
        </dgm:presLayoutVars>
      </dgm:prSet>
      <dgm:spPr/>
      <dgm:t>
        <a:bodyPr/>
        <a:lstStyle/>
        <a:p>
          <a:endParaRPr lang="es-CL"/>
        </a:p>
      </dgm:t>
    </dgm:pt>
    <dgm:pt modelId="{0F80C59B-6238-4D1C-B774-BD5DEF23B459}" type="pres">
      <dgm:prSet presAssocID="{9D26B90A-C64B-4B04-8CF0-37CE05A5DC47}" presName="spVertical2" presStyleCnt="0"/>
      <dgm:spPr/>
    </dgm:pt>
    <dgm:pt modelId="{C84C528F-6A73-4E18-AAF2-19AF05EE58FF}" type="pres">
      <dgm:prSet presAssocID="{9D26B90A-C64B-4B04-8CF0-37CE05A5DC47}" presName="spVertical3" presStyleCnt="0"/>
      <dgm:spPr/>
    </dgm:pt>
    <dgm:pt modelId="{246E77A3-AE60-4CFC-812F-8402790B380E}" type="pres">
      <dgm:prSet presAssocID="{677923C7-8477-4357-8E77-FCDF40557944}" presName="padding2" presStyleCnt="0"/>
      <dgm:spPr/>
    </dgm:pt>
    <dgm:pt modelId="{491FEB4F-7D66-40E8-BE94-B8FAE9A7EE20}" type="pres">
      <dgm:prSet presAssocID="{677923C7-8477-4357-8E77-FCDF40557944}" presName="negArrow" presStyleCnt="0"/>
      <dgm:spPr/>
    </dgm:pt>
    <dgm:pt modelId="{140A243A-F23E-4493-81B3-99852C31255C}" type="pres">
      <dgm:prSet presAssocID="{677923C7-8477-4357-8E77-FCDF40557944}" presName="backgroundArrow" presStyleLbl="node1" presStyleIdx="0" presStyleCnt="1" custScaleY="194526"/>
      <dgm:spPr/>
    </dgm:pt>
  </dgm:ptLst>
  <dgm:cxnLst>
    <dgm:cxn modelId="{7C18B62E-EB9D-4D7C-871F-564C8DA299FE}" srcId="{677923C7-8477-4357-8E77-FCDF40557944}" destId="{5335158A-3335-428A-816C-39380902ACD9}" srcOrd="3" destOrd="0" parTransId="{D317B32D-CC46-4E16-9511-F062D4ADBD38}" sibTransId="{BD872106-54C0-4D8A-94B2-817DCF757E6D}"/>
    <dgm:cxn modelId="{448032AC-2CD3-4453-AD9D-C1A81C920452}" type="presOf" srcId="{C11DBE99-409F-4825-A2D5-C6EB0AD0AD5C}" destId="{0F65B972-DC63-42C8-9513-2D60CD705964}" srcOrd="0" destOrd="0" presId="urn:microsoft.com/office/officeart/2005/8/layout/hProcess3"/>
    <dgm:cxn modelId="{28DF3574-1C06-492B-9BAB-D44B51FFFB3F}" type="presOf" srcId="{677923C7-8477-4357-8E77-FCDF40557944}" destId="{18055ABD-3986-4DD3-89DD-6A1C501EE8CD}" srcOrd="0" destOrd="0" presId="urn:microsoft.com/office/officeart/2005/8/layout/hProcess3"/>
    <dgm:cxn modelId="{BD809B2B-8A9C-4A9B-B317-E3880E2878E7}" type="presOf" srcId="{643A4E00-E526-4E8A-A1CB-F53EB3380334}" destId="{2C3A238C-3209-4FA3-989C-25CB867C61AC}" srcOrd="0" destOrd="0" presId="urn:microsoft.com/office/officeart/2005/8/layout/hProcess3"/>
    <dgm:cxn modelId="{FD83F493-17BE-4F9D-861B-EC23A1E9E081}" type="presOf" srcId="{B38D7745-3B21-4A10-8DCB-8EAF07B10063}" destId="{92DC30AF-3508-4337-80D8-3E3C19F955F7}" srcOrd="0" destOrd="0" presId="urn:microsoft.com/office/officeart/2005/8/layout/hProcess3"/>
    <dgm:cxn modelId="{9DF37F66-5EF1-48E8-B0C0-D55C47CAC397}" type="presOf" srcId="{5335158A-3335-428A-816C-39380902ACD9}" destId="{1C8474E9-65C7-41C9-A745-03DF4862FDF4}" srcOrd="0" destOrd="0" presId="urn:microsoft.com/office/officeart/2005/8/layout/hProcess3"/>
    <dgm:cxn modelId="{F8BD184C-0162-4368-97C9-9398CD9E617A}" srcId="{677923C7-8477-4357-8E77-FCDF40557944}" destId="{643A4E00-E526-4E8A-A1CB-F53EB3380334}" srcOrd="4" destOrd="0" parTransId="{0CD97ABC-E4BE-47E4-9879-06FEEB377973}" sibTransId="{3449F065-43F6-43A9-878E-012AE7C7E373}"/>
    <dgm:cxn modelId="{AD522D81-2E4F-4005-8B57-B45E948411FE}" srcId="{677923C7-8477-4357-8E77-FCDF40557944}" destId="{C11DBE99-409F-4825-A2D5-C6EB0AD0AD5C}" srcOrd="2" destOrd="0" parTransId="{154E3D48-E19A-4670-8E86-61CED233AA17}" sibTransId="{6C2F621D-BC8D-484C-887E-F422B58D68AD}"/>
    <dgm:cxn modelId="{8A5E8EBD-B131-43D5-B913-E001670BC7BF}" srcId="{677923C7-8477-4357-8E77-FCDF40557944}" destId="{079189A6-F360-4C84-AEDE-E6C68E56A6B0}" srcOrd="1" destOrd="0" parTransId="{96CEE172-3172-4C13-A99B-7A301C06FFA3}" sibTransId="{1AF8592D-4D0C-4A39-B777-83339022E3BE}"/>
    <dgm:cxn modelId="{F99BB238-5DAF-4D3C-B6F5-AB46F3E6987C}" type="presOf" srcId="{9D26B90A-C64B-4B04-8CF0-37CE05A5DC47}" destId="{EE850DB4-0980-40CF-8AD6-BACED20A9C55}" srcOrd="0" destOrd="0" presId="urn:microsoft.com/office/officeart/2005/8/layout/hProcess3"/>
    <dgm:cxn modelId="{9DFA8C79-1F30-46E2-8932-D5DD4C65A23C}" type="presOf" srcId="{079189A6-F360-4C84-AEDE-E6C68E56A6B0}" destId="{9B07CF3D-51BB-4EA2-B22D-9E32127E95DA}" srcOrd="0" destOrd="0" presId="urn:microsoft.com/office/officeart/2005/8/layout/hProcess3"/>
    <dgm:cxn modelId="{CCCA237E-EF40-4A75-ACC7-C4BE57D7511D}" srcId="{677923C7-8477-4357-8E77-FCDF40557944}" destId="{B38D7745-3B21-4A10-8DCB-8EAF07B10063}" srcOrd="0" destOrd="0" parTransId="{1DDB688B-001B-4C2E-BF28-E889C332158E}" sibTransId="{27355F99-E891-41BF-8DAE-7C1D28C3F26D}"/>
    <dgm:cxn modelId="{EA95FBAC-12F6-4134-B6CF-687E676EF561}" srcId="{677923C7-8477-4357-8E77-FCDF40557944}" destId="{9D26B90A-C64B-4B04-8CF0-37CE05A5DC47}" srcOrd="5" destOrd="0" parTransId="{272A3E41-4E47-422C-B004-5719EA4D461D}" sibTransId="{47B3EDEC-50D6-48FC-9199-20581F8C818A}"/>
    <dgm:cxn modelId="{198E650E-D041-40B3-BF6C-0C64B227A11E}" type="presParOf" srcId="{18055ABD-3986-4DD3-89DD-6A1C501EE8CD}" destId="{16C51738-707B-49DC-84FD-2BCF6AC8A8FF}" srcOrd="0" destOrd="0" presId="urn:microsoft.com/office/officeart/2005/8/layout/hProcess3"/>
    <dgm:cxn modelId="{1164F16A-BA97-487D-AC65-D001D831BD71}" type="presParOf" srcId="{18055ABD-3986-4DD3-89DD-6A1C501EE8CD}" destId="{06246BEB-568E-47F8-98C7-7DE8CC3C8431}" srcOrd="1" destOrd="0" presId="urn:microsoft.com/office/officeart/2005/8/layout/hProcess3"/>
    <dgm:cxn modelId="{4D06C50F-07A8-4661-B1E4-CB644F383DB0}" type="presParOf" srcId="{06246BEB-568E-47F8-98C7-7DE8CC3C8431}" destId="{B557A161-E05B-40D2-8632-A7A51C3A803E}" srcOrd="0" destOrd="0" presId="urn:microsoft.com/office/officeart/2005/8/layout/hProcess3"/>
    <dgm:cxn modelId="{E48B3592-AA85-4402-944D-C01B8C6B5854}" type="presParOf" srcId="{06246BEB-568E-47F8-98C7-7DE8CC3C8431}" destId="{9EF940EF-517E-4002-AEA0-FFAA6C77F6C9}" srcOrd="1" destOrd="0" presId="urn:microsoft.com/office/officeart/2005/8/layout/hProcess3"/>
    <dgm:cxn modelId="{877D5519-E4E1-45A8-B062-DD945C6BC062}" type="presParOf" srcId="{9EF940EF-517E-4002-AEA0-FFAA6C77F6C9}" destId="{0465742F-E99C-4B43-820D-9A7DF21E5CA4}" srcOrd="0" destOrd="0" presId="urn:microsoft.com/office/officeart/2005/8/layout/hProcess3"/>
    <dgm:cxn modelId="{B0691462-C6D1-4CDA-817E-0D97D833F30A}" type="presParOf" srcId="{9EF940EF-517E-4002-AEA0-FFAA6C77F6C9}" destId="{92DC30AF-3508-4337-80D8-3E3C19F955F7}" srcOrd="1" destOrd="0" presId="urn:microsoft.com/office/officeart/2005/8/layout/hProcess3"/>
    <dgm:cxn modelId="{2A7D7058-3D7C-421F-BCF8-B8E4CB213BD4}" type="presParOf" srcId="{9EF940EF-517E-4002-AEA0-FFAA6C77F6C9}" destId="{B696B9E5-AB06-45BE-B15B-1BFB8C9CFEA1}" srcOrd="2" destOrd="0" presId="urn:microsoft.com/office/officeart/2005/8/layout/hProcess3"/>
    <dgm:cxn modelId="{4EECC7B5-9A8E-4274-9E48-A8894F836141}" type="presParOf" srcId="{9EF940EF-517E-4002-AEA0-FFAA6C77F6C9}" destId="{61B75D6F-647D-4488-9E9E-979419544E77}" srcOrd="3" destOrd="0" presId="urn:microsoft.com/office/officeart/2005/8/layout/hProcess3"/>
    <dgm:cxn modelId="{86B99E0E-441B-4BCB-A821-65B9BF34CE50}" type="presParOf" srcId="{06246BEB-568E-47F8-98C7-7DE8CC3C8431}" destId="{2B9629FD-C923-4C31-88FA-BABE19C0B21C}" srcOrd="2" destOrd="0" presId="urn:microsoft.com/office/officeart/2005/8/layout/hProcess3"/>
    <dgm:cxn modelId="{12661208-3D8C-4040-8CCD-C13E89EA0F2A}" type="presParOf" srcId="{06246BEB-568E-47F8-98C7-7DE8CC3C8431}" destId="{80C3E75B-0D9C-439D-BAFB-05AA8DE7AF51}" srcOrd="3" destOrd="0" presId="urn:microsoft.com/office/officeart/2005/8/layout/hProcess3"/>
    <dgm:cxn modelId="{0E210409-9881-465B-99DD-A985C6EE881D}" type="presParOf" srcId="{80C3E75B-0D9C-439D-BAFB-05AA8DE7AF51}" destId="{90EAAAFE-BBFE-4F83-A795-50ECC8AFB1EB}" srcOrd="0" destOrd="0" presId="urn:microsoft.com/office/officeart/2005/8/layout/hProcess3"/>
    <dgm:cxn modelId="{FD364D02-6A5D-4576-B835-A08AB15C4D7A}" type="presParOf" srcId="{80C3E75B-0D9C-439D-BAFB-05AA8DE7AF51}" destId="{9B07CF3D-51BB-4EA2-B22D-9E32127E95DA}" srcOrd="1" destOrd="0" presId="urn:microsoft.com/office/officeart/2005/8/layout/hProcess3"/>
    <dgm:cxn modelId="{B0B6CD19-A28E-4D53-84D4-78926151C512}" type="presParOf" srcId="{80C3E75B-0D9C-439D-BAFB-05AA8DE7AF51}" destId="{73788D1B-3BB5-4D2E-87D6-05A7B1899662}" srcOrd="2" destOrd="0" presId="urn:microsoft.com/office/officeart/2005/8/layout/hProcess3"/>
    <dgm:cxn modelId="{8D92401E-AB22-4F58-B128-AEA51DC2F9C3}" type="presParOf" srcId="{80C3E75B-0D9C-439D-BAFB-05AA8DE7AF51}" destId="{FB922C52-2233-4511-944E-C320E0EE2535}" srcOrd="3" destOrd="0" presId="urn:microsoft.com/office/officeart/2005/8/layout/hProcess3"/>
    <dgm:cxn modelId="{BAC7E64F-9B23-4A07-9A7C-202573186963}" type="presParOf" srcId="{06246BEB-568E-47F8-98C7-7DE8CC3C8431}" destId="{4A03189C-F071-4223-A3AC-05327F881D7D}" srcOrd="4" destOrd="0" presId="urn:microsoft.com/office/officeart/2005/8/layout/hProcess3"/>
    <dgm:cxn modelId="{735770EB-05BE-4421-8005-04BBEE773FFE}" type="presParOf" srcId="{06246BEB-568E-47F8-98C7-7DE8CC3C8431}" destId="{CE2090A8-0180-482F-80FC-D46460693EED}" srcOrd="5" destOrd="0" presId="urn:microsoft.com/office/officeart/2005/8/layout/hProcess3"/>
    <dgm:cxn modelId="{D38EBBB6-F316-4AEA-A88D-6147389102A2}" type="presParOf" srcId="{CE2090A8-0180-482F-80FC-D46460693EED}" destId="{C123EE71-2A44-4065-9CEF-8356F6EAB41F}" srcOrd="0" destOrd="0" presId="urn:microsoft.com/office/officeart/2005/8/layout/hProcess3"/>
    <dgm:cxn modelId="{BE770971-80B7-4293-B30C-C49A5CA078AF}" type="presParOf" srcId="{CE2090A8-0180-482F-80FC-D46460693EED}" destId="{0F65B972-DC63-42C8-9513-2D60CD705964}" srcOrd="1" destOrd="0" presId="urn:microsoft.com/office/officeart/2005/8/layout/hProcess3"/>
    <dgm:cxn modelId="{7DBE02D5-572D-482F-9C69-585584470AD5}" type="presParOf" srcId="{CE2090A8-0180-482F-80FC-D46460693EED}" destId="{507EA808-FC70-4685-B19E-726878CB25F5}" srcOrd="2" destOrd="0" presId="urn:microsoft.com/office/officeart/2005/8/layout/hProcess3"/>
    <dgm:cxn modelId="{499468EF-ACCC-4C66-8DB0-C3D01ABDEF7D}" type="presParOf" srcId="{CE2090A8-0180-482F-80FC-D46460693EED}" destId="{438A3F83-63FE-4B10-B90E-46A01A0BBAFC}" srcOrd="3" destOrd="0" presId="urn:microsoft.com/office/officeart/2005/8/layout/hProcess3"/>
    <dgm:cxn modelId="{C26D1765-7FF7-40DE-9A52-8C5AB6A5CA0E}" type="presParOf" srcId="{06246BEB-568E-47F8-98C7-7DE8CC3C8431}" destId="{D6A3DDA4-C5B1-4963-821E-6D956C2A7258}" srcOrd="6" destOrd="0" presId="urn:microsoft.com/office/officeart/2005/8/layout/hProcess3"/>
    <dgm:cxn modelId="{C95D96C5-CA14-498B-B306-34D0F6C55FE6}" type="presParOf" srcId="{06246BEB-568E-47F8-98C7-7DE8CC3C8431}" destId="{94D180C0-7009-493E-8B4F-1776AF8CCA5F}" srcOrd="7" destOrd="0" presId="urn:microsoft.com/office/officeart/2005/8/layout/hProcess3"/>
    <dgm:cxn modelId="{C9EFF2B3-EB43-402A-B6A1-A5FE93464CF4}" type="presParOf" srcId="{94D180C0-7009-493E-8B4F-1776AF8CCA5F}" destId="{1ED12282-A510-4FB2-A531-592CA6D2EFA2}" srcOrd="0" destOrd="0" presId="urn:microsoft.com/office/officeart/2005/8/layout/hProcess3"/>
    <dgm:cxn modelId="{AD0618E9-58E6-43D1-BA73-9C0C68574BBA}" type="presParOf" srcId="{94D180C0-7009-493E-8B4F-1776AF8CCA5F}" destId="{1C8474E9-65C7-41C9-A745-03DF4862FDF4}" srcOrd="1" destOrd="0" presId="urn:microsoft.com/office/officeart/2005/8/layout/hProcess3"/>
    <dgm:cxn modelId="{4E2E8A6B-B8DF-4C18-9F3D-FB1DA45D0334}" type="presParOf" srcId="{94D180C0-7009-493E-8B4F-1776AF8CCA5F}" destId="{4E74E3F9-DF34-42F1-AAD5-3A31349B7792}" srcOrd="2" destOrd="0" presId="urn:microsoft.com/office/officeart/2005/8/layout/hProcess3"/>
    <dgm:cxn modelId="{2022AFBF-E1F6-4058-83F6-72711AC94272}" type="presParOf" srcId="{94D180C0-7009-493E-8B4F-1776AF8CCA5F}" destId="{DC45AF8D-3255-41CA-913E-B663D0524331}" srcOrd="3" destOrd="0" presId="urn:microsoft.com/office/officeart/2005/8/layout/hProcess3"/>
    <dgm:cxn modelId="{7FE5EEC7-3EB7-487D-AA23-484D143DDCC2}" type="presParOf" srcId="{06246BEB-568E-47F8-98C7-7DE8CC3C8431}" destId="{2C83F784-7B71-46FC-AC91-882740712B22}" srcOrd="8" destOrd="0" presId="urn:microsoft.com/office/officeart/2005/8/layout/hProcess3"/>
    <dgm:cxn modelId="{E52B9D00-A9C8-4CF6-BFB5-2A6B323CCCDC}" type="presParOf" srcId="{06246BEB-568E-47F8-98C7-7DE8CC3C8431}" destId="{419EEF9E-9B77-44BA-8DCE-B9C773509515}" srcOrd="9" destOrd="0" presId="urn:microsoft.com/office/officeart/2005/8/layout/hProcess3"/>
    <dgm:cxn modelId="{54E3F684-7D06-40D3-8AA0-91A500D7190C}" type="presParOf" srcId="{419EEF9E-9B77-44BA-8DCE-B9C773509515}" destId="{1A3D304F-9B5B-41FC-9178-C48C97B044A6}" srcOrd="0" destOrd="0" presId="urn:microsoft.com/office/officeart/2005/8/layout/hProcess3"/>
    <dgm:cxn modelId="{F40BD423-A358-47DA-8BAF-17B5F54F7B54}" type="presParOf" srcId="{419EEF9E-9B77-44BA-8DCE-B9C773509515}" destId="{2C3A238C-3209-4FA3-989C-25CB867C61AC}" srcOrd="1" destOrd="0" presId="urn:microsoft.com/office/officeart/2005/8/layout/hProcess3"/>
    <dgm:cxn modelId="{9DD2EEEF-4FCE-4A1D-A083-FD76CA681EA0}" type="presParOf" srcId="{419EEF9E-9B77-44BA-8DCE-B9C773509515}" destId="{CB69CD5F-5BFB-47DC-947F-E882C1F24E2E}" srcOrd="2" destOrd="0" presId="urn:microsoft.com/office/officeart/2005/8/layout/hProcess3"/>
    <dgm:cxn modelId="{E3F2D312-1385-40FA-A683-20E619753799}" type="presParOf" srcId="{419EEF9E-9B77-44BA-8DCE-B9C773509515}" destId="{AB7838A0-7823-4288-A71F-FB1A2FBC6A16}" srcOrd="3" destOrd="0" presId="urn:microsoft.com/office/officeart/2005/8/layout/hProcess3"/>
    <dgm:cxn modelId="{F5BE4F8F-5196-4DCE-89C6-AE5CC5EEA016}" type="presParOf" srcId="{06246BEB-568E-47F8-98C7-7DE8CC3C8431}" destId="{3B5412B9-1AC4-4298-89A5-EBF99B491EC2}" srcOrd="10" destOrd="0" presId="urn:microsoft.com/office/officeart/2005/8/layout/hProcess3"/>
    <dgm:cxn modelId="{DC513B2F-2349-40A3-A380-49ABE252854C}" type="presParOf" srcId="{06246BEB-568E-47F8-98C7-7DE8CC3C8431}" destId="{C411C666-622E-4DFC-9D2F-DA91D82D18A9}" srcOrd="11" destOrd="0" presId="urn:microsoft.com/office/officeart/2005/8/layout/hProcess3"/>
    <dgm:cxn modelId="{DD3982B2-003A-4197-BE87-F20FF992B741}" type="presParOf" srcId="{C411C666-622E-4DFC-9D2F-DA91D82D18A9}" destId="{B9CBFA68-62F1-4F93-B1BD-2D3D355F1181}" srcOrd="0" destOrd="0" presId="urn:microsoft.com/office/officeart/2005/8/layout/hProcess3"/>
    <dgm:cxn modelId="{1FFBA589-C9E0-4847-86C4-F0169A495DCD}" type="presParOf" srcId="{C411C666-622E-4DFC-9D2F-DA91D82D18A9}" destId="{EE850DB4-0980-40CF-8AD6-BACED20A9C55}" srcOrd="1" destOrd="0" presId="urn:microsoft.com/office/officeart/2005/8/layout/hProcess3"/>
    <dgm:cxn modelId="{184BB221-693D-424B-8ACF-C4D886DB9E67}" type="presParOf" srcId="{C411C666-622E-4DFC-9D2F-DA91D82D18A9}" destId="{0F80C59B-6238-4D1C-B774-BD5DEF23B459}" srcOrd="2" destOrd="0" presId="urn:microsoft.com/office/officeart/2005/8/layout/hProcess3"/>
    <dgm:cxn modelId="{FF3C1B86-4DBF-4FC2-833E-B8ADF0821DD1}" type="presParOf" srcId="{C411C666-622E-4DFC-9D2F-DA91D82D18A9}" destId="{C84C528F-6A73-4E18-AAF2-19AF05EE58FF}" srcOrd="3" destOrd="0" presId="urn:microsoft.com/office/officeart/2005/8/layout/hProcess3"/>
    <dgm:cxn modelId="{8A7ECF2D-D661-42FF-A728-04B0AC677807}" type="presParOf" srcId="{06246BEB-568E-47F8-98C7-7DE8CC3C8431}" destId="{246E77A3-AE60-4CFC-812F-8402790B380E}" srcOrd="12" destOrd="0" presId="urn:microsoft.com/office/officeart/2005/8/layout/hProcess3"/>
    <dgm:cxn modelId="{4F745043-B896-4083-B3D4-1CAA9BBC3932}" type="presParOf" srcId="{06246BEB-568E-47F8-98C7-7DE8CC3C8431}" destId="{491FEB4F-7D66-40E8-BE94-B8FAE9A7EE20}" srcOrd="13" destOrd="0" presId="urn:microsoft.com/office/officeart/2005/8/layout/hProcess3"/>
    <dgm:cxn modelId="{DEFEE58D-2EEC-4D3A-AE9D-EF3ED3AE1045}" type="presParOf" srcId="{06246BEB-568E-47F8-98C7-7DE8CC3C8431}" destId="{140A243A-F23E-4493-81B3-99852C31255C}" srcOrd="1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CB7F99-41AB-4EFD-8D5D-6A9067F8B441}" type="doc">
      <dgm:prSet loTypeId="urn:microsoft.com/office/officeart/2005/8/layout/chevron2" loCatId="process" qsTypeId="urn:microsoft.com/office/officeart/2005/8/quickstyle/3d1" qsCatId="3D" csTypeId="urn:microsoft.com/office/officeart/2005/8/colors/colorful2" csCatId="colorful" phldr="1"/>
      <dgm:spPr/>
      <dgm:t>
        <a:bodyPr/>
        <a:lstStyle/>
        <a:p>
          <a:endParaRPr lang="es-MX"/>
        </a:p>
      </dgm:t>
    </dgm:pt>
    <dgm:pt modelId="{A0A56CEC-89C7-48AE-BEBD-95E5DE5BE9B3}">
      <dgm:prSet phldrT="[Texto]" phldr="1"/>
      <dgm:spPr/>
      <dgm:t>
        <a:bodyPr/>
        <a:lstStyle/>
        <a:p>
          <a:endParaRPr lang="es-MX"/>
        </a:p>
      </dgm:t>
    </dgm:pt>
    <dgm:pt modelId="{BD75A9E3-F7CE-44B6-B703-E6F190CAA292}" type="parTrans" cxnId="{8BE657A3-358E-48A8-8B0C-D497321A1EBA}">
      <dgm:prSet/>
      <dgm:spPr/>
      <dgm:t>
        <a:bodyPr/>
        <a:lstStyle/>
        <a:p>
          <a:endParaRPr lang="es-MX"/>
        </a:p>
      </dgm:t>
    </dgm:pt>
    <dgm:pt modelId="{F38AB7A0-1507-4603-90E7-9950EA1BF453}" type="sibTrans" cxnId="{8BE657A3-358E-48A8-8B0C-D497321A1EBA}">
      <dgm:prSet/>
      <dgm:spPr/>
      <dgm:t>
        <a:bodyPr/>
        <a:lstStyle/>
        <a:p>
          <a:endParaRPr lang="es-MX"/>
        </a:p>
      </dgm:t>
    </dgm:pt>
    <dgm:pt modelId="{77F2E6F1-5B75-4F96-898F-2B2537ABC5BE}">
      <dgm:prSet phldrT="[Texto]"/>
      <dgm:spPr/>
      <dgm:t>
        <a:bodyPr/>
        <a:lstStyle/>
        <a:p>
          <a:r>
            <a:rPr lang="es-MX" dirty="0" smtClean="0"/>
            <a:t>Recurrencia 15-30%.</a:t>
          </a:r>
          <a:endParaRPr lang="es-MX" dirty="0"/>
        </a:p>
      </dgm:t>
    </dgm:pt>
    <dgm:pt modelId="{6D8FE899-573B-4461-9603-5E5EA6740A23}" type="parTrans" cxnId="{B64943A1-01D0-4507-8BDB-582B1AE1BE28}">
      <dgm:prSet/>
      <dgm:spPr/>
      <dgm:t>
        <a:bodyPr/>
        <a:lstStyle/>
        <a:p>
          <a:endParaRPr lang="es-MX"/>
        </a:p>
      </dgm:t>
    </dgm:pt>
    <dgm:pt modelId="{69C81C93-B152-4963-A686-94985F03B9AA}" type="sibTrans" cxnId="{B64943A1-01D0-4507-8BDB-582B1AE1BE28}">
      <dgm:prSet/>
      <dgm:spPr/>
      <dgm:t>
        <a:bodyPr/>
        <a:lstStyle/>
        <a:p>
          <a:endParaRPr lang="es-MX"/>
        </a:p>
      </dgm:t>
    </dgm:pt>
    <dgm:pt modelId="{52507528-6684-413C-AE2D-45382339F45D}">
      <dgm:prSet/>
      <dgm:spPr/>
      <dgm:t>
        <a:bodyPr/>
        <a:lstStyle/>
        <a:p>
          <a:r>
            <a:rPr lang="es-MX" dirty="0" err="1" smtClean="0"/>
            <a:t>Charcot</a:t>
          </a:r>
          <a:r>
            <a:rPr lang="es-MX" dirty="0" smtClean="0"/>
            <a:t> + úlcera peor pronóstico</a:t>
          </a:r>
        </a:p>
      </dgm:t>
    </dgm:pt>
    <dgm:pt modelId="{3C830002-9758-4C10-811F-45AC91C7E392}" type="parTrans" cxnId="{9C611CA5-1D00-497F-8497-C5F947D92C23}">
      <dgm:prSet/>
      <dgm:spPr/>
      <dgm:t>
        <a:bodyPr/>
        <a:lstStyle/>
        <a:p>
          <a:endParaRPr lang="es-MX"/>
        </a:p>
      </dgm:t>
    </dgm:pt>
    <dgm:pt modelId="{E7624DBE-D12D-4C72-8BEC-C1D81DE2222B}" type="sibTrans" cxnId="{9C611CA5-1D00-497F-8497-C5F947D92C23}">
      <dgm:prSet/>
      <dgm:spPr/>
      <dgm:t>
        <a:bodyPr/>
        <a:lstStyle/>
        <a:p>
          <a:endParaRPr lang="es-MX"/>
        </a:p>
      </dgm:t>
    </dgm:pt>
    <dgm:pt modelId="{12D1FA54-1D00-4E32-9B17-5B5C2C9632C7}">
      <dgm:prSet phldrT="[Texto]"/>
      <dgm:spPr/>
      <dgm:t>
        <a:bodyPr/>
        <a:lstStyle/>
        <a:p>
          <a:r>
            <a:rPr lang="es-MX" smtClean="0"/>
            <a:t>21% Charcot contralateral en 3 años.</a:t>
          </a:r>
          <a:endParaRPr lang="es-MX" dirty="0"/>
        </a:p>
      </dgm:t>
    </dgm:pt>
    <dgm:pt modelId="{DFF3A076-ADC4-4B2E-89F1-53DADFB6FDC4}" type="parTrans" cxnId="{2EC27551-15E1-4C34-8CC7-30C90FC47D54}">
      <dgm:prSet/>
      <dgm:spPr/>
      <dgm:t>
        <a:bodyPr/>
        <a:lstStyle/>
        <a:p>
          <a:endParaRPr lang="es-MX"/>
        </a:p>
      </dgm:t>
    </dgm:pt>
    <dgm:pt modelId="{317538A7-C961-4BA8-9C50-8715C8815FDD}" type="sibTrans" cxnId="{2EC27551-15E1-4C34-8CC7-30C90FC47D54}">
      <dgm:prSet/>
      <dgm:spPr/>
      <dgm:t>
        <a:bodyPr/>
        <a:lstStyle/>
        <a:p>
          <a:endParaRPr lang="es-MX"/>
        </a:p>
      </dgm:t>
    </dgm:pt>
    <dgm:pt modelId="{449F8C16-2A8A-4978-9B24-D6FD6F455F64}">
      <dgm:prSet phldrT="[Texto]"/>
      <dgm:spPr/>
      <dgm:t>
        <a:bodyPr/>
        <a:lstStyle/>
        <a:p>
          <a:endParaRPr lang="es-MX" dirty="0"/>
        </a:p>
      </dgm:t>
    </dgm:pt>
    <dgm:pt modelId="{16F19CE2-C714-4BA5-9BE2-3A856D686A4F}" type="parTrans" cxnId="{DA34AD81-0F6A-4ADA-89F0-B756790155DC}">
      <dgm:prSet/>
      <dgm:spPr/>
      <dgm:t>
        <a:bodyPr/>
        <a:lstStyle/>
        <a:p>
          <a:endParaRPr lang="es-MX"/>
        </a:p>
      </dgm:t>
    </dgm:pt>
    <dgm:pt modelId="{89C5B1F3-BB6C-4376-8920-911954BC8982}" type="sibTrans" cxnId="{DA34AD81-0F6A-4ADA-89F0-B756790155DC}">
      <dgm:prSet/>
      <dgm:spPr/>
      <dgm:t>
        <a:bodyPr/>
        <a:lstStyle/>
        <a:p>
          <a:endParaRPr lang="es-MX"/>
        </a:p>
      </dgm:t>
    </dgm:pt>
    <dgm:pt modelId="{158497B1-C434-4FDC-BDFE-83A3D9006965}">
      <dgm:prSet/>
      <dgm:spPr/>
      <dgm:t>
        <a:bodyPr/>
        <a:lstStyle/>
        <a:p>
          <a:endParaRPr lang="es-MX" dirty="0" smtClean="0"/>
        </a:p>
      </dgm:t>
    </dgm:pt>
    <dgm:pt modelId="{9F14307F-D804-4450-9834-9FA7B53C0546}" type="parTrans" cxnId="{FDD25BF8-8122-4D19-81A6-8AE7BD99E60E}">
      <dgm:prSet/>
      <dgm:spPr/>
      <dgm:t>
        <a:bodyPr/>
        <a:lstStyle/>
        <a:p>
          <a:endParaRPr lang="es-MX"/>
        </a:p>
      </dgm:t>
    </dgm:pt>
    <dgm:pt modelId="{80DC1A52-A6D9-480B-A273-7B1B74FBDA75}" type="sibTrans" cxnId="{FDD25BF8-8122-4D19-81A6-8AE7BD99E60E}">
      <dgm:prSet/>
      <dgm:spPr/>
      <dgm:t>
        <a:bodyPr/>
        <a:lstStyle/>
        <a:p>
          <a:endParaRPr lang="es-MX"/>
        </a:p>
      </dgm:t>
    </dgm:pt>
    <dgm:pt modelId="{63AA76F2-9C86-46F5-8EB3-EBA388A87CC4}">
      <dgm:prSet/>
      <dgm:spPr/>
      <dgm:t>
        <a:bodyPr/>
        <a:lstStyle/>
        <a:p>
          <a:r>
            <a:rPr lang="es-MX" dirty="0" smtClean="0"/>
            <a:t>12 veces más riesgo de amputación</a:t>
          </a:r>
        </a:p>
      </dgm:t>
    </dgm:pt>
    <dgm:pt modelId="{0DA97D14-82E8-4BCE-A8F3-D07F08786938}" type="parTrans" cxnId="{D267C1BE-DF00-44B4-873D-BFA1A4BB50FF}">
      <dgm:prSet/>
      <dgm:spPr/>
      <dgm:t>
        <a:bodyPr/>
        <a:lstStyle/>
        <a:p>
          <a:endParaRPr lang="es-MX"/>
        </a:p>
      </dgm:t>
    </dgm:pt>
    <dgm:pt modelId="{291BFDC5-42E1-450F-8C92-E8BF65ED68EE}" type="sibTrans" cxnId="{D267C1BE-DF00-44B4-873D-BFA1A4BB50FF}">
      <dgm:prSet/>
      <dgm:spPr/>
      <dgm:t>
        <a:bodyPr/>
        <a:lstStyle/>
        <a:p>
          <a:endParaRPr lang="es-MX"/>
        </a:p>
      </dgm:t>
    </dgm:pt>
    <dgm:pt modelId="{E6D98D93-8B2E-4BB6-8D8D-20C34B9E38B3}">
      <dgm:prSet/>
      <dgm:spPr/>
      <dgm:t>
        <a:bodyPr/>
        <a:lstStyle/>
        <a:p>
          <a:r>
            <a:rPr lang="es-MX" dirty="0" smtClean="0"/>
            <a:t>Úlcera en retropié o tobillo 75% de amputaciones mayores</a:t>
          </a:r>
        </a:p>
      </dgm:t>
    </dgm:pt>
    <dgm:pt modelId="{B44780A6-E4E6-4AAA-A66D-B601D3D572D9}" type="parTrans" cxnId="{A4A9BBA3-6BA1-4119-B7A1-ACE1284D618B}">
      <dgm:prSet/>
      <dgm:spPr/>
      <dgm:t>
        <a:bodyPr/>
        <a:lstStyle/>
        <a:p>
          <a:endParaRPr lang="es-MX"/>
        </a:p>
      </dgm:t>
    </dgm:pt>
    <dgm:pt modelId="{D4095567-C1CF-40B9-9EBF-006A75808009}" type="sibTrans" cxnId="{A4A9BBA3-6BA1-4119-B7A1-ACE1284D618B}">
      <dgm:prSet/>
      <dgm:spPr/>
      <dgm:t>
        <a:bodyPr/>
        <a:lstStyle/>
        <a:p>
          <a:endParaRPr lang="es-MX"/>
        </a:p>
      </dgm:t>
    </dgm:pt>
    <dgm:pt modelId="{85891139-B5E4-4756-AD89-F34D5F4B2A30}">
      <dgm:prSet/>
      <dgm:spPr/>
      <dgm:t>
        <a:bodyPr/>
        <a:lstStyle/>
        <a:p>
          <a:endParaRPr lang="es-MX" dirty="0" smtClean="0"/>
        </a:p>
      </dgm:t>
    </dgm:pt>
    <dgm:pt modelId="{1017F731-0266-418E-BE01-59847BB20840}" type="parTrans" cxnId="{32CFB827-B882-47B3-BCAA-767A3650941D}">
      <dgm:prSet/>
      <dgm:spPr/>
      <dgm:t>
        <a:bodyPr/>
        <a:lstStyle/>
        <a:p>
          <a:endParaRPr lang="es-MX"/>
        </a:p>
      </dgm:t>
    </dgm:pt>
    <dgm:pt modelId="{7C2436DC-C4B0-47A8-B91E-27AE0C9E5D65}" type="sibTrans" cxnId="{32CFB827-B882-47B3-BCAA-767A3650941D}">
      <dgm:prSet/>
      <dgm:spPr/>
      <dgm:t>
        <a:bodyPr/>
        <a:lstStyle/>
        <a:p>
          <a:endParaRPr lang="es-MX"/>
        </a:p>
      </dgm:t>
    </dgm:pt>
    <dgm:pt modelId="{C8CA07E2-D545-4A9B-81EC-CA04DCDAA80C}" type="pres">
      <dgm:prSet presAssocID="{6FCB7F99-41AB-4EFD-8D5D-6A9067F8B441}" presName="linearFlow" presStyleCnt="0">
        <dgm:presLayoutVars>
          <dgm:dir/>
          <dgm:animLvl val="lvl"/>
          <dgm:resizeHandles val="exact"/>
        </dgm:presLayoutVars>
      </dgm:prSet>
      <dgm:spPr/>
      <dgm:t>
        <a:bodyPr/>
        <a:lstStyle/>
        <a:p>
          <a:endParaRPr lang="es-MX"/>
        </a:p>
      </dgm:t>
    </dgm:pt>
    <dgm:pt modelId="{879E825C-CAFC-442E-9C20-CBC6F087A11B}" type="pres">
      <dgm:prSet presAssocID="{A0A56CEC-89C7-48AE-BEBD-95E5DE5BE9B3}" presName="composite" presStyleCnt="0"/>
      <dgm:spPr/>
    </dgm:pt>
    <dgm:pt modelId="{9FC28736-A212-4BBB-9967-8A20EE56B9AE}" type="pres">
      <dgm:prSet presAssocID="{A0A56CEC-89C7-48AE-BEBD-95E5DE5BE9B3}" presName="parentText" presStyleLbl="alignNode1" presStyleIdx="0" presStyleCnt="4">
        <dgm:presLayoutVars>
          <dgm:chMax val="1"/>
          <dgm:bulletEnabled val="1"/>
        </dgm:presLayoutVars>
      </dgm:prSet>
      <dgm:spPr/>
      <dgm:t>
        <a:bodyPr/>
        <a:lstStyle/>
        <a:p>
          <a:endParaRPr lang="es-MX"/>
        </a:p>
      </dgm:t>
    </dgm:pt>
    <dgm:pt modelId="{A730D21E-8C30-4543-9520-145BCFF7041D}" type="pres">
      <dgm:prSet presAssocID="{A0A56CEC-89C7-48AE-BEBD-95E5DE5BE9B3}" presName="descendantText" presStyleLbl="alignAcc1" presStyleIdx="0" presStyleCnt="4">
        <dgm:presLayoutVars>
          <dgm:bulletEnabled val="1"/>
        </dgm:presLayoutVars>
      </dgm:prSet>
      <dgm:spPr/>
      <dgm:t>
        <a:bodyPr/>
        <a:lstStyle/>
        <a:p>
          <a:endParaRPr lang="es-MX"/>
        </a:p>
      </dgm:t>
    </dgm:pt>
    <dgm:pt modelId="{65D3363C-63DD-456D-A039-D33FA9A7548A}" type="pres">
      <dgm:prSet presAssocID="{F38AB7A0-1507-4603-90E7-9950EA1BF453}" presName="sp" presStyleCnt="0"/>
      <dgm:spPr/>
    </dgm:pt>
    <dgm:pt modelId="{23D8FE42-5A6B-44B3-96F5-7F778E7EAE58}" type="pres">
      <dgm:prSet presAssocID="{449F8C16-2A8A-4978-9B24-D6FD6F455F64}" presName="composite" presStyleCnt="0"/>
      <dgm:spPr/>
    </dgm:pt>
    <dgm:pt modelId="{CD8C0F13-79B8-4267-ACF3-0C82F4B55477}" type="pres">
      <dgm:prSet presAssocID="{449F8C16-2A8A-4978-9B24-D6FD6F455F64}" presName="parentText" presStyleLbl="alignNode1" presStyleIdx="1" presStyleCnt="4">
        <dgm:presLayoutVars>
          <dgm:chMax val="1"/>
          <dgm:bulletEnabled val="1"/>
        </dgm:presLayoutVars>
      </dgm:prSet>
      <dgm:spPr/>
      <dgm:t>
        <a:bodyPr/>
        <a:lstStyle/>
        <a:p>
          <a:endParaRPr lang="es-MX"/>
        </a:p>
      </dgm:t>
    </dgm:pt>
    <dgm:pt modelId="{DA3BA967-E141-452D-BB33-7CCF541D5029}" type="pres">
      <dgm:prSet presAssocID="{449F8C16-2A8A-4978-9B24-D6FD6F455F64}" presName="descendantText" presStyleLbl="alignAcc1" presStyleIdx="1" presStyleCnt="4">
        <dgm:presLayoutVars>
          <dgm:bulletEnabled val="1"/>
        </dgm:presLayoutVars>
      </dgm:prSet>
      <dgm:spPr/>
      <dgm:t>
        <a:bodyPr/>
        <a:lstStyle/>
        <a:p>
          <a:endParaRPr lang="es-MX"/>
        </a:p>
      </dgm:t>
    </dgm:pt>
    <dgm:pt modelId="{84292DD4-1EC0-4A53-ABE4-A5A15F305D59}" type="pres">
      <dgm:prSet presAssocID="{89C5B1F3-BB6C-4376-8920-911954BC8982}" presName="sp" presStyleCnt="0"/>
      <dgm:spPr/>
    </dgm:pt>
    <dgm:pt modelId="{A437EA96-BF4A-4835-8D8F-ABA075722A47}" type="pres">
      <dgm:prSet presAssocID="{158497B1-C434-4FDC-BDFE-83A3D9006965}" presName="composite" presStyleCnt="0"/>
      <dgm:spPr/>
    </dgm:pt>
    <dgm:pt modelId="{6D52BA11-F879-434B-B1DF-0CBEFDAD8EDD}" type="pres">
      <dgm:prSet presAssocID="{158497B1-C434-4FDC-BDFE-83A3D9006965}" presName="parentText" presStyleLbl="alignNode1" presStyleIdx="2" presStyleCnt="4">
        <dgm:presLayoutVars>
          <dgm:chMax val="1"/>
          <dgm:bulletEnabled val="1"/>
        </dgm:presLayoutVars>
      </dgm:prSet>
      <dgm:spPr/>
      <dgm:t>
        <a:bodyPr/>
        <a:lstStyle/>
        <a:p>
          <a:endParaRPr lang="es-MX"/>
        </a:p>
      </dgm:t>
    </dgm:pt>
    <dgm:pt modelId="{60A8FEA0-41F7-4CEF-9182-9D4EB120CDF6}" type="pres">
      <dgm:prSet presAssocID="{158497B1-C434-4FDC-BDFE-83A3D9006965}" presName="descendantText" presStyleLbl="alignAcc1" presStyleIdx="2" presStyleCnt="4">
        <dgm:presLayoutVars>
          <dgm:bulletEnabled val="1"/>
        </dgm:presLayoutVars>
      </dgm:prSet>
      <dgm:spPr/>
      <dgm:t>
        <a:bodyPr/>
        <a:lstStyle/>
        <a:p>
          <a:endParaRPr lang="es-MX"/>
        </a:p>
      </dgm:t>
    </dgm:pt>
    <dgm:pt modelId="{8DFF3522-6AD0-4C28-90BA-94EEED0553F3}" type="pres">
      <dgm:prSet presAssocID="{80DC1A52-A6D9-480B-A273-7B1B74FBDA75}" presName="sp" presStyleCnt="0"/>
      <dgm:spPr/>
    </dgm:pt>
    <dgm:pt modelId="{AB289DCE-2157-4079-9216-68706919F619}" type="pres">
      <dgm:prSet presAssocID="{85891139-B5E4-4756-AD89-F34D5F4B2A30}" presName="composite" presStyleCnt="0"/>
      <dgm:spPr/>
    </dgm:pt>
    <dgm:pt modelId="{AA968032-A2DC-4E69-A0AB-1718EA2BA90D}" type="pres">
      <dgm:prSet presAssocID="{85891139-B5E4-4756-AD89-F34D5F4B2A30}" presName="parentText" presStyleLbl="alignNode1" presStyleIdx="3" presStyleCnt="4">
        <dgm:presLayoutVars>
          <dgm:chMax val="1"/>
          <dgm:bulletEnabled val="1"/>
        </dgm:presLayoutVars>
      </dgm:prSet>
      <dgm:spPr/>
      <dgm:t>
        <a:bodyPr/>
        <a:lstStyle/>
        <a:p>
          <a:endParaRPr lang="es-MX"/>
        </a:p>
      </dgm:t>
    </dgm:pt>
    <dgm:pt modelId="{E01BCBEF-4388-490F-A8AC-7325B2AA054C}" type="pres">
      <dgm:prSet presAssocID="{85891139-B5E4-4756-AD89-F34D5F4B2A30}" presName="descendantText" presStyleLbl="alignAcc1" presStyleIdx="3" presStyleCnt="4">
        <dgm:presLayoutVars>
          <dgm:bulletEnabled val="1"/>
        </dgm:presLayoutVars>
      </dgm:prSet>
      <dgm:spPr/>
      <dgm:t>
        <a:bodyPr/>
        <a:lstStyle/>
        <a:p>
          <a:endParaRPr lang="es-MX"/>
        </a:p>
      </dgm:t>
    </dgm:pt>
  </dgm:ptLst>
  <dgm:cxnLst>
    <dgm:cxn modelId="{FDD25BF8-8122-4D19-81A6-8AE7BD99E60E}" srcId="{6FCB7F99-41AB-4EFD-8D5D-6A9067F8B441}" destId="{158497B1-C434-4FDC-BDFE-83A3D9006965}" srcOrd="2" destOrd="0" parTransId="{9F14307F-D804-4450-9834-9FA7B53C0546}" sibTransId="{80DC1A52-A6D9-480B-A273-7B1B74FBDA75}"/>
    <dgm:cxn modelId="{FE8F5907-4DBA-4520-9EEB-86457E9A9650}" type="presOf" srcId="{85891139-B5E4-4756-AD89-F34D5F4B2A30}" destId="{AA968032-A2DC-4E69-A0AB-1718EA2BA90D}" srcOrd="0" destOrd="0" presId="urn:microsoft.com/office/officeart/2005/8/layout/chevron2"/>
    <dgm:cxn modelId="{9B0EC34A-A3C1-404B-819D-234198A27780}" type="presOf" srcId="{A0A56CEC-89C7-48AE-BEBD-95E5DE5BE9B3}" destId="{9FC28736-A212-4BBB-9967-8A20EE56B9AE}" srcOrd="0" destOrd="0" presId="urn:microsoft.com/office/officeart/2005/8/layout/chevron2"/>
    <dgm:cxn modelId="{1D442AE0-3F1D-4B90-9ED4-8E6DAFFD3113}" type="presOf" srcId="{158497B1-C434-4FDC-BDFE-83A3D9006965}" destId="{6D52BA11-F879-434B-B1DF-0CBEFDAD8EDD}" srcOrd="0" destOrd="0" presId="urn:microsoft.com/office/officeart/2005/8/layout/chevron2"/>
    <dgm:cxn modelId="{DA34AD81-0F6A-4ADA-89F0-B756790155DC}" srcId="{6FCB7F99-41AB-4EFD-8D5D-6A9067F8B441}" destId="{449F8C16-2A8A-4978-9B24-D6FD6F455F64}" srcOrd="1" destOrd="0" parTransId="{16F19CE2-C714-4BA5-9BE2-3A856D686A4F}" sibTransId="{89C5B1F3-BB6C-4376-8920-911954BC8982}"/>
    <dgm:cxn modelId="{8BE657A3-358E-48A8-8B0C-D497321A1EBA}" srcId="{6FCB7F99-41AB-4EFD-8D5D-6A9067F8B441}" destId="{A0A56CEC-89C7-48AE-BEBD-95E5DE5BE9B3}" srcOrd="0" destOrd="0" parTransId="{BD75A9E3-F7CE-44B6-B703-E6F190CAA292}" sibTransId="{F38AB7A0-1507-4603-90E7-9950EA1BF453}"/>
    <dgm:cxn modelId="{A4A9BBA3-6BA1-4119-B7A1-ACE1284D618B}" srcId="{85891139-B5E4-4756-AD89-F34D5F4B2A30}" destId="{E6D98D93-8B2E-4BB6-8D8D-20C34B9E38B3}" srcOrd="0" destOrd="0" parTransId="{B44780A6-E4E6-4AAA-A66D-B601D3D572D9}" sibTransId="{D4095567-C1CF-40B9-9EBF-006A75808009}"/>
    <dgm:cxn modelId="{32CFB827-B882-47B3-BCAA-767A3650941D}" srcId="{6FCB7F99-41AB-4EFD-8D5D-6A9067F8B441}" destId="{85891139-B5E4-4756-AD89-F34D5F4B2A30}" srcOrd="3" destOrd="0" parTransId="{1017F731-0266-418E-BE01-59847BB20840}" sibTransId="{7C2436DC-C4B0-47A8-B91E-27AE0C9E5D65}"/>
    <dgm:cxn modelId="{6B8B90B1-FAEC-4847-B5A4-27E9572AC5D8}" type="presOf" srcId="{77F2E6F1-5B75-4F96-898F-2B2537ABC5BE}" destId="{A730D21E-8C30-4543-9520-145BCFF7041D}" srcOrd="0" destOrd="0" presId="urn:microsoft.com/office/officeart/2005/8/layout/chevron2"/>
    <dgm:cxn modelId="{9C611CA5-1D00-497F-8497-C5F947D92C23}" srcId="{158497B1-C434-4FDC-BDFE-83A3D9006965}" destId="{52507528-6684-413C-AE2D-45382339F45D}" srcOrd="0" destOrd="0" parTransId="{3C830002-9758-4C10-811F-45AC91C7E392}" sibTransId="{E7624DBE-D12D-4C72-8BEC-C1D81DE2222B}"/>
    <dgm:cxn modelId="{728AD19C-DFF3-46D1-B1CD-472C6A9D4B87}" type="presOf" srcId="{E6D98D93-8B2E-4BB6-8D8D-20C34B9E38B3}" destId="{E01BCBEF-4388-490F-A8AC-7325B2AA054C}" srcOrd="0" destOrd="0" presId="urn:microsoft.com/office/officeart/2005/8/layout/chevron2"/>
    <dgm:cxn modelId="{B64943A1-01D0-4507-8BDB-582B1AE1BE28}" srcId="{A0A56CEC-89C7-48AE-BEBD-95E5DE5BE9B3}" destId="{77F2E6F1-5B75-4F96-898F-2B2537ABC5BE}" srcOrd="0" destOrd="0" parTransId="{6D8FE899-573B-4461-9603-5E5EA6740A23}" sibTransId="{69C81C93-B152-4963-A686-94985F03B9AA}"/>
    <dgm:cxn modelId="{DB65E822-BBC2-4DAA-9378-EFAC4F57D8E3}" type="presOf" srcId="{63AA76F2-9C86-46F5-8EB3-EBA388A87CC4}" destId="{60A8FEA0-41F7-4CEF-9182-9D4EB120CDF6}" srcOrd="0" destOrd="1" presId="urn:microsoft.com/office/officeart/2005/8/layout/chevron2"/>
    <dgm:cxn modelId="{ACC4ADC8-E99F-4C71-B45A-289596606FE1}" type="presOf" srcId="{12D1FA54-1D00-4E32-9B17-5B5C2C9632C7}" destId="{DA3BA967-E141-452D-BB33-7CCF541D5029}" srcOrd="0" destOrd="0" presId="urn:microsoft.com/office/officeart/2005/8/layout/chevron2"/>
    <dgm:cxn modelId="{36DA6133-C128-4BB6-A14B-0396046E390D}" type="presOf" srcId="{449F8C16-2A8A-4978-9B24-D6FD6F455F64}" destId="{CD8C0F13-79B8-4267-ACF3-0C82F4B55477}" srcOrd="0" destOrd="0" presId="urn:microsoft.com/office/officeart/2005/8/layout/chevron2"/>
    <dgm:cxn modelId="{7D48B220-B5B9-4814-A2BC-D2A8D3489387}" type="presOf" srcId="{52507528-6684-413C-AE2D-45382339F45D}" destId="{60A8FEA0-41F7-4CEF-9182-9D4EB120CDF6}" srcOrd="0" destOrd="0" presId="urn:microsoft.com/office/officeart/2005/8/layout/chevron2"/>
    <dgm:cxn modelId="{2EC27551-15E1-4C34-8CC7-30C90FC47D54}" srcId="{449F8C16-2A8A-4978-9B24-D6FD6F455F64}" destId="{12D1FA54-1D00-4E32-9B17-5B5C2C9632C7}" srcOrd="0" destOrd="0" parTransId="{DFF3A076-ADC4-4B2E-89F1-53DADFB6FDC4}" sibTransId="{317538A7-C961-4BA8-9C50-8715C8815FDD}"/>
    <dgm:cxn modelId="{9149A7A7-FC4A-4FD2-8A9B-3F235E77D9AF}" type="presOf" srcId="{6FCB7F99-41AB-4EFD-8D5D-6A9067F8B441}" destId="{C8CA07E2-D545-4A9B-81EC-CA04DCDAA80C}" srcOrd="0" destOrd="0" presId="urn:microsoft.com/office/officeart/2005/8/layout/chevron2"/>
    <dgm:cxn modelId="{D267C1BE-DF00-44B4-873D-BFA1A4BB50FF}" srcId="{158497B1-C434-4FDC-BDFE-83A3D9006965}" destId="{63AA76F2-9C86-46F5-8EB3-EBA388A87CC4}" srcOrd="1" destOrd="0" parTransId="{0DA97D14-82E8-4BCE-A8F3-D07F08786938}" sibTransId="{291BFDC5-42E1-450F-8C92-E8BF65ED68EE}"/>
    <dgm:cxn modelId="{1E5867B6-B295-4046-B394-58A4A0345D12}" type="presParOf" srcId="{C8CA07E2-D545-4A9B-81EC-CA04DCDAA80C}" destId="{879E825C-CAFC-442E-9C20-CBC6F087A11B}" srcOrd="0" destOrd="0" presId="urn:microsoft.com/office/officeart/2005/8/layout/chevron2"/>
    <dgm:cxn modelId="{FD92B40E-5C8F-4D0E-824C-21E6E57F1655}" type="presParOf" srcId="{879E825C-CAFC-442E-9C20-CBC6F087A11B}" destId="{9FC28736-A212-4BBB-9967-8A20EE56B9AE}" srcOrd="0" destOrd="0" presId="urn:microsoft.com/office/officeart/2005/8/layout/chevron2"/>
    <dgm:cxn modelId="{5B5B6785-3EFC-49C1-89D7-E7AAC40F88A6}" type="presParOf" srcId="{879E825C-CAFC-442E-9C20-CBC6F087A11B}" destId="{A730D21E-8C30-4543-9520-145BCFF7041D}" srcOrd="1" destOrd="0" presId="urn:microsoft.com/office/officeart/2005/8/layout/chevron2"/>
    <dgm:cxn modelId="{957D90A6-8096-47EF-B571-ED470681A09C}" type="presParOf" srcId="{C8CA07E2-D545-4A9B-81EC-CA04DCDAA80C}" destId="{65D3363C-63DD-456D-A039-D33FA9A7548A}" srcOrd="1" destOrd="0" presId="urn:microsoft.com/office/officeart/2005/8/layout/chevron2"/>
    <dgm:cxn modelId="{5600AD4D-7C09-49E1-860D-6CFDEBE75DF9}" type="presParOf" srcId="{C8CA07E2-D545-4A9B-81EC-CA04DCDAA80C}" destId="{23D8FE42-5A6B-44B3-96F5-7F778E7EAE58}" srcOrd="2" destOrd="0" presId="urn:microsoft.com/office/officeart/2005/8/layout/chevron2"/>
    <dgm:cxn modelId="{D3784F9C-285C-4971-BBC6-A9E7EF40C1C9}" type="presParOf" srcId="{23D8FE42-5A6B-44B3-96F5-7F778E7EAE58}" destId="{CD8C0F13-79B8-4267-ACF3-0C82F4B55477}" srcOrd="0" destOrd="0" presId="urn:microsoft.com/office/officeart/2005/8/layout/chevron2"/>
    <dgm:cxn modelId="{2A35DD42-32B4-41EC-BF3B-7D96ED2FC2DD}" type="presParOf" srcId="{23D8FE42-5A6B-44B3-96F5-7F778E7EAE58}" destId="{DA3BA967-E141-452D-BB33-7CCF541D5029}" srcOrd="1" destOrd="0" presId="urn:microsoft.com/office/officeart/2005/8/layout/chevron2"/>
    <dgm:cxn modelId="{D12C523F-BA89-419A-A58E-A5383A4BC9FA}" type="presParOf" srcId="{C8CA07E2-D545-4A9B-81EC-CA04DCDAA80C}" destId="{84292DD4-1EC0-4A53-ABE4-A5A15F305D59}" srcOrd="3" destOrd="0" presId="urn:microsoft.com/office/officeart/2005/8/layout/chevron2"/>
    <dgm:cxn modelId="{F2737560-2FD4-4866-A2D8-B552E8BCBBBB}" type="presParOf" srcId="{C8CA07E2-D545-4A9B-81EC-CA04DCDAA80C}" destId="{A437EA96-BF4A-4835-8D8F-ABA075722A47}" srcOrd="4" destOrd="0" presId="urn:microsoft.com/office/officeart/2005/8/layout/chevron2"/>
    <dgm:cxn modelId="{9F7B8723-6FA8-4539-AF3D-A7A272C63340}" type="presParOf" srcId="{A437EA96-BF4A-4835-8D8F-ABA075722A47}" destId="{6D52BA11-F879-434B-B1DF-0CBEFDAD8EDD}" srcOrd="0" destOrd="0" presId="urn:microsoft.com/office/officeart/2005/8/layout/chevron2"/>
    <dgm:cxn modelId="{330113E6-5769-41B5-9AD5-836EC7479F8E}" type="presParOf" srcId="{A437EA96-BF4A-4835-8D8F-ABA075722A47}" destId="{60A8FEA0-41F7-4CEF-9182-9D4EB120CDF6}" srcOrd="1" destOrd="0" presId="urn:microsoft.com/office/officeart/2005/8/layout/chevron2"/>
    <dgm:cxn modelId="{BA722930-6CFB-4625-8630-B9B9C7B5B390}" type="presParOf" srcId="{C8CA07E2-D545-4A9B-81EC-CA04DCDAA80C}" destId="{8DFF3522-6AD0-4C28-90BA-94EEED0553F3}" srcOrd="5" destOrd="0" presId="urn:microsoft.com/office/officeart/2005/8/layout/chevron2"/>
    <dgm:cxn modelId="{29A86F94-04E9-405B-8A2F-19C430447228}" type="presParOf" srcId="{C8CA07E2-D545-4A9B-81EC-CA04DCDAA80C}" destId="{AB289DCE-2157-4079-9216-68706919F619}" srcOrd="6" destOrd="0" presId="urn:microsoft.com/office/officeart/2005/8/layout/chevron2"/>
    <dgm:cxn modelId="{C151FEE4-973B-4809-A060-0D1FC98731E0}" type="presParOf" srcId="{AB289DCE-2157-4079-9216-68706919F619}" destId="{AA968032-A2DC-4E69-A0AB-1718EA2BA90D}" srcOrd="0" destOrd="0" presId="urn:microsoft.com/office/officeart/2005/8/layout/chevron2"/>
    <dgm:cxn modelId="{AE8786DF-9D00-46EE-BFAD-96581929365F}" type="presParOf" srcId="{AB289DCE-2157-4079-9216-68706919F619}" destId="{E01BCBEF-4388-490F-A8AC-7325B2AA054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B5B311-C041-4FF8-9640-F41DC284F194}" type="doc">
      <dgm:prSet loTypeId="urn:microsoft.com/office/officeart/2005/8/layout/hProcess3" loCatId="process" qsTypeId="urn:microsoft.com/office/officeart/2005/8/quickstyle/3d3" qsCatId="3D" csTypeId="urn:microsoft.com/office/officeart/2005/8/colors/accent3_4" csCatId="accent3" phldr="1"/>
      <dgm:spPr/>
    </dgm:pt>
    <dgm:pt modelId="{0E967354-12CC-4986-8E27-4BFAC61890FC}">
      <dgm:prSet phldrT="[Texto]"/>
      <dgm:spPr/>
      <dgm:t>
        <a:bodyPr/>
        <a:lstStyle/>
        <a:p>
          <a:r>
            <a:rPr lang="es-CL" dirty="0" smtClean="0"/>
            <a:t>Neuropatía autonómica</a:t>
          </a:r>
          <a:endParaRPr lang="es-CL" dirty="0"/>
        </a:p>
      </dgm:t>
    </dgm:pt>
    <dgm:pt modelId="{877361BB-FC87-4CAB-AC51-E6717BC3D4E2}" type="parTrans" cxnId="{58F95D70-880C-400B-9E44-306F1F19C258}">
      <dgm:prSet/>
      <dgm:spPr/>
      <dgm:t>
        <a:bodyPr/>
        <a:lstStyle/>
        <a:p>
          <a:endParaRPr lang="es-CL"/>
        </a:p>
      </dgm:t>
    </dgm:pt>
    <dgm:pt modelId="{321D8718-BA59-4388-AEF9-52F0AAC393BB}" type="sibTrans" cxnId="{58F95D70-880C-400B-9E44-306F1F19C258}">
      <dgm:prSet/>
      <dgm:spPr/>
      <dgm:t>
        <a:bodyPr/>
        <a:lstStyle/>
        <a:p>
          <a:endParaRPr lang="es-CL"/>
        </a:p>
      </dgm:t>
    </dgm:pt>
    <dgm:pt modelId="{0BEB230F-8430-4321-8C11-94E2DD3177DF}">
      <dgm:prSet phldrT="[Texto]"/>
      <dgm:spPr/>
      <dgm:t>
        <a:bodyPr/>
        <a:lstStyle/>
        <a:p>
          <a:r>
            <a:rPr lang="es-CL" dirty="0" smtClean="0"/>
            <a:t>Cambios vasomotores</a:t>
          </a:r>
          <a:endParaRPr lang="es-CL" dirty="0"/>
        </a:p>
      </dgm:t>
    </dgm:pt>
    <dgm:pt modelId="{A94F72AD-2BDC-457D-BC9B-DF89B75D52EA}" type="parTrans" cxnId="{06648B02-7EB3-4DD5-8F35-C3E23D6BB632}">
      <dgm:prSet/>
      <dgm:spPr/>
      <dgm:t>
        <a:bodyPr/>
        <a:lstStyle/>
        <a:p>
          <a:endParaRPr lang="es-CL"/>
        </a:p>
      </dgm:t>
    </dgm:pt>
    <dgm:pt modelId="{F12E0B3D-F139-4D28-9FEF-A21E1BA72F7D}" type="sibTrans" cxnId="{06648B02-7EB3-4DD5-8F35-C3E23D6BB632}">
      <dgm:prSet/>
      <dgm:spPr/>
      <dgm:t>
        <a:bodyPr/>
        <a:lstStyle/>
        <a:p>
          <a:endParaRPr lang="es-CL"/>
        </a:p>
      </dgm:t>
    </dgm:pt>
    <dgm:pt modelId="{224D7A42-36B8-4160-A0C8-1CD7FE5C9D09}">
      <dgm:prSet phldrT="[Texto]"/>
      <dgm:spPr/>
      <dgm:t>
        <a:bodyPr/>
        <a:lstStyle/>
        <a:p>
          <a:r>
            <a:rPr lang="es-CL" dirty="0" smtClean="0"/>
            <a:t>Formación </a:t>
          </a:r>
          <a:r>
            <a:rPr lang="es-CL" dirty="0" err="1" smtClean="0"/>
            <a:t>shunts</a:t>
          </a:r>
          <a:endParaRPr lang="es-CL" dirty="0"/>
        </a:p>
      </dgm:t>
    </dgm:pt>
    <dgm:pt modelId="{2E808B9F-C724-4E28-85C8-D20D649915E2}" type="parTrans" cxnId="{B552CC7C-1B27-4EFB-A8F0-6FC2034BE623}">
      <dgm:prSet/>
      <dgm:spPr/>
      <dgm:t>
        <a:bodyPr/>
        <a:lstStyle/>
        <a:p>
          <a:endParaRPr lang="es-CL"/>
        </a:p>
      </dgm:t>
    </dgm:pt>
    <dgm:pt modelId="{84B76AB0-5FAD-47BF-8387-58CE0298410E}" type="sibTrans" cxnId="{B552CC7C-1B27-4EFB-A8F0-6FC2034BE623}">
      <dgm:prSet/>
      <dgm:spPr/>
      <dgm:t>
        <a:bodyPr/>
        <a:lstStyle/>
        <a:p>
          <a:endParaRPr lang="es-CL"/>
        </a:p>
      </dgm:t>
    </dgm:pt>
    <dgm:pt modelId="{06AA426C-2225-4796-A024-75A14896D4D2}">
      <dgm:prSet phldrT="[Texto]"/>
      <dgm:spPr/>
      <dgm:t>
        <a:bodyPr/>
        <a:lstStyle/>
        <a:p>
          <a:r>
            <a:rPr lang="es-CL" dirty="0" smtClean="0">
              <a:sym typeface="Wingdings"/>
            </a:rPr>
            <a:t> Flujo efectivo</a:t>
          </a:r>
          <a:endParaRPr lang="es-CL" dirty="0"/>
        </a:p>
      </dgm:t>
    </dgm:pt>
    <dgm:pt modelId="{BAACDDBA-D4DA-4D5D-9BD5-7E26F27F7915}" type="parTrans" cxnId="{FD1ABB9E-4C0B-4E8D-AC62-17DA685C94F4}">
      <dgm:prSet/>
      <dgm:spPr/>
      <dgm:t>
        <a:bodyPr/>
        <a:lstStyle/>
        <a:p>
          <a:endParaRPr lang="es-CL"/>
        </a:p>
      </dgm:t>
    </dgm:pt>
    <dgm:pt modelId="{3CB5C5D6-DB69-4452-AECA-3D3790E0C16E}" type="sibTrans" cxnId="{FD1ABB9E-4C0B-4E8D-AC62-17DA685C94F4}">
      <dgm:prSet/>
      <dgm:spPr/>
      <dgm:t>
        <a:bodyPr/>
        <a:lstStyle/>
        <a:p>
          <a:endParaRPr lang="es-CL"/>
        </a:p>
      </dgm:t>
    </dgm:pt>
    <dgm:pt modelId="{EED06E5A-4CB2-4CCD-AE11-5925A0DA003D}">
      <dgm:prSet phldrT="[Texto]"/>
      <dgm:spPr/>
      <dgm:t>
        <a:bodyPr/>
        <a:lstStyle/>
        <a:p>
          <a:r>
            <a:rPr lang="es-CL" dirty="0" smtClean="0"/>
            <a:t>Reabsorción ósea</a:t>
          </a:r>
          <a:endParaRPr lang="es-CL" dirty="0"/>
        </a:p>
      </dgm:t>
    </dgm:pt>
    <dgm:pt modelId="{5A6E58CF-8692-4056-AA6D-B8BDE57DF6D4}" type="parTrans" cxnId="{D2FA1DB4-D8E3-4FE1-AABC-134D38398439}">
      <dgm:prSet/>
      <dgm:spPr/>
      <dgm:t>
        <a:bodyPr/>
        <a:lstStyle/>
        <a:p>
          <a:endParaRPr lang="es-CL"/>
        </a:p>
      </dgm:t>
    </dgm:pt>
    <dgm:pt modelId="{8E57D863-9B8A-426F-912B-D2113708791F}" type="sibTrans" cxnId="{D2FA1DB4-D8E3-4FE1-AABC-134D38398439}">
      <dgm:prSet/>
      <dgm:spPr/>
      <dgm:t>
        <a:bodyPr/>
        <a:lstStyle/>
        <a:p>
          <a:endParaRPr lang="es-CL"/>
        </a:p>
      </dgm:t>
    </dgm:pt>
    <dgm:pt modelId="{ACFE31A6-E48E-4B9C-8508-CA663D362601}">
      <dgm:prSet phldrT="[Texto]"/>
      <dgm:spPr/>
      <dgm:t>
        <a:bodyPr/>
        <a:lstStyle/>
        <a:p>
          <a:r>
            <a:rPr lang="es-CL" dirty="0" smtClean="0">
              <a:sym typeface="Wingdings"/>
            </a:rPr>
            <a:t> Resistencia </a:t>
          </a:r>
          <a:r>
            <a:rPr lang="es-CL" dirty="0" err="1" smtClean="0">
              <a:sym typeface="Wingdings"/>
            </a:rPr>
            <a:t>menánica</a:t>
          </a:r>
          <a:endParaRPr lang="es-CL" dirty="0"/>
        </a:p>
      </dgm:t>
    </dgm:pt>
    <dgm:pt modelId="{FC5BA718-BBF2-4864-A57A-8C1FE369C64C}" type="parTrans" cxnId="{60188620-3933-4B97-AE4D-552835B21FDB}">
      <dgm:prSet/>
      <dgm:spPr/>
      <dgm:t>
        <a:bodyPr/>
        <a:lstStyle/>
        <a:p>
          <a:endParaRPr lang="es-CL"/>
        </a:p>
      </dgm:t>
    </dgm:pt>
    <dgm:pt modelId="{3AC9FD91-AB26-4667-A33F-666D3B4481BC}" type="sibTrans" cxnId="{60188620-3933-4B97-AE4D-552835B21FDB}">
      <dgm:prSet/>
      <dgm:spPr/>
      <dgm:t>
        <a:bodyPr/>
        <a:lstStyle/>
        <a:p>
          <a:endParaRPr lang="es-CL"/>
        </a:p>
      </dgm:t>
    </dgm:pt>
    <dgm:pt modelId="{20BB2A51-9673-4C54-B6FD-AD5803ABD52A}" type="pres">
      <dgm:prSet presAssocID="{12B5B311-C041-4FF8-9640-F41DC284F194}" presName="Name0" presStyleCnt="0">
        <dgm:presLayoutVars>
          <dgm:dir/>
          <dgm:animLvl val="lvl"/>
          <dgm:resizeHandles val="exact"/>
        </dgm:presLayoutVars>
      </dgm:prSet>
      <dgm:spPr/>
    </dgm:pt>
    <dgm:pt modelId="{6175D01E-C9A0-4DC1-9138-7B4987E0D4D0}" type="pres">
      <dgm:prSet presAssocID="{12B5B311-C041-4FF8-9640-F41DC284F194}" presName="dummy" presStyleCnt="0"/>
      <dgm:spPr/>
    </dgm:pt>
    <dgm:pt modelId="{8BDB6E22-B103-4551-9FE9-6131BFDCC9A7}" type="pres">
      <dgm:prSet presAssocID="{12B5B311-C041-4FF8-9640-F41DC284F194}" presName="linH" presStyleCnt="0"/>
      <dgm:spPr/>
    </dgm:pt>
    <dgm:pt modelId="{F7110F2B-C425-4E71-B8FA-5AF57E20C52B}" type="pres">
      <dgm:prSet presAssocID="{12B5B311-C041-4FF8-9640-F41DC284F194}" presName="padding1" presStyleCnt="0"/>
      <dgm:spPr/>
    </dgm:pt>
    <dgm:pt modelId="{DCC9EC6D-E2EA-4A05-9149-DB0926C7BF08}" type="pres">
      <dgm:prSet presAssocID="{0E967354-12CC-4986-8E27-4BFAC61890FC}" presName="linV" presStyleCnt="0"/>
      <dgm:spPr/>
    </dgm:pt>
    <dgm:pt modelId="{E8F0C39E-F8D7-41FE-976F-7DD45663E6A7}" type="pres">
      <dgm:prSet presAssocID="{0E967354-12CC-4986-8E27-4BFAC61890FC}" presName="spVertical1" presStyleCnt="0"/>
      <dgm:spPr/>
    </dgm:pt>
    <dgm:pt modelId="{AC28A27C-7F86-4294-AEE1-3A4243821B93}" type="pres">
      <dgm:prSet presAssocID="{0E967354-12CC-4986-8E27-4BFAC61890FC}" presName="parTx" presStyleLbl="revTx" presStyleIdx="0" presStyleCnt="6" custLinFactNeighborX="-32909" custLinFactNeighborY="64356">
        <dgm:presLayoutVars>
          <dgm:chMax val="0"/>
          <dgm:chPref val="0"/>
          <dgm:bulletEnabled val="1"/>
        </dgm:presLayoutVars>
      </dgm:prSet>
      <dgm:spPr/>
      <dgm:t>
        <a:bodyPr/>
        <a:lstStyle/>
        <a:p>
          <a:endParaRPr lang="es-CL"/>
        </a:p>
      </dgm:t>
    </dgm:pt>
    <dgm:pt modelId="{F3A68B2F-C982-479F-8303-60A43E04AC11}" type="pres">
      <dgm:prSet presAssocID="{0E967354-12CC-4986-8E27-4BFAC61890FC}" presName="spVertical2" presStyleCnt="0"/>
      <dgm:spPr/>
    </dgm:pt>
    <dgm:pt modelId="{F6AABA01-5934-4A9F-8CE9-A9292B44D9E9}" type="pres">
      <dgm:prSet presAssocID="{0E967354-12CC-4986-8E27-4BFAC61890FC}" presName="spVertical3" presStyleCnt="0"/>
      <dgm:spPr/>
    </dgm:pt>
    <dgm:pt modelId="{87085BB9-5B78-4373-B22E-4AAD02D37D4E}" type="pres">
      <dgm:prSet presAssocID="{321D8718-BA59-4388-AEF9-52F0AAC393BB}" presName="space" presStyleCnt="0"/>
      <dgm:spPr/>
    </dgm:pt>
    <dgm:pt modelId="{0279F0D9-B609-420A-BB41-4C9A2B13D14E}" type="pres">
      <dgm:prSet presAssocID="{0BEB230F-8430-4321-8C11-94E2DD3177DF}" presName="linV" presStyleCnt="0"/>
      <dgm:spPr/>
    </dgm:pt>
    <dgm:pt modelId="{083F2F7C-05C7-4D76-9A3B-D79479BAB0DF}" type="pres">
      <dgm:prSet presAssocID="{0BEB230F-8430-4321-8C11-94E2DD3177DF}" presName="spVertical1" presStyleCnt="0"/>
      <dgm:spPr/>
    </dgm:pt>
    <dgm:pt modelId="{1E0B724B-C750-411B-9767-5DF58E1BE021}" type="pres">
      <dgm:prSet presAssocID="{0BEB230F-8430-4321-8C11-94E2DD3177DF}" presName="parTx" presStyleLbl="revTx" presStyleIdx="1" presStyleCnt="6" custLinFactNeighborX="-32909" custLinFactNeighborY="64356">
        <dgm:presLayoutVars>
          <dgm:chMax val="0"/>
          <dgm:chPref val="0"/>
          <dgm:bulletEnabled val="1"/>
        </dgm:presLayoutVars>
      </dgm:prSet>
      <dgm:spPr/>
      <dgm:t>
        <a:bodyPr/>
        <a:lstStyle/>
        <a:p>
          <a:endParaRPr lang="es-CL"/>
        </a:p>
      </dgm:t>
    </dgm:pt>
    <dgm:pt modelId="{946D6F35-6BC5-4D64-843C-00572061ABD1}" type="pres">
      <dgm:prSet presAssocID="{0BEB230F-8430-4321-8C11-94E2DD3177DF}" presName="spVertical2" presStyleCnt="0"/>
      <dgm:spPr/>
    </dgm:pt>
    <dgm:pt modelId="{A80E4042-F0E6-41E1-B518-3397BF0FA928}" type="pres">
      <dgm:prSet presAssocID="{0BEB230F-8430-4321-8C11-94E2DD3177DF}" presName="spVertical3" presStyleCnt="0"/>
      <dgm:spPr/>
    </dgm:pt>
    <dgm:pt modelId="{6CF746C7-0FB8-4F00-8519-57971E52B0FE}" type="pres">
      <dgm:prSet presAssocID="{F12E0B3D-F139-4D28-9FEF-A21E1BA72F7D}" presName="space" presStyleCnt="0"/>
      <dgm:spPr/>
    </dgm:pt>
    <dgm:pt modelId="{1A54E5BA-F6A3-43A6-BC65-CB0258DBC154}" type="pres">
      <dgm:prSet presAssocID="{224D7A42-36B8-4160-A0C8-1CD7FE5C9D09}" presName="linV" presStyleCnt="0"/>
      <dgm:spPr/>
    </dgm:pt>
    <dgm:pt modelId="{5AC81997-FD7A-47E5-A74A-DAE817F2EDF2}" type="pres">
      <dgm:prSet presAssocID="{224D7A42-36B8-4160-A0C8-1CD7FE5C9D09}" presName="spVertical1" presStyleCnt="0"/>
      <dgm:spPr/>
    </dgm:pt>
    <dgm:pt modelId="{81604F9D-39D2-4737-8A91-2AE7E9A62AAF}" type="pres">
      <dgm:prSet presAssocID="{224D7A42-36B8-4160-A0C8-1CD7FE5C9D09}" presName="parTx" presStyleLbl="revTx" presStyleIdx="2" presStyleCnt="6" custLinFactNeighborX="-32909" custLinFactNeighborY="64356">
        <dgm:presLayoutVars>
          <dgm:chMax val="0"/>
          <dgm:chPref val="0"/>
          <dgm:bulletEnabled val="1"/>
        </dgm:presLayoutVars>
      </dgm:prSet>
      <dgm:spPr/>
      <dgm:t>
        <a:bodyPr/>
        <a:lstStyle/>
        <a:p>
          <a:endParaRPr lang="es-CL"/>
        </a:p>
      </dgm:t>
    </dgm:pt>
    <dgm:pt modelId="{7E642FB0-808F-4948-8AB2-0ED79CF34241}" type="pres">
      <dgm:prSet presAssocID="{224D7A42-36B8-4160-A0C8-1CD7FE5C9D09}" presName="spVertical2" presStyleCnt="0"/>
      <dgm:spPr/>
    </dgm:pt>
    <dgm:pt modelId="{95B67F10-12D7-4AD3-8146-0C15F055287A}" type="pres">
      <dgm:prSet presAssocID="{224D7A42-36B8-4160-A0C8-1CD7FE5C9D09}" presName="spVertical3" presStyleCnt="0"/>
      <dgm:spPr/>
    </dgm:pt>
    <dgm:pt modelId="{FD449F59-49C4-42B2-9AC3-44C5AFFC88FE}" type="pres">
      <dgm:prSet presAssocID="{84B76AB0-5FAD-47BF-8387-58CE0298410E}" presName="space" presStyleCnt="0"/>
      <dgm:spPr/>
    </dgm:pt>
    <dgm:pt modelId="{216B9001-0AF6-477D-872E-1B9F1325C579}" type="pres">
      <dgm:prSet presAssocID="{06AA426C-2225-4796-A024-75A14896D4D2}" presName="linV" presStyleCnt="0"/>
      <dgm:spPr/>
    </dgm:pt>
    <dgm:pt modelId="{163723C8-E262-4FE9-A1FA-234A8395814B}" type="pres">
      <dgm:prSet presAssocID="{06AA426C-2225-4796-A024-75A14896D4D2}" presName="spVertical1" presStyleCnt="0"/>
      <dgm:spPr/>
    </dgm:pt>
    <dgm:pt modelId="{1F51E145-29C4-4240-A6C2-CEF4891638F0}" type="pres">
      <dgm:prSet presAssocID="{06AA426C-2225-4796-A024-75A14896D4D2}" presName="parTx" presStyleLbl="revTx" presStyleIdx="3" presStyleCnt="6" custLinFactNeighborX="-32909" custLinFactNeighborY="64356">
        <dgm:presLayoutVars>
          <dgm:chMax val="0"/>
          <dgm:chPref val="0"/>
          <dgm:bulletEnabled val="1"/>
        </dgm:presLayoutVars>
      </dgm:prSet>
      <dgm:spPr/>
      <dgm:t>
        <a:bodyPr/>
        <a:lstStyle/>
        <a:p>
          <a:endParaRPr lang="es-CL"/>
        </a:p>
      </dgm:t>
    </dgm:pt>
    <dgm:pt modelId="{2730AE3D-0624-4120-B844-6E905E084070}" type="pres">
      <dgm:prSet presAssocID="{06AA426C-2225-4796-A024-75A14896D4D2}" presName="spVertical2" presStyleCnt="0"/>
      <dgm:spPr/>
    </dgm:pt>
    <dgm:pt modelId="{DE2D8089-C501-4F14-8605-CFB3F9550947}" type="pres">
      <dgm:prSet presAssocID="{06AA426C-2225-4796-A024-75A14896D4D2}" presName="spVertical3" presStyleCnt="0"/>
      <dgm:spPr/>
    </dgm:pt>
    <dgm:pt modelId="{117C4C39-9AE2-456E-B460-7AD53FB28F7F}" type="pres">
      <dgm:prSet presAssocID="{3CB5C5D6-DB69-4452-AECA-3D3790E0C16E}" presName="space" presStyleCnt="0"/>
      <dgm:spPr/>
    </dgm:pt>
    <dgm:pt modelId="{C1642980-4975-4E6E-82D1-CBCBB605646D}" type="pres">
      <dgm:prSet presAssocID="{EED06E5A-4CB2-4CCD-AE11-5925A0DA003D}" presName="linV" presStyleCnt="0"/>
      <dgm:spPr/>
    </dgm:pt>
    <dgm:pt modelId="{4E704234-3283-4668-A328-7A4372B6B5EA}" type="pres">
      <dgm:prSet presAssocID="{EED06E5A-4CB2-4CCD-AE11-5925A0DA003D}" presName="spVertical1" presStyleCnt="0"/>
      <dgm:spPr/>
    </dgm:pt>
    <dgm:pt modelId="{A5E788F7-286A-4ADF-B707-79C0E7F68013}" type="pres">
      <dgm:prSet presAssocID="{EED06E5A-4CB2-4CCD-AE11-5925A0DA003D}" presName="parTx" presStyleLbl="revTx" presStyleIdx="4" presStyleCnt="6" custLinFactNeighborX="-32909" custLinFactNeighborY="64356">
        <dgm:presLayoutVars>
          <dgm:chMax val="0"/>
          <dgm:chPref val="0"/>
          <dgm:bulletEnabled val="1"/>
        </dgm:presLayoutVars>
      </dgm:prSet>
      <dgm:spPr/>
      <dgm:t>
        <a:bodyPr/>
        <a:lstStyle/>
        <a:p>
          <a:endParaRPr lang="es-CL"/>
        </a:p>
      </dgm:t>
    </dgm:pt>
    <dgm:pt modelId="{BF9A4369-4545-4F2D-B801-E63DBD35AC42}" type="pres">
      <dgm:prSet presAssocID="{EED06E5A-4CB2-4CCD-AE11-5925A0DA003D}" presName="spVertical2" presStyleCnt="0"/>
      <dgm:spPr/>
    </dgm:pt>
    <dgm:pt modelId="{5F6ABA10-2F38-441E-96CE-CB8675D4CAC8}" type="pres">
      <dgm:prSet presAssocID="{EED06E5A-4CB2-4CCD-AE11-5925A0DA003D}" presName="spVertical3" presStyleCnt="0"/>
      <dgm:spPr/>
    </dgm:pt>
    <dgm:pt modelId="{3E8EAB2F-25ED-43DB-93EF-304EDF24AD4B}" type="pres">
      <dgm:prSet presAssocID="{8E57D863-9B8A-426F-912B-D2113708791F}" presName="space" presStyleCnt="0"/>
      <dgm:spPr/>
    </dgm:pt>
    <dgm:pt modelId="{9DABB3CC-1485-4509-ADBF-4F164236DC83}" type="pres">
      <dgm:prSet presAssocID="{ACFE31A6-E48E-4B9C-8508-CA663D362601}" presName="linV" presStyleCnt="0"/>
      <dgm:spPr/>
    </dgm:pt>
    <dgm:pt modelId="{2CFB5119-7DD0-4572-8448-1016608DAF1F}" type="pres">
      <dgm:prSet presAssocID="{ACFE31A6-E48E-4B9C-8508-CA663D362601}" presName="spVertical1" presStyleCnt="0"/>
      <dgm:spPr/>
    </dgm:pt>
    <dgm:pt modelId="{21861D6C-7457-4D76-AB11-A2479AB92FA1}" type="pres">
      <dgm:prSet presAssocID="{ACFE31A6-E48E-4B9C-8508-CA663D362601}" presName="parTx" presStyleLbl="revTx" presStyleIdx="5" presStyleCnt="6" custLinFactNeighborX="-32909" custLinFactNeighborY="64356">
        <dgm:presLayoutVars>
          <dgm:chMax val="0"/>
          <dgm:chPref val="0"/>
          <dgm:bulletEnabled val="1"/>
        </dgm:presLayoutVars>
      </dgm:prSet>
      <dgm:spPr/>
      <dgm:t>
        <a:bodyPr/>
        <a:lstStyle/>
        <a:p>
          <a:endParaRPr lang="es-CL"/>
        </a:p>
      </dgm:t>
    </dgm:pt>
    <dgm:pt modelId="{7D935B25-ABDA-421C-86DB-7E14C1FC8E71}" type="pres">
      <dgm:prSet presAssocID="{ACFE31A6-E48E-4B9C-8508-CA663D362601}" presName="spVertical2" presStyleCnt="0"/>
      <dgm:spPr/>
    </dgm:pt>
    <dgm:pt modelId="{EBABCFEC-896C-4EE5-AE84-93604868AE16}" type="pres">
      <dgm:prSet presAssocID="{ACFE31A6-E48E-4B9C-8508-CA663D362601}" presName="spVertical3" presStyleCnt="0"/>
      <dgm:spPr/>
    </dgm:pt>
    <dgm:pt modelId="{42F482E8-71A2-4056-8D40-4EF89D7CA402}" type="pres">
      <dgm:prSet presAssocID="{12B5B311-C041-4FF8-9640-F41DC284F194}" presName="padding2" presStyleCnt="0"/>
      <dgm:spPr/>
    </dgm:pt>
    <dgm:pt modelId="{B0E61834-ADB9-4A34-810C-B77DA2CF3DA0}" type="pres">
      <dgm:prSet presAssocID="{12B5B311-C041-4FF8-9640-F41DC284F194}" presName="negArrow" presStyleCnt="0"/>
      <dgm:spPr/>
    </dgm:pt>
    <dgm:pt modelId="{A3DD5838-05C8-453F-B76F-023EC5FE79B2}" type="pres">
      <dgm:prSet presAssocID="{12B5B311-C041-4FF8-9640-F41DC284F194}" presName="backgroundArrow" presStyleLbl="node1" presStyleIdx="0" presStyleCnt="1" custScaleY="134653"/>
      <dgm:spPr/>
    </dgm:pt>
  </dgm:ptLst>
  <dgm:cxnLst>
    <dgm:cxn modelId="{60188620-3933-4B97-AE4D-552835B21FDB}" srcId="{12B5B311-C041-4FF8-9640-F41DC284F194}" destId="{ACFE31A6-E48E-4B9C-8508-CA663D362601}" srcOrd="5" destOrd="0" parTransId="{FC5BA718-BBF2-4864-A57A-8C1FE369C64C}" sibTransId="{3AC9FD91-AB26-4667-A33F-666D3B4481BC}"/>
    <dgm:cxn modelId="{D2FA1DB4-D8E3-4FE1-AABC-134D38398439}" srcId="{12B5B311-C041-4FF8-9640-F41DC284F194}" destId="{EED06E5A-4CB2-4CCD-AE11-5925A0DA003D}" srcOrd="4" destOrd="0" parTransId="{5A6E58CF-8692-4056-AA6D-B8BDE57DF6D4}" sibTransId="{8E57D863-9B8A-426F-912B-D2113708791F}"/>
    <dgm:cxn modelId="{EAB7C73A-53C7-485E-BF25-75FF2617A42C}" type="presOf" srcId="{12B5B311-C041-4FF8-9640-F41DC284F194}" destId="{20BB2A51-9673-4C54-B6FD-AD5803ABD52A}" srcOrd="0" destOrd="0" presId="urn:microsoft.com/office/officeart/2005/8/layout/hProcess3"/>
    <dgm:cxn modelId="{FD1ABB9E-4C0B-4E8D-AC62-17DA685C94F4}" srcId="{12B5B311-C041-4FF8-9640-F41DC284F194}" destId="{06AA426C-2225-4796-A024-75A14896D4D2}" srcOrd="3" destOrd="0" parTransId="{BAACDDBA-D4DA-4D5D-9BD5-7E26F27F7915}" sibTransId="{3CB5C5D6-DB69-4452-AECA-3D3790E0C16E}"/>
    <dgm:cxn modelId="{58F95D70-880C-400B-9E44-306F1F19C258}" srcId="{12B5B311-C041-4FF8-9640-F41DC284F194}" destId="{0E967354-12CC-4986-8E27-4BFAC61890FC}" srcOrd="0" destOrd="0" parTransId="{877361BB-FC87-4CAB-AC51-E6717BC3D4E2}" sibTransId="{321D8718-BA59-4388-AEF9-52F0AAC393BB}"/>
    <dgm:cxn modelId="{8DA9E6BF-86AB-4D1C-B6EB-C241DAF5531E}" type="presOf" srcId="{ACFE31A6-E48E-4B9C-8508-CA663D362601}" destId="{21861D6C-7457-4D76-AB11-A2479AB92FA1}" srcOrd="0" destOrd="0" presId="urn:microsoft.com/office/officeart/2005/8/layout/hProcess3"/>
    <dgm:cxn modelId="{06648B02-7EB3-4DD5-8F35-C3E23D6BB632}" srcId="{12B5B311-C041-4FF8-9640-F41DC284F194}" destId="{0BEB230F-8430-4321-8C11-94E2DD3177DF}" srcOrd="1" destOrd="0" parTransId="{A94F72AD-2BDC-457D-BC9B-DF89B75D52EA}" sibTransId="{F12E0B3D-F139-4D28-9FEF-A21E1BA72F7D}"/>
    <dgm:cxn modelId="{F3627043-B6A4-4801-9016-537E9D021206}" type="presOf" srcId="{06AA426C-2225-4796-A024-75A14896D4D2}" destId="{1F51E145-29C4-4240-A6C2-CEF4891638F0}" srcOrd="0" destOrd="0" presId="urn:microsoft.com/office/officeart/2005/8/layout/hProcess3"/>
    <dgm:cxn modelId="{F5521F06-1924-43D5-83B3-57890A5F140B}" type="presOf" srcId="{EED06E5A-4CB2-4CCD-AE11-5925A0DA003D}" destId="{A5E788F7-286A-4ADF-B707-79C0E7F68013}" srcOrd="0" destOrd="0" presId="urn:microsoft.com/office/officeart/2005/8/layout/hProcess3"/>
    <dgm:cxn modelId="{B552CC7C-1B27-4EFB-A8F0-6FC2034BE623}" srcId="{12B5B311-C041-4FF8-9640-F41DC284F194}" destId="{224D7A42-36B8-4160-A0C8-1CD7FE5C9D09}" srcOrd="2" destOrd="0" parTransId="{2E808B9F-C724-4E28-85C8-D20D649915E2}" sibTransId="{84B76AB0-5FAD-47BF-8387-58CE0298410E}"/>
    <dgm:cxn modelId="{098B3134-9CE7-47AF-8AD6-A4376A8AA258}" type="presOf" srcId="{0E967354-12CC-4986-8E27-4BFAC61890FC}" destId="{AC28A27C-7F86-4294-AEE1-3A4243821B93}" srcOrd="0" destOrd="0" presId="urn:microsoft.com/office/officeart/2005/8/layout/hProcess3"/>
    <dgm:cxn modelId="{ACB0F251-578C-4CB6-9F1F-EE492E62EC47}" type="presOf" srcId="{224D7A42-36B8-4160-A0C8-1CD7FE5C9D09}" destId="{81604F9D-39D2-4737-8A91-2AE7E9A62AAF}" srcOrd="0" destOrd="0" presId="urn:microsoft.com/office/officeart/2005/8/layout/hProcess3"/>
    <dgm:cxn modelId="{C9CAFBD4-9AF0-447A-908F-A6B8D661F9A8}" type="presOf" srcId="{0BEB230F-8430-4321-8C11-94E2DD3177DF}" destId="{1E0B724B-C750-411B-9767-5DF58E1BE021}" srcOrd="0" destOrd="0" presId="urn:microsoft.com/office/officeart/2005/8/layout/hProcess3"/>
    <dgm:cxn modelId="{A9550763-0013-4F2E-BB27-6FFC7675089A}" type="presParOf" srcId="{20BB2A51-9673-4C54-B6FD-AD5803ABD52A}" destId="{6175D01E-C9A0-4DC1-9138-7B4987E0D4D0}" srcOrd="0" destOrd="0" presId="urn:microsoft.com/office/officeart/2005/8/layout/hProcess3"/>
    <dgm:cxn modelId="{C409726E-E14D-431D-A05F-94CDE1A1A104}" type="presParOf" srcId="{20BB2A51-9673-4C54-B6FD-AD5803ABD52A}" destId="{8BDB6E22-B103-4551-9FE9-6131BFDCC9A7}" srcOrd="1" destOrd="0" presId="urn:microsoft.com/office/officeart/2005/8/layout/hProcess3"/>
    <dgm:cxn modelId="{D951F042-5F87-451C-9692-8D2B40DB05FB}" type="presParOf" srcId="{8BDB6E22-B103-4551-9FE9-6131BFDCC9A7}" destId="{F7110F2B-C425-4E71-B8FA-5AF57E20C52B}" srcOrd="0" destOrd="0" presId="urn:microsoft.com/office/officeart/2005/8/layout/hProcess3"/>
    <dgm:cxn modelId="{C5414178-E5ED-4D0D-A1FD-52A2BC3774BB}" type="presParOf" srcId="{8BDB6E22-B103-4551-9FE9-6131BFDCC9A7}" destId="{DCC9EC6D-E2EA-4A05-9149-DB0926C7BF08}" srcOrd="1" destOrd="0" presId="urn:microsoft.com/office/officeart/2005/8/layout/hProcess3"/>
    <dgm:cxn modelId="{652C2997-5622-4032-965D-D3D7207CF71E}" type="presParOf" srcId="{DCC9EC6D-E2EA-4A05-9149-DB0926C7BF08}" destId="{E8F0C39E-F8D7-41FE-976F-7DD45663E6A7}" srcOrd="0" destOrd="0" presId="urn:microsoft.com/office/officeart/2005/8/layout/hProcess3"/>
    <dgm:cxn modelId="{7AFF2A43-CF96-4D4F-A284-B849FF3F5575}" type="presParOf" srcId="{DCC9EC6D-E2EA-4A05-9149-DB0926C7BF08}" destId="{AC28A27C-7F86-4294-AEE1-3A4243821B93}" srcOrd="1" destOrd="0" presId="urn:microsoft.com/office/officeart/2005/8/layout/hProcess3"/>
    <dgm:cxn modelId="{C3A35A1A-EC50-4D72-A287-613CF9C2C541}" type="presParOf" srcId="{DCC9EC6D-E2EA-4A05-9149-DB0926C7BF08}" destId="{F3A68B2F-C982-479F-8303-60A43E04AC11}" srcOrd="2" destOrd="0" presId="urn:microsoft.com/office/officeart/2005/8/layout/hProcess3"/>
    <dgm:cxn modelId="{8FEC2CDD-76FD-471C-AAA0-28C85569E133}" type="presParOf" srcId="{DCC9EC6D-E2EA-4A05-9149-DB0926C7BF08}" destId="{F6AABA01-5934-4A9F-8CE9-A9292B44D9E9}" srcOrd="3" destOrd="0" presId="urn:microsoft.com/office/officeart/2005/8/layout/hProcess3"/>
    <dgm:cxn modelId="{4CE0F620-68C4-46D7-BD31-7B581E00B216}" type="presParOf" srcId="{8BDB6E22-B103-4551-9FE9-6131BFDCC9A7}" destId="{87085BB9-5B78-4373-B22E-4AAD02D37D4E}" srcOrd="2" destOrd="0" presId="urn:microsoft.com/office/officeart/2005/8/layout/hProcess3"/>
    <dgm:cxn modelId="{581C9E2A-2E8A-4005-B7C7-68D2FE18D267}" type="presParOf" srcId="{8BDB6E22-B103-4551-9FE9-6131BFDCC9A7}" destId="{0279F0D9-B609-420A-BB41-4C9A2B13D14E}" srcOrd="3" destOrd="0" presId="urn:microsoft.com/office/officeart/2005/8/layout/hProcess3"/>
    <dgm:cxn modelId="{D67D49D0-F13B-42C9-B323-600A9D090FEB}" type="presParOf" srcId="{0279F0D9-B609-420A-BB41-4C9A2B13D14E}" destId="{083F2F7C-05C7-4D76-9A3B-D79479BAB0DF}" srcOrd="0" destOrd="0" presId="urn:microsoft.com/office/officeart/2005/8/layout/hProcess3"/>
    <dgm:cxn modelId="{D3153C01-7601-4AAA-9A53-F6737A5FBCC9}" type="presParOf" srcId="{0279F0D9-B609-420A-BB41-4C9A2B13D14E}" destId="{1E0B724B-C750-411B-9767-5DF58E1BE021}" srcOrd="1" destOrd="0" presId="urn:microsoft.com/office/officeart/2005/8/layout/hProcess3"/>
    <dgm:cxn modelId="{1D3E262D-41D1-47C8-88AA-072B7CAEAF19}" type="presParOf" srcId="{0279F0D9-B609-420A-BB41-4C9A2B13D14E}" destId="{946D6F35-6BC5-4D64-843C-00572061ABD1}" srcOrd="2" destOrd="0" presId="urn:microsoft.com/office/officeart/2005/8/layout/hProcess3"/>
    <dgm:cxn modelId="{C06B6604-40FB-4614-8FAA-3E982C30941E}" type="presParOf" srcId="{0279F0D9-B609-420A-BB41-4C9A2B13D14E}" destId="{A80E4042-F0E6-41E1-B518-3397BF0FA928}" srcOrd="3" destOrd="0" presId="urn:microsoft.com/office/officeart/2005/8/layout/hProcess3"/>
    <dgm:cxn modelId="{3BB970E2-3428-439A-B011-C53FB407B0E2}" type="presParOf" srcId="{8BDB6E22-B103-4551-9FE9-6131BFDCC9A7}" destId="{6CF746C7-0FB8-4F00-8519-57971E52B0FE}" srcOrd="4" destOrd="0" presId="urn:microsoft.com/office/officeart/2005/8/layout/hProcess3"/>
    <dgm:cxn modelId="{55CD2E7E-ECEA-4F3F-97C8-B87D126642B2}" type="presParOf" srcId="{8BDB6E22-B103-4551-9FE9-6131BFDCC9A7}" destId="{1A54E5BA-F6A3-43A6-BC65-CB0258DBC154}" srcOrd="5" destOrd="0" presId="urn:microsoft.com/office/officeart/2005/8/layout/hProcess3"/>
    <dgm:cxn modelId="{89C320B5-69A0-41A5-BBC6-4EDC044D5CF2}" type="presParOf" srcId="{1A54E5BA-F6A3-43A6-BC65-CB0258DBC154}" destId="{5AC81997-FD7A-47E5-A74A-DAE817F2EDF2}" srcOrd="0" destOrd="0" presId="urn:microsoft.com/office/officeart/2005/8/layout/hProcess3"/>
    <dgm:cxn modelId="{CA116057-CD80-471F-847D-22D97629B570}" type="presParOf" srcId="{1A54E5BA-F6A3-43A6-BC65-CB0258DBC154}" destId="{81604F9D-39D2-4737-8A91-2AE7E9A62AAF}" srcOrd="1" destOrd="0" presId="urn:microsoft.com/office/officeart/2005/8/layout/hProcess3"/>
    <dgm:cxn modelId="{AAF5043B-B416-45DD-96A0-60DA35BBE7E2}" type="presParOf" srcId="{1A54E5BA-F6A3-43A6-BC65-CB0258DBC154}" destId="{7E642FB0-808F-4948-8AB2-0ED79CF34241}" srcOrd="2" destOrd="0" presId="urn:microsoft.com/office/officeart/2005/8/layout/hProcess3"/>
    <dgm:cxn modelId="{901A9CDD-D42B-4CF6-98F2-FA3FA029F912}" type="presParOf" srcId="{1A54E5BA-F6A3-43A6-BC65-CB0258DBC154}" destId="{95B67F10-12D7-4AD3-8146-0C15F055287A}" srcOrd="3" destOrd="0" presId="urn:microsoft.com/office/officeart/2005/8/layout/hProcess3"/>
    <dgm:cxn modelId="{F08484D2-92BB-46BF-9B44-6444B2CDA4C1}" type="presParOf" srcId="{8BDB6E22-B103-4551-9FE9-6131BFDCC9A7}" destId="{FD449F59-49C4-42B2-9AC3-44C5AFFC88FE}" srcOrd="6" destOrd="0" presId="urn:microsoft.com/office/officeart/2005/8/layout/hProcess3"/>
    <dgm:cxn modelId="{B362914D-5081-408A-B075-8024A0559E17}" type="presParOf" srcId="{8BDB6E22-B103-4551-9FE9-6131BFDCC9A7}" destId="{216B9001-0AF6-477D-872E-1B9F1325C579}" srcOrd="7" destOrd="0" presId="urn:microsoft.com/office/officeart/2005/8/layout/hProcess3"/>
    <dgm:cxn modelId="{D2037FA9-B91C-4BCC-BD8F-98BA9EEB1A8E}" type="presParOf" srcId="{216B9001-0AF6-477D-872E-1B9F1325C579}" destId="{163723C8-E262-4FE9-A1FA-234A8395814B}" srcOrd="0" destOrd="0" presId="urn:microsoft.com/office/officeart/2005/8/layout/hProcess3"/>
    <dgm:cxn modelId="{E8CF0144-65F4-4FBF-8658-6543EF823701}" type="presParOf" srcId="{216B9001-0AF6-477D-872E-1B9F1325C579}" destId="{1F51E145-29C4-4240-A6C2-CEF4891638F0}" srcOrd="1" destOrd="0" presId="urn:microsoft.com/office/officeart/2005/8/layout/hProcess3"/>
    <dgm:cxn modelId="{8C8CEE21-3B0C-4447-BAD7-8455F2BF5CDE}" type="presParOf" srcId="{216B9001-0AF6-477D-872E-1B9F1325C579}" destId="{2730AE3D-0624-4120-B844-6E905E084070}" srcOrd="2" destOrd="0" presId="urn:microsoft.com/office/officeart/2005/8/layout/hProcess3"/>
    <dgm:cxn modelId="{F8F6ED8D-11D5-48E2-A9D4-53838B7B2226}" type="presParOf" srcId="{216B9001-0AF6-477D-872E-1B9F1325C579}" destId="{DE2D8089-C501-4F14-8605-CFB3F9550947}" srcOrd="3" destOrd="0" presId="urn:microsoft.com/office/officeart/2005/8/layout/hProcess3"/>
    <dgm:cxn modelId="{3080D94E-A062-4900-9A15-CEDAD4228A59}" type="presParOf" srcId="{8BDB6E22-B103-4551-9FE9-6131BFDCC9A7}" destId="{117C4C39-9AE2-456E-B460-7AD53FB28F7F}" srcOrd="8" destOrd="0" presId="urn:microsoft.com/office/officeart/2005/8/layout/hProcess3"/>
    <dgm:cxn modelId="{D839025A-F99D-42F3-AF15-FFC12B223418}" type="presParOf" srcId="{8BDB6E22-B103-4551-9FE9-6131BFDCC9A7}" destId="{C1642980-4975-4E6E-82D1-CBCBB605646D}" srcOrd="9" destOrd="0" presId="urn:microsoft.com/office/officeart/2005/8/layout/hProcess3"/>
    <dgm:cxn modelId="{B59E0BC1-8963-4009-9472-66A8A33FCCCF}" type="presParOf" srcId="{C1642980-4975-4E6E-82D1-CBCBB605646D}" destId="{4E704234-3283-4668-A328-7A4372B6B5EA}" srcOrd="0" destOrd="0" presId="urn:microsoft.com/office/officeart/2005/8/layout/hProcess3"/>
    <dgm:cxn modelId="{EDF2EF11-AC13-4592-B012-EA46398AA2AC}" type="presParOf" srcId="{C1642980-4975-4E6E-82D1-CBCBB605646D}" destId="{A5E788F7-286A-4ADF-B707-79C0E7F68013}" srcOrd="1" destOrd="0" presId="urn:microsoft.com/office/officeart/2005/8/layout/hProcess3"/>
    <dgm:cxn modelId="{BD9AA77E-7F7B-4C7A-A8FA-1D31BEC27FA6}" type="presParOf" srcId="{C1642980-4975-4E6E-82D1-CBCBB605646D}" destId="{BF9A4369-4545-4F2D-B801-E63DBD35AC42}" srcOrd="2" destOrd="0" presId="urn:microsoft.com/office/officeart/2005/8/layout/hProcess3"/>
    <dgm:cxn modelId="{A7B2ACE9-5C1B-496A-9133-AFEE07E7A7F7}" type="presParOf" srcId="{C1642980-4975-4E6E-82D1-CBCBB605646D}" destId="{5F6ABA10-2F38-441E-96CE-CB8675D4CAC8}" srcOrd="3" destOrd="0" presId="urn:microsoft.com/office/officeart/2005/8/layout/hProcess3"/>
    <dgm:cxn modelId="{B1FCE710-685C-4665-8D4E-BC5574F87D56}" type="presParOf" srcId="{8BDB6E22-B103-4551-9FE9-6131BFDCC9A7}" destId="{3E8EAB2F-25ED-43DB-93EF-304EDF24AD4B}" srcOrd="10" destOrd="0" presId="urn:microsoft.com/office/officeart/2005/8/layout/hProcess3"/>
    <dgm:cxn modelId="{24390BAD-DF52-48D1-8B03-83A0B318C75E}" type="presParOf" srcId="{8BDB6E22-B103-4551-9FE9-6131BFDCC9A7}" destId="{9DABB3CC-1485-4509-ADBF-4F164236DC83}" srcOrd="11" destOrd="0" presId="urn:microsoft.com/office/officeart/2005/8/layout/hProcess3"/>
    <dgm:cxn modelId="{3ADFABEC-1D7A-47C2-B430-EF745C1359FC}" type="presParOf" srcId="{9DABB3CC-1485-4509-ADBF-4F164236DC83}" destId="{2CFB5119-7DD0-4572-8448-1016608DAF1F}" srcOrd="0" destOrd="0" presId="urn:microsoft.com/office/officeart/2005/8/layout/hProcess3"/>
    <dgm:cxn modelId="{B9D171C0-5EC5-48A6-81DD-034E4E59128F}" type="presParOf" srcId="{9DABB3CC-1485-4509-ADBF-4F164236DC83}" destId="{21861D6C-7457-4D76-AB11-A2479AB92FA1}" srcOrd="1" destOrd="0" presId="urn:microsoft.com/office/officeart/2005/8/layout/hProcess3"/>
    <dgm:cxn modelId="{B0F366ED-DAA1-47C4-91D5-3D69D4B4D2B4}" type="presParOf" srcId="{9DABB3CC-1485-4509-ADBF-4F164236DC83}" destId="{7D935B25-ABDA-421C-86DB-7E14C1FC8E71}" srcOrd="2" destOrd="0" presId="urn:microsoft.com/office/officeart/2005/8/layout/hProcess3"/>
    <dgm:cxn modelId="{771B6636-1681-4FD5-B368-51509BDC9935}" type="presParOf" srcId="{9DABB3CC-1485-4509-ADBF-4F164236DC83}" destId="{EBABCFEC-896C-4EE5-AE84-93604868AE16}" srcOrd="3" destOrd="0" presId="urn:microsoft.com/office/officeart/2005/8/layout/hProcess3"/>
    <dgm:cxn modelId="{EC69D73A-9837-4C54-8660-ABD1A55DBA60}" type="presParOf" srcId="{8BDB6E22-B103-4551-9FE9-6131BFDCC9A7}" destId="{42F482E8-71A2-4056-8D40-4EF89D7CA402}" srcOrd="12" destOrd="0" presId="urn:microsoft.com/office/officeart/2005/8/layout/hProcess3"/>
    <dgm:cxn modelId="{62728D91-6335-45D3-9680-E579D26CFA73}" type="presParOf" srcId="{8BDB6E22-B103-4551-9FE9-6131BFDCC9A7}" destId="{B0E61834-ADB9-4A34-810C-B77DA2CF3DA0}" srcOrd="13" destOrd="0" presId="urn:microsoft.com/office/officeart/2005/8/layout/hProcess3"/>
    <dgm:cxn modelId="{F51CCEE9-8983-4BB9-8442-559F085F46FF}" type="presParOf" srcId="{8BDB6E22-B103-4551-9FE9-6131BFDCC9A7}" destId="{A3DD5838-05C8-453F-B76F-023EC5FE79B2}" srcOrd="14"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4BC19A-A7B3-4660-8208-2C9D1E412A1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CL"/>
        </a:p>
      </dgm:t>
    </dgm:pt>
    <dgm:pt modelId="{F2AB749C-EDB4-41A8-8F80-2CD8ADC2FC87}">
      <dgm:prSet phldrT="[Texto]"/>
      <dgm:spPr/>
      <dgm:t>
        <a:bodyPr/>
        <a:lstStyle/>
        <a:p>
          <a:r>
            <a:rPr lang="es-CL" dirty="0" smtClean="0"/>
            <a:t>Etapa 0</a:t>
          </a:r>
          <a:endParaRPr lang="es-CL" dirty="0"/>
        </a:p>
      </dgm:t>
    </dgm:pt>
    <dgm:pt modelId="{01A9BD7F-CA9F-4EC5-9879-6C711DE9187E}" type="parTrans" cxnId="{8705FB74-04AB-4800-AF46-600CB7F37E47}">
      <dgm:prSet/>
      <dgm:spPr/>
      <dgm:t>
        <a:bodyPr/>
        <a:lstStyle/>
        <a:p>
          <a:endParaRPr lang="es-CL"/>
        </a:p>
      </dgm:t>
    </dgm:pt>
    <dgm:pt modelId="{3B205BEE-43A0-434F-A567-8781D5493EED}" type="sibTrans" cxnId="{8705FB74-04AB-4800-AF46-600CB7F37E47}">
      <dgm:prSet/>
      <dgm:spPr/>
      <dgm:t>
        <a:bodyPr/>
        <a:lstStyle/>
        <a:p>
          <a:endParaRPr lang="es-CL"/>
        </a:p>
      </dgm:t>
    </dgm:pt>
    <dgm:pt modelId="{5A63C992-82C5-41F2-83C5-7965D79C7D7F}">
      <dgm:prSet phldrT="[Texto]"/>
      <dgm:spPr/>
      <dgm:t>
        <a:bodyPr/>
        <a:lstStyle/>
        <a:p>
          <a:r>
            <a:rPr lang="es-CL" b="1" dirty="0" smtClean="0"/>
            <a:t>Temprana o inflamatoria</a:t>
          </a:r>
          <a:endParaRPr lang="es-CL" b="1" dirty="0"/>
        </a:p>
      </dgm:t>
    </dgm:pt>
    <dgm:pt modelId="{0483DEDF-C5ED-4975-B524-CA98B487D6CF}" type="parTrans" cxnId="{690211AA-380E-4BF4-AEC1-ACCEF6E911D0}">
      <dgm:prSet/>
      <dgm:spPr/>
      <dgm:t>
        <a:bodyPr/>
        <a:lstStyle/>
        <a:p>
          <a:endParaRPr lang="es-CL"/>
        </a:p>
      </dgm:t>
    </dgm:pt>
    <dgm:pt modelId="{080381CF-7661-47E3-95CD-2D2E45EADD03}" type="sibTrans" cxnId="{690211AA-380E-4BF4-AEC1-ACCEF6E911D0}">
      <dgm:prSet/>
      <dgm:spPr/>
      <dgm:t>
        <a:bodyPr/>
        <a:lstStyle/>
        <a:p>
          <a:endParaRPr lang="es-CL"/>
        </a:p>
      </dgm:t>
    </dgm:pt>
    <dgm:pt modelId="{CA800635-F0CE-45DF-B807-9831FCA1AEC1}">
      <dgm:prSet phldrT="[Texto]"/>
      <dgm:spPr/>
      <dgm:t>
        <a:bodyPr/>
        <a:lstStyle/>
        <a:p>
          <a:r>
            <a:rPr lang="es-CL" dirty="0" smtClean="0"/>
            <a:t>Etapa 1</a:t>
          </a:r>
          <a:endParaRPr lang="es-CL" dirty="0"/>
        </a:p>
      </dgm:t>
    </dgm:pt>
    <dgm:pt modelId="{FBC3FD0F-248F-4180-B0D9-7709DB4C1289}" type="parTrans" cxnId="{407CE7C9-C656-4FFE-9C7C-86648DB37193}">
      <dgm:prSet/>
      <dgm:spPr/>
      <dgm:t>
        <a:bodyPr/>
        <a:lstStyle/>
        <a:p>
          <a:endParaRPr lang="es-CL"/>
        </a:p>
      </dgm:t>
    </dgm:pt>
    <dgm:pt modelId="{03267E1B-53E2-4D7C-A42D-1330EAFF1855}" type="sibTrans" cxnId="{407CE7C9-C656-4FFE-9C7C-86648DB37193}">
      <dgm:prSet/>
      <dgm:spPr/>
      <dgm:t>
        <a:bodyPr/>
        <a:lstStyle/>
        <a:p>
          <a:endParaRPr lang="es-CL"/>
        </a:p>
      </dgm:t>
    </dgm:pt>
    <dgm:pt modelId="{D219AAAB-07BF-4677-8A3B-2F243FF231F7}">
      <dgm:prSet phldrT="[Texto]"/>
      <dgm:spPr/>
      <dgm:t>
        <a:bodyPr/>
        <a:lstStyle/>
        <a:p>
          <a:r>
            <a:rPr lang="es-CL" b="1" dirty="0" smtClean="0"/>
            <a:t>Desarrollo</a:t>
          </a:r>
          <a:endParaRPr lang="es-CL" dirty="0"/>
        </a:p>
      </dgm:t>
    </dgm:pt>
    <dgm:pt modelId="{B8658EBA-9C46-40B8-A40F-E5DF4A7D7B52}" type="parTrans" cxnId="{626B5EA3-E975-4104-8E4A-9DEA7BB59DC5}">
      <dgm:prSet/>
      <dgm:spPr/>
      <dgm:t>
        <a:bodyPr/>
        <a:lstStyle/>
        <a:p>
          <a:endParaRPr lang="es-CL"/>
        </a:p>
      </dgm:t>
    </dgm:pt>
    <dgm:pt modelId="{9C7026A8-3B04-4DB1-A87D-7063BDF40E02}" type="sibTrans" cxnId="{626B5EA3-E975-4104-8E4A-9DEA7BB59DC5}">
      <dgm:prSet/>
      <dgm:spPr/>
      <dgm:t>
        <a:bodyPr/>
        <a:lstStyle/>
        <a:p>
          <a:endParaRPr lang="es-CL"/>
        </a:p>
      </dgm:t>
    </dgm:pt>
    <dgm:pt modelId="{32013112-6A77-4D92-856E-1A97A9278506}">
      <dgm:prSet phldrT="[Texto]"/>
      <dgm:spPr/>
      <dgm:t>
        <a:bodyPr/>
        <a:lstStyle/>
        <a:p>
          <a:r>
            <a:rPr lang="es-CL" dirty="0" smtClean="0"/>
            <a:t>Etapa 2</a:t>
          </a:r>
          <a:endParaRPr lang="es-CL" dirty="0"/>
        </a:p>
      </dgm:t>
    </dgm:pt>
    <dgm:pt modelId="{0259A027-DF89-41C8-8CE9-AAEB0407FD8E}" type="parTrans" cxnId="{4893676F-CFCC-4A8E-BE5A-A23139A8E4DD}">
      <dgm:prSet/>
      <dgm:spPr/>
      <dgm:t>
        <a:bodyPr/>
        <a:lstStyle/>
        <a:p>
          <a:endParaRPr lang="es-CL"/>
        </a:p>
      </dgm:t>
    </dgm:pt>
    <dgm:pt modelId="{42E3F8DC-B346-4924-B7C8-FDA79FCA7C22}" type="sibTrans" cxnId="{4893676F-CFCC-4A8E-BE5A-A23139A8E4DD}">
      <dgm:prSet/>
      <dgm:spPr/>
      <dgm:t>
        <a:bodyPr/>
        <a:lstStyle/>
        <a:p>
          <a:endParaRPr lang="es-CL"/>
        </a:p>
      </dgm:t>
    </dgm:pt>
    <dgm:pt modelId="{A849D915-5D79-4E0F-8227-FA5156F9F255}">
      <dgm:prSet phldrT="[Texto]"/>
      <dgm:spPr/>
      <dgm:t>
        <a:bodyPr/>
        <a:lstStyle/>
        <a:p>
          <a:r>
            <a:rPr lang="es-CL" b="1" dirty="0" smtClean="0"/>
            <a:t>Coalescencia</a:t>
          </a:r>
          <a:endParaRPr lang="es-CL" dirty="0"/>
        </a:p>
      </dgm:t>
    </dgm:pt>
    <dgm:pt modelId="{23E6E852-DEE2-45DB-B804-B1D6BEC03603}" type="parTrans" cxnId="{A05F03FD-DCD0-426C-98C9-32CF7FB7B90B}">
      <dgm:prSet/>
      <dgm:spPr/>
      <dgm:t>
        <a:bodyPr/>
        <a:lstStyle/>
        <a:p>
          <a:endParaRPr lang="es-CL"/>
        </a:p>
      </dgm:t>
    </dgm:pt>
    <dgm:pt modelId="{11C8FF43-E843-417B-AC16-0F9E42FA3975}" type="sibTrans" cxnId="{A05F03FD-DCD0-426C-98C9-32CF7FB7B90B}">
      <dgm:prSet/>
      <dgm:spPr/>
      <dgm:t>
        <a:bodyPr/>
        <a:lstStyle/>
        <a:p>
          <a:endParaRPr lang="es-CL"/>
        </a:p>
      </dgm:t>
    </dgm:pt>
    <dgm:pt modelId="{9FCA72B4-2F8D-4664-9849-38F33056AF1B}">
      <dgm:prSet phldrT="[Texto]"/>
      <dgm:spPr/>
      <dgm:t>
        <a:bodyPr/>
        <a:lstStyle/>
        <a:p>
          <a:r>
            <a:rPr lang="es-CL" dirty="0" smtClean="0"/>
            <a:t>Inflamación, eritema y calor con pocas alteraciones radiológicas o sin ellas.</a:t>
          </a:r>
          <a:endParaRPr lang="es-CL" dirty="0"/>
        </a:p>
      </dgm:t>
    </dgm:pt>
    <dgm:pt modelId="{6FC80CEF-2F8C-4701-BA44-8163E00985ED}" type="parTrans" cxnId="{3E72BFE0-CFD8-405C-AC56-264EA4465DB7}">
      <dgm:prSet/>
      <dgm:spPr/>
      <dgm:t>
        <a:bodyPr/>
        <a:lstStyle/>
        <a:p>
          <a:endParaRPr lang="es-CL"/>
        </a:p>
      </dgm:t>
    </dgm:pt>
    <dgm:pt modelId="{0AC0AFEF-F32D-467E-8164-CA1610DC4F21}" type="sibTrans" cxnId="{3E72BFE0-CFD8-405C-AC56-264EA4465DB7}">
      <dgm:prSet/>
      <dgm:spPr/>
      <dgm:t>
        <a:bodyPr/>
        <a:lstStyle/>
        <a:p>
          <a:endParaRPr lang="es-CL"/>
        </a:p>
      </dgm:t>
    </dgm:pt>
    <dgm:pt modelId="{0F2870E2-A286-4A8B-B951-8531097696AF}">
      <dgm:prSet phldrT="[Texto]"/>
      <dgm:spPr/>
      <dgm:t>
        <a:bodyPr/>
        <a:lstStyle/>
        <a:p>
          <a:r>
            <a:rPr lang="es-CL" dirty="0" smtClean="0"/>
            <a:t>Persiste inflamación, eritema y calor,.</a:t>
          </a:r>
          <a:endParaRPr lang="es-CL" dirty="0"/>
        </a:p>
      </dgm:t>
    </dgm:pt>
    <dgm:pt modelId="{7DE82509-C0AE-44E6-A4DC-0ECA96B0AFA0}" type="parTrans" cxnId="{D9885AB6-9CE4-4AD4-AB83-1BC2E03B6CFF}">
      <dgm:prSet/>
      <dgm:spPr/>
      <dgm:t>
        <a:bodyPr/>
        <a:lstStyle/>
        <a:p>
          <a:endParaRPr lang="es-CL"/>
        </a:p>
      </dgm:t>
    </dgm:pt>
    <dgm:pt modelId="{F7807C95-3B4C-4D39-9464-92149AAE0889}" type="sibTrans" cxnId="{D9885AB6-9CE4-4AD4-AB83-1BC2E03B6CFF}">
      <dgm:prSet/>
      <dgm:spPr/>
      <dgm:t>
        <a:bodyPr/>
        <a:lstStyle/>
        <a:p>
          <a:endParaRPr lang="es-CL"/>
        </a:p>
      </dgm:t>
    </dgm:pt>
    <dgm:pt modelId="{D22A795F-A585-45AB-8297-BCB7D30EA7E2}">
      <dgm:prSet phldrT="[Texto]"/>
      <dgm:spPr/>
      <dgm:t>
        <a:bodyPr/>
        <a:lstStyle/>
        <a:p>
          <a:r>
            <a:rPr lang="es-CL" dirty="0" smtClean="0"/>
            <a:t>Aparecen fractura, luxación y subluxación, cambios óseos en </a:t>
          </a:r>
          <a:r>
            <a:rPr lang="es-CL" dirty="0" err="1" smtClean="0"/>
            <a:t>Rx.</a:t>
          </a:r>
          <a:endParaRPr lang="es-CL" dirty="0"/>
        </a:p>
      </dgm:t>
    </dgm:pt>
    <dgm:pt modelId="{039577CA-F2D9-4ED8-83D5-094DB0CC07F6}" type="parTrans" cxnId="{40998F69-B8B2-4580-AEF5-CF687137728F}">
      <dgm:prSet/>
      <dgm:spPr/>
      <dgm:t>
        <a:bodyPr/>
        <a:lstStyle/>
        <a:p>
          <a:endParaRPr lang="es-CL"/>
        </a:p>
      </dgm:t>
    </dgm:pt>
    <dgm:pt modelId="{C42EAFC3-40A5-4B90-B6E8-1A9E8B4351B1}" type="sibTrans" cxnId="{40998F69-B8B2-4580-AEF5-CF687137728F}">
      <dgm:prSet/>
      <dgm:spPr/>
      <dgm:t>
        <a:bodyPr/>
        <a:lstStyle/>
        <a:p>
          <a:endParaRPr lang="es-CL"/>
        </a:p>
      </dgm:t>
    </dgm:pt>
    <dgm:pt modelId="{48E519DC-B6DC-4D59-BDC5-4293D14A30F5}">
      <dgm:prSet phldrT="[Texto]"/>
      <dgm:spPr/>
      <dgm:t>
        <a:bodyPr/>
        <a:lstStyle/>
        <a:p>
          <a:r>
            <a:rPr lang="es-CL" dirty="0" smtClean="0">
              <a:sym typeface="Wingdings"/>
            </a:rPr>
            <a:t></a:t>
          </a:r>
          <a:r>
            <a:rPr lang="es-CL" dirty="0" smtClean="0"/>
            <a:t>signos clínicos inflamatorios.</a:t>
          </a:r>
          <a:endParaRPr lang="es-CL" dirty="0"/>
        </a:p>
      </dgm:t>
    </dgm:pt>
    <dgm:pt modelId="{AD36D217-EBF4-41A5-B046-E235BC35046B}" type="parTrans" cxnId="{BD4DE072-90B6-40A0-8C4E-2FD87520124E}">
      <dgm:prSet/>
      <dgm:spPr/>
      <dgm:t>
        <a:bodyPr/>
        <a:lstStyle/>
        <a:p>
          <a:endParaRPr lang="es-CL"/>
        </a:p>
      </dgm:t>
    </dgm:pt>
    <dgm:pt modelId="{13E3B853-6FC7-4D86-93ED-038FE4672B6C}" type="sibTrans" cxnId="{BD4DE072-90B6-40A0-8C4E-2FD87520124E}">
      <dgm:prSet/>
      <dgm:spPr/>
      <dgm:t>
        <a:bodyPr/>
        <a:lstStyle/>
        <a:p>
          <a:endParaRPr lang="es-CL"/>
        </a:p>
      </dgm:t>
    </dgm:pt>
    <dgm:pt modelId="{D4BED59F-3273-4458-8999-DF95F7608F01}">
      <dgm:prSet phldrT="[Texto]"/>
      <dgm:spPr/>
      <dgm:t>
        <a:bodyPr/>
        <a:lstStyle/>
        <a:p>
          <a:r>
            <a:rPr lang="es-CL" dirty="0" smtClean="0"/>
            <a:t>Signos radiológicos de consolidación de la fractura, resorción ósea residual y proliferación ósea.</a:t>
          </a:r>
          <a:endParaRPr lang="es-CL" dirty="0"/>
        </a:p>
      </dgm:t>
    </dgm:pt>
    <dgm:pt modelId="{1BB9C722-C468-477D-AF5C-5E569E28BAA0}" type="parTrans" cxnId="{E63E8ABE-F2C9-439B-9B09-05E939E2384F}">
      <dgm:prSet/>
      <dgm:spPr/>
      <dgm:t>
        <a:bodyPr/>
        <a:lstStyle/>
        <a:p>
          <a:endParaRPr lang="es-CL"/>
        </a:p>
      </dgm:t>
    </dgm:pt>
    <dgm:pt modelId="{CD63CF44-F356-499E-B1F0-5FB4CA04B548}" type="sibTrans" cxnId="{E63E8ABE-F2C9-439B-9B09-05E939E2384F}">
      <dgm:prSet/>
      <dgm:spPr/>
      <dgm:t>
        <a:bodyPr/>
        <a:lstStyle/>
        <a:p>
          <a:endParaRPr lang="es-CL"/>
        </a:p>
      </dgm:t>
    </dgm:pt>
    <dgm:pt modelId="{15A74404-0561-4DAB-BF98-8A0CB30554CF}">
      <dgm:prSet phldrT="[Texto]"/>
      <dgm:spPr/>
      <dgm:t>
        <a:bodyPr/>
        <a:lstStyle/>
        <a:p>
          <a:r>
            <a:rPr lang="es-CL" dirty="0" smtClean="0"/>
            <a:t>Etapa 3</a:t>
          </a:r>
          <a:endParaRPr lang="es-CL" dirty="0"/>
        </a:p>
      </dgm:t>
    </dgm:pt>
    <dgm:pt modelId="{60C229A7-A6DB-4FBA-994F-04EE62FC9EF8}" type="parTrans" cxnId="{E515ABF0-CC5A-42D0-B894-5546DD393215}">
      <dgm:prSet/>
      <dgm:spPr/>
      <dgm:t>
        <a:bodyPr/>
        <a:lstStyle/>
        <a:p>
          <a:endParaRPr lang="es-CL"/>
        </a:p>
      </dgm:t>
    </dgm:pt>
    <dgm:pt modelId="{E274A5C8-6E11-4BAE-8E23-D1FC4286AFC7}" type="sibTrans" cxnId="{E515ABF0-CC5A-42D0-B894-5546DD393215}">
      <dgm:prSet/>
      <dgm:spPr/>
      <dgm:t>
        <a:bodyPr/>
        <a:lstStyle/>
        <a:p>
          <a:endParaRPr lang="es-CL"/>
        </a:p>
      </dgm:t>
    </dgm:pt>
    <dgm:pt modelId="{FBB8BEFA-FFAD-4772-B003-7FAE2CC353A3}">
      <dgm:prSet phldrT="[Texto]"/>
      <dgm:spPr/>
      <dgm:t>
        <a:bodyPr/>
        <a:lstStyle/>
        <a:p>
          <a:r>
            <a:rPr lang="es-CL" b="1" dirty="0" smtClean="0"/>
            <a:t>Remodelación</a:t>
          </a:r>
          <a:endParaRPr lang="es-CL" dirty="0"/>
        </a:p>
      </dgm:t>
    </dgm:pt>
    <dgm:pt modelId="{F921D3F9-197D-45D4-9255-66C01DF8FC7F}" type="parTrans" cxnId="{412AA223-36F5-4DAA-B549-DDBF66C96CE0}">
      <dgm:prSet/>
      <dgm:spPr/>
      <dgm:t>
        <a:bodyPr/>
        <a:lstStyle/>
        <a:p>
          <a:endParaRPr lang="es-CL"/>
        </a:p>
      </dgm:t>
    </dgm:pt>
    <dgm:pt modelId="{4EEE01E2-5B02-4B95-A6FC-875512DAC222}" type="sibTrans" cxnId="{412AA223-36F5-4DAA-B549-DDBF66C96CE0}">
      <dgm:prSet/>
      <dgm:spPr/>
      <dgm:t>
        <a:bodyPr/>
        <a:lstStyle/>
        <a:p>
          <a:endParaRPr lang="es-CL"/>
        </a:p>
      </dgm:t>
    </dgm:pt>
    <dgm:pt modelId="{76C33FE7-EC57-42EA-BFBA-946023B852A1}">
      <dgm:prSet phldrT="[Texto]"/>
      <dgm:spPr/>
      <dgm:t>
        <a:bodyPr/>
        <a:lstStyle/>
        <a:p>
          <a:r>
            <a:rPr lang="es-CL" dirty="0" smtClean="0"/>
            <a:t>Sin signos inflamatorios.</a:t>
          </a:r>
          <a:endParaRPr lang="es-CL" dirty="0"/>
        </a:p>
      </dgm:t>
    </dgm:pt>
    <dgm:pt modelId="{2074335B-F77F-4DF1-9908-99152FE0437D}" type="parTrans" cxnId="{115939A0-43EB-4CFD-A428-13B1DE79CB9F}">
      <dgm:prSet/>
      <dgm:spPr/>
      <dgm:t>
        <a:bodyPr/>
        <a:lstStyle/>
        <a:p>
          <a:endParaRPr lang="es-CL"/>
        </a:p>
      </dgm:t>
    </dgm:pt>
    <dgm:pt modelId="{458B1227-9C38-415E-ADFC-2D5E3DF305EB}" type="sibTrans" cxnId="{115939A0-43EB-4CFD-A428-13B1DE79CB9F}">
      <dgm:prSet/>
      <dgm:spPr/>
      <dgm:t>
        <a:bodyPr/>
        <a:lstStyle/>
        <a:p>
          <a:endParaRPr lang="es-CL"/>
        </a:p>
      </dgm:t>
    </dgm:pt>
    <dgm:pt modelId="{CD48B3FC-9AEC-4B79-8C89-71BC802981A3}">
      <dgm:prSet phldrT="[Texto]"/>
      <dgm:spPr/>
      <dgm:t>
        <a:bodyPr/>
        <a:lstStyle/>
        <a:p>
          <a:r>
            <a:rPr lang="es-CL" dirty="0" smtClean="0"/>
            <a:t>Deformidad ósea estable o inestable.</a:t>
          </a:r>
          <a:endParaRPr lang="es-CL" dirty="0"/>
        </a:p>
      </dgm:t>
    </dgm:pt>
    <dgm:pt modelId="{4A593FED-8CFF-41CA-9ACC-D6A53CED21E7}" type="parTrans" cxnId="{662703A1-EE94-47CE-9FE3-FEA4BFAD06C8}">
      <dgm:prSet/>
      <dgm:spPr/>
      <dgm:t>
        <a:bodyPr/>
        <a:lstStyle/>
        <a:p>
          <a:endParaRPr lang="es-CL"/>
        </a:p>
      </dgm:t>
    </dgm:pt>
    <dgm:pt modelId="{85C5BC3C-E6CA-4471-AEEE-1C241A129D0E}" type="sibTrans" cxnId="{662703A1-EE94-47CE-9FE3-FEA4BFAD06C8}">
      <dgm:prSet/>
      <dgm:spPr/>
      <dgm:t>
        <a:bodyPr/>
        <a:lstStyle/>
        <a:p>
          <a:endParaRPr lang="es-CL"/>
        </a:p>
      </dgm:t>
    </dgm:pt>
    <dgm:pt modelId="{9ACB21A4-62CD-4C67-BD71-CD65C3546E00}">
      <dgm:prSet phldrT="[Texto]"/>
      <dgm:spPr/>
      <dgm:t>
        <a:bodyPr/>
        <a:lstStyle/>
        <a:p>
          <a:r>
            <a:rPr lang="es-CL" dirty="0" err="1" smtClean="0"/>
            <a:t>Rx</a:t>
          </a:r>
          <a:r>
            <a:rPr lang="es-CL" dirty="0" smtClean="0"/>
            <a:t>: callo de fractura maduro y disminución esclerosis.</a:t>
          </a:r>
          <a:endParaRPr lang="es-CL" dirty="0"/>
        </a:p>
      </dgm:t>
    </dgm:pt>
    <dgm:pt modelId="{537B676D-D1D2-4273-92B2-736F251158A1}" type="parTrans" cxnId="{7C8D02B0-E4D9-460D-B986-25CDBB89A582}">
      <dgm:prSet/>
      <dgm:spPr/>
      <dgm:t>
        <a:bodyPr/>
        <a:lstStyle/>
        <a:p>
          <a:endParaRPr lang="es-CL"/>
        </a:p>
      </dgm:t>
    </dgm:pt>
    <dgm:pt modelId="{80D5B708-4805-43FB-8C39-4CFAFEE7F5DB}" type="sibTrans" cxnId="{7C8D02B0-E4D9-460D-B986-25CDBB89A582}">
      <dgm:prSet/>
      <dgm:spPr/>
      <dgm:t>
        <a:bodyPr/>
        <a:lstStyle/>
        <a:p>
          <a:endParaRPr lang="es-CL"/>
        </a:p>
      </dgm:t>
    </dgm:pt>
    <dgm:pt modelId="{C5696C81-2488-4BB3-8C12-08D14AC83768}">
      <dgm:prSet phldrT="[Texto]"/>
      <dgm:spPr/>
      <dgm:t>
        <a:bodyPr/>
        <a:lstStyle/>
        <a:p>
          <a:r>
            <a:rPr lang="es-CL" dirty="0" smtClean="0"/>
            <a:t>8 – 12 meses</a:t>
          </a:r>
          <a:endParaRPr lang="es-CL" dirty="0"/>
        </a:p>
      </dgm:t>
    </dgm:pt>
    <dgm:pt modelId="{C38CA3FD-46D5-4D1E-9516-64F373C9A138}" type="parTrans" cxnId="{34D5E517-533C-4F97-A943-646C5A79EF85}">
      <dgm:prSet/>
      <dgm:spPr/>
    </dgm:pt>
    <dgm:pt modelId="{C18BE1B3-43C2-4CA7-B56C-859DA1D8EEAD}" type="sibTrans" cxnId="{34D5E517-533C-4F97-A943-646C5A79EF85}">
      <dgm:prSet/>
      <dgm:spPr/>
    </dgm:pt>
    <dgm:pt modelId="{10E8F12F-5C2D-4C93-B95D-95AC05C8AD27}" type="pres">
      <dgm:prSet presAssocID="{C44BC19A-A7B3-4660-8208-2C9D1E412A12}" presName="linearFlow" presStyleCnt="0">
        <dgm:presLayoutVars>
          <dgm:dir/>
          <dgm:animLvl val="lvl"/>
          <dgm:resizeHandles val="exact"/>
        </dgm:presLayoutVars>
      </dgm:prSet>
      <dgm:spPr/>
      <dgm:t>
        <a:bodyPr/>
        <a:lstStyle/>
        <a:p>
          <a:endParaRPr lang="es-MX"/>
        </a:p>
      </dgm:t>
    </dgm:pt>
    <dgm:pt modelId="{461897D2-6351-44BF-BC73-D10F739242C4}" type="pres">
      <dgm:prSet presAssocID="{F2AB749C-EDB4-41A8-8F80-2CD8ADC2FC87}" presName="composite" presStyleCnt="0"/>
      <dgm:spPr/>
    </dgm:pt>
    <dgm:pt modelId="{DDAFE3DA-4079-4E8F-8B0A-6EE9E74B52D2}" type="pres">
      <dgm:prSet presAssocID="{F2AB749C-EDB4-41A8-8F80-2CD8ADC2FC87}" presName="parentText" presStyleLbl="alignNode1" presStyleIdx="0" presStyleCnt="4">
        <dgm:presLayoutVars>
          <dgm:chMax val="1"/>
          <dgm:bulletEnabled val="1"/>
        </dgm:presLayoutVars>
      </dgm:prSet>
      <dgm:spPr/>
      <dgm:t>
        <a:bodyPr/>
        <a:lstStyle/>
        <a:p>
          <a:endParaRPr lang="es-CL"/>
        </a:p>
      </dgm:t>
    </dgm:pt>
    <dgm:pt modelId="{9055D84C-3092-4EBE-AA64-A2A44DEF37E3}" type="pres">
      <dgm:prSet presAssocID="{F2AB749C-EDB4-41A8-8F80-2CD8ADC2FC87}" presName="descendantText" presStyleLbl="alignAcc1" presStyleIdx="0" presStyleCnt="4">
        <dgm:presLayoutVars>
          <dgm:bulletEnabled val="1"/>
        </dgm:presLayoutVars>
      </dgm:prSet>
      <dgm:spPr/>
      <dgm:t>
        <a:bodyPr/>
        <a:lstStyle/>
        <a:p>
          <a:endParaRPr lang="es-CL"/>
        </a:p>
      </dgm:t>
    </dgm:pt>
    <dgm:pt modelId="{F4F15F43-D5AE-4AEA-991E-B1B400BC288F}" type="pres">
      <dgm:prSet presAssocID="{3B205BEE-43A0-434F-A567-8781D5493EED}" presName="sp" presStyleCnt="0"/>
      <dgm:spPr/>
    </dgm:pt>
    <dgm:pt modelId="{5D0CBCD0-20A7-43DE-932D-025FFA88A8B0}" type="pres">
      <dgm:prSet presAssocID="{CA800635-F0CE-45DF-B807-9831FCA1AEC1}" presName="composite" presStyleCnt="0"/>
      <dgm:spPr/>
    </dgm:pt>
    <dgm:pt modelId="{04EC40CC-1CCB-4ABE-8D9D-9ACC3BEA4003}" type="pres">
      <dgm:prSet presAssocID="{CA800635-F0CE-45DF-B807-9831FCA1AEC1}" presName="parentText" presStyleLbl="alignNode1" presStyleIdx="1" presStyleCnt="4">
        <dgm:presLayoutVars>
          <dgm:chMax val="1"/>
          <dgm:bulletEnabled val="1"/>
        </dgm:presLayoutVars>
      </dgm:prSet>
      <dgm:spPr/>
      <dgm:t>
        <a:bodyPr/>
        <a:lstStyle/>
        <a:p>
          <a:endParaRPr lang="es-CL"/>
        </a:p>
      </dgm:t>
    </dgm:pt>
    <dgm:pt modelId="{1615B7D3-E1B1-4F40-B7BD-97588A0E496C}" type="pres">
      <dgm:prSet presAssocID="{CA800635-F0CE-45DF-B807-9831FCA1AEC1}" presName="descendantText" presStyleLbl="alignAcc1" presStyleIdx="1" presStyleCnt="4">
        <dgm:presLayoutVars>
          <dgm:bulletEnabled val="1"/>
        </dgm:presLayoutVars>
      </dgm:prSet>
      <dgm:spPr/>
      <dgm:t>
        <a:bodyPr/>
        <a:lstStyle/>
        <a:p>
          <a:endParaRPr lang="es-CL"/>
        </a:p>
      </dgm:t>
    </dgm:pt>
    <dgm:pt modelId="{72830434-4667-4B45-ACB5-08AF1F03FDA4}" type="pres">
      <dgm:prSet presAssocID="{03267E1B-53E2-4D7C-A42D-1330EAFF1855}" presName="sp" presStyleCnt="0"/>
      <dgm:spPr/>
    </dgm:pt>
    <dgm:pt modelId="{153F81C0-EBDB-41DC-9810-299F3A649EDA}" type="pres">
      <dgm:prSet presAssocID="{32013112-6A77-4D92-856E-1A97A9278506}" presName="composite" presStyleCnt="0"/>
      <dgm:spPr/>
    </dgm:pt>
    <dgm:pt modelId="{F3B3EE19-5E92-4904-A29D-CEEBE1339295}" type="pres">
      <dgm:prSet presAssocID="{32013112-6A77-4D92-856E-1A97A9278506}" presName="parentText" presStyleLbl="alignNode1" presStyleIdx="2" presStyleCnt="4">
        <dgm:presLayoutVars>
          <dgm:chMax val="1"/>
          <dgm:bulletEnabled val="1"/>
        </dgm:presLayoutVars>
      </dgm:prSet>
      <dgm:spPr/>
      <dgm:t>
        <a:bodyPr/>
        <a:lstStyle/>
        <a:p>
          <a:endParaRPr lang="es-MX"/>
        </a:p>
      </dgm:t>
    </dgm:pt>
    <dgm:pt modelId="{C31FF161-583D-431A-81E7-633F80E04791}" type="pres">
      <dgm:prSet presAssocID="{32013112-6A77-4D92-856E-1A97A9278506}" presName="descendantText" presStyleLbl="alignAcc1" presStyleIdx="2" presStyleCnt="4">
        <dgm:presLayoutVars>
          <dgm:bulletEnabled val="1"/>
        </dgm:presLayoutVars>
      </dgm:prSet>
      <dgm:spPr/>
      <dgm:t>
        <a:bodyPr/>
        <a:lstStyle/>
        <a:p>
          <a:endParaRPr lang="es-CL"/>
        </a:p>
      </dgm:t>
    </dgm:pt>
    <dgm:pt modelId="{82D77EC0-7D86-4F93-8747-B348C9EF9291}" type="pres">
      <dgm:prSet presAssocID="{42E3F8DC-B346-4924-B7C8-FDA79FCA7C22}" presName="sp" presStyleCnt="0"/>
      <dgm:spPr/>
    </dgm:pt>
    <dgm:pt modelId="{A60D440F-1F06-4D88-BB17-AF37F79CF07E}" type="pres">
      <dgm:prSet presAssocID="{15A74404-0561-4DAB-BF98-8A0CB30554CF}" presName="composite" presStyleCnt="0"/>
      <dgm:spPr/>
    </dgm:pt>
    <dgm:pt modelId="{E3266250-4D02-4AB7-8150-A4B59E3939F9}" type="pres">
      <dgm:prSet presAssocID="{15A74404-0561-4DAB-BF98-8A0CB30554CF}" presName="parentText" presStyleLbl="alignNode1" presStyleIdx="3" presStyleCnt="4">
        <dgm:presLayoutVars>
          <dgm:chMax val="1"/>
          <dgm:bulletEnabled val="1"/>
        </dgm:presLayoutVars>
      </dgm:prSet>
      <dgm:spPr/>
      <dgm:t>
        <a:bodyPr/>
        <a:lstStyle/>
        <a:p>
          <a:endParaRPr lang="es-CL"/>
        </a:p>
      </dgm:t>
    </dgm:pt>
    <dgm:pt modelId="{7A9D0A86-412B-40DE-868D-303D397D14D2}" type="pres">
      <dgm:prSet presAssocID="{15A74404-0561-4DAB-BF98-8A0CB30554CF}" presName="descendantText" presStyleLbl="alignAcc1" presStyleIdx="3" presStyleCnt="4">
        <dgm:presLayoutVars>
          <dgm:bulletEnabled val="1"/>
        </dgm:presLayoutVars>
      </dgm:prSet>
      <dgm:spPr/>
      <dgm:t>
        <a:bodyPr/>
        <a:lstStyle/>
        <a:p>
          <a:endParaRPr lang="es-CL"/>
        </a:p>
      </dgm:t>
    </dgm:pt>
  </dgm:ptLst>
  <dgm:cxnLst>
    <dgm:cxn modelId="{525E2384-4B83-4C6A-AA6C-BE5197FC6922}" type="presOf" srcId="{C44BC19A-A7B3-4660-8208-2C9D1E412A12}" destId="{10E8F12F-5C2D-4C93-B95D-95AC05C8AD27}" srcOrd="0" destOrd="0" presId="urn:microsoft.com/office/officeart/2005/8/layout/chevron2"/>
    <dgm:cxn modelId="{25F0F5E9-3E67-424F-AC22-FFD27DAD5BD0}" type="presOf" srcId="{FBB8BEFA-FFAD-4772-B003-7FAE2CC353A3}" destId="{7A9D0A86-412B-40DE-868D-303D397D14D2}" srcOrd="0" destOrd="0" presId="urn:microsoft.com/office/officeart/2005/8/layout/chevron2"/>
    <dgm:cxn modelId="{DD894351-F920-4B49-80E1-06F2FAEC2A55}" type="presOf" srcId="{32013112-6A77-4D92-856E-1A97A9278506}" destId="{F3B3EE19-5E92-4904-A29D-CEEBE1339295}" srcOrd="0" destOrd="0" presId="urn:microsoft.com/office/officeart/2005/8/layout/chevron2"/>
    <dgm:cxn modelId="{662703A1-EE94-47CE-9FE3-FEA4BFAD06C8}" srcId="{15A74404-0561-4DAB-BF98-8A0CB30554CF}" destId="{CD48B3FC-9AEC-4B79-8C89-71BC802981A3}" srcOrd="2" destOrd="0" parTransId="{4A593FED-8CFF-41CA-9ACC-D6A53CED21E7}" sibTransId="{85C5BC3C-E6CA-4471-AEEE-1C241A129D0E}"/>
    <dgm:cxn modelId="{D9885AB6-9CE4-4AD4-AB83-1BC2E03B6CFF}" srcId="{CA800635-F0CE-45DF-B807-9831FCA1AEC1}" destId="{0F2870E2-A286-4A8B-B951-8531097696AF}" srcOrd="1" destOrd="0" parTransId="{7DE82509-C0AE-44E6-A4DC-0ECA96B0AFA0}" sibTransId="{F7807C95-3B4C-4D39-9464-92149AAE0889}"/>
    <dgm:cxn modelId="{A05F03FD-DCD0-426C-98C9-32CF7FB7B90B}" srcId="{32013112-6A77-4D92-856E-1A97A9278506}" destId="{A849D915-5D79-4E0F-8227-FA5156F9F255}" srcOrd="0" destOrd="0" parTransId="{23E6E852-DEE2-45DB-B804-B1D6BEC03603}" sibTransId="{11C8FF43-E843-417B-AC16-0F9E42FA3975}"/>
    <dgm:cxn modelId="{8705FB74-04AB-4800-AF46-600CB7F37E47}" srcId="{C44BC19A-A7B3-4660-8208-2C9D1E412A12}" destId="{F2AB749C-EDB4-41A8-8F80-2CD8ADC2FC87}" srcOrd="0" destOrd="0" parTransId="{01A9BD7F-CA9F-4EC5-9879-6C711DE9187E}" sibTransId="{3B205BEE-43A0-434F-A567-8781D5493EED}"/>
    <dgm:cxn modelId="{50BB39AD-AB0E-4623-BDF2-8C351FED7C02}" type="presOf" srcId="{D219AAAB-07BF-4677-8A3B-2F243FF231F7}" destId="{1615B7D3-E1B1-4F40-B7BD-97588A0E496C}" srcOrd="0" destOrd="0" presId="urn:microsoft.com/office/officeart/2005/8/layout/chevron2"/>
    <dgm:cxn modelId="{407CE7C9-C656-4FFE-9C7C-86648DB37193}" srcId="{C44BC19A-A7B3-4660-8208-2C9D1E412A12}" destId="{CA800635-F0CE-45DF-B807-9831FCA1AEC1}" srcOrd="1" destOrd="0" parTransId="{FBC3FD0F-248F-4180-B0D9-7709DB4C1289}" sibTransId="{03267E1B-53E2-4D7C-A42D-1330EAFF1855}"/>
    <dgm:cxn modelId="{19622677-BBD0-49EC-82A1-185C65C4048D}" type="presOf" srcId="{9ACB21A4-62CD-4C67-BD71-CD65C3546E00}" destId="{7A9D0A86-412B-40DE-868D-303D397D14D2}" srcOrd="0" destOrd="3" presId="urn:microsoft.com/office/officeart/2005/8/layout/chevron2"/>
    <dgm:cxn modelId="{3E72BFE0-CFD8-405C-AC56-264EA4465DB7}" srcId="{F2AB749C-EDB4-41A8-8F80-2CD8ADC2FC87}" destId="{9FCA72B4-2F8D-4664-9849-38F33056AF1B}" srcOrd="1" destOrd="0" parTransId="{6FC80CEF-2F8C-4701-BA44-8163E00985ED}" sibTransId="{0AC0AFEF-F32D-467E-8164-CA1610DC4F21}"/>
    <dgm:cxn modelId="{75952003-0D02-4590-BA8A-B74F7700B563}" type="presOf" srcId="{F2AB749C-EDB4-41A8-8F80-2CD8ADC2FC87}" destId="{DDAFE3DA-4079-4E8F-8B0A-6EE9E74B52D2}" srcOrd="0" destOrd="0" presId="urn:microsoft.com/office/officeart/2005/8/layout/chevron2"/>
    <dgm:cxn modelId="{856C40A7-D670-4834-B0BC-37D3B97041A5}" type="presOf" srcId="{0F2870E2-A286-4A8B-B951-8531097696AF}" destId="{1615B7D3-E1B1-4F40-B7BD-97588A0E496C}" srcOrd="0" destOrd="1" presId="urn:microsoft.com/office/officeart/2005/8/layout/chevron2"/>
    <dgm:cxn modelId="{496B6976-A393-4238-885E-7AC80DAB88B4}" type="presOf" srcId="{9FCA72B4-2F8D-4664-9849-38F33056AF1B}" destId="{9055D84C-3092-4EBE-AA64-A2A44DEF37E3}" srcOrd="0" destOrd="1" presId="urn:microsoft.com/office/officeart/2005/8/layout/chevron2"/>
    <dgm:cxn modelId="{115939A0-43EB-4CFD-A428-13B1DE79CB9F}" srcId="{15A74404-0561-4DAB-BF98-8A0CB30554CF}" destId="{76C33FE7-EC57-42EA-BFBA-946023B852A1}" srcOrd="1" destOrd="0" parTransId="{2074335B-F77F-4DF1-9908-99152FE0437D}" sibTransId="{458B1227-9C38-415E-ADFC-2D5E3DF305EB}"/>
    <dgm:cxn modelId="{347C21C1-D9C0-4466-BB89-F2D8179DEF6A}" type="presOf" srcId="{CA800635-F0CE-45DF-B807-9831FCA1AEC1}" destId="{04EC40CC-1CCB-4ABE-8D9D-9ACC3BEA4003}" srcOrd="0" destOrd="0" presId="urn:microsoft.com/office/officeart/2005/8/layout/chevron2"/>
    <dgm:cxn modelId="{4BE9B4EC-9215-40BF-8B2C-7D654903D569}" type="presOf" srcId="{15A74404-0561-4DAB-BF98-8A0CB30554CF}" destId="{E3266250-4D02-4AB7-8150-A4B59E3939F9}" srcOrd="0" destOrd="0" presId="urn:microsoft.com/office/officeart/2005/8/layout/chevron2"/>
    <dgm:cxn modelId="{412AA223-36F5-4DAA-B549-DDBF66C96CE0}" srcId="{15A74404-0561-4DAB-BF98-8A0CB30554CF}" destId="{FBB8BEFA-FFAD-4772-B003-7FAE2CC353A3}" srcOrd="0" destOrd="0" parTransId="{F921D3F9-197D-45D4-9255-66C01DF8FC7F}" sibTransId="{4EEE01E2-5B02-4B95-A6FC-875512DAC222}"/>
    <dgm:cxn modelId="{14A9D929-D511-42D2-A525-8BBDE2490A0B}" type="presOf" srcId="{D4BED59F-3273-4458-8999-DF95F7608F01}" destId="{C31FF161-583D-431A-81E7-633F80E04791}" srcOrd="0" destOrd="2" presId="urn:microsoft.com/office/officeart/2005/8/layout/chevron2"/>
    <dgm:cxn modelId="{34D5E517-533C-4F97-A943-646C5A79EF85}" srcId="{32013112-6A77-4D92-856E-1A97A9278506}" destId="{C5696C81-2488-4BB3-8C12-08D14AC83768}" srcOrd="3" destOrd="0" parTransId="{C38CA3FD-46D5-4D1E-9516-64F373C9A138}" sibTransId="{C18BE1B3-43C2-4CA7-B56C-859DA1D8EEAD}"/>
    <dgm:cxn modelId="{CFC2DA0E-C14C-4D60-AFE1-C386792D094F}" type="presOf" srcId="{D22A795F-A585-45AB-8297-BCB7D30EA7E2}" destId="{1615B7D3-E1B1-4F40-B7BD-97588A0E496C}" srcOrd="0" destOrd="2" presId="urn:microsoft.com/office/officeart/2005/8/layout/chevron2"/>
    <dgm:cxn modelId="{690211AA-380E-4BF4-AEC1-ACCEF6E911D0}" srcId="{F2AB749C-EDB4-41A8-8F80-2CD8ADC2FC87}" destId="{5A63C992-82C5-41F2-83C5-7965D79C7D7F}" srcOrd="0" destOrd="0" parTransId="{0483DEDF-C5ED-4975-B524-CA98B487D6CF}" sibTransId="{080381CF-7661-47E3-95CD-2D2E45EADD03}"/>
    <dgm:cxn modelId="{4D7D2051-A295-4DA8-BF1B-5DFC048754C4}" type="presOf" srcId="{CD48B3FC-9AEC-4B79-8C89-71BC802981A3}" destId="{7A9D0A86-412B-40DE-868D-303D397D14D2}" srcOrd="0" destOrd="2" presId="urn:microsoft.com/office/officeart/2005/8/layout/chevron2"/>
    <dgm:cxn modelId="{6478B8F9-31E5-4EC1-94D0-29737CC38B7C}" type="presOf" srcId="{48E519DC-B6DC-4D59-BDC5-4293D14A30F5}" destId="{C31FF161-583D-431A-81E7-633F80E04791}" srcOrd="0" destOrd="1" presId="urn:microsoft.com/office/officeart/2005/8/layout/chevron2"/>
    <dgm:cxn modelId="{38242AD6-7AAA-45D3-A51E-20D484137DD7}" type="presOf" srcId="{C5696C81-2488-4BB3-8C12-08D14AC83768}" destId="{C31FF161-583D-431A-81E7-633F80E04791}" srcOrd="0" destOrd="3" presId="urn:microsoft.com/office/officeart/2005/8/layout/chevron2"/>
    <dgm:cxn modelId="{E63E8ABE-F2C9-439B-9B09-05E939E2384F}" srcId="{32013112-6A77-4D92-856E-1A97A9278506}" destId="{D4BED59F-3273-4458-8999-DF95F7608F01}" srcOrd="2" destOrd="0" parTransId="{1BB9C722-C468-477D-AF5C-5E569E28BAA0}" sibTransId="{CD63CF44-F356-499E-B1F0-5FB4CA04B548}"/>
    <dgm:cxn modelId="{F94E6233-2837-4CE3-B01B-94872D232A4C}" type="presOf" srcId="{5A63C992-82C5-41F2-83C5-7965D79C7D7F}" destId="{9055D84C-3092-4EBE-AA64-A2A44DEF37E3}" srcOrd="0" destOrd="0" presId="urn:microsoft.com/office/officeart/2005/8/layout/chevron2"/>
    <dgm:cxn modelId="{626B5EA3-E975-4104-8E4A-9DEA7BB59DC5}" srcId="{CA800635-F0CE-45DF-B807-9831FCA1AEC1}" destId="{D219AAAB-07BF-4677-8A3B-2F243FF231F7}" srcOrd="0" destOrd="0" parTransId="{B8658EBA-9C46-40B8-A40F-E5DF4A7D7B52}" sibTransId="{9C7026A8-3B04-4DB1-A87D-7063BDF40E02}"/>
    <dgm:cxn modelId="{40998F69-B8B2-4580-AEF5-CF687137728F}" srcId="{CA800635-F0CE-45DF-B807-9831FCA1AEC1}" destId="{D22A795F-A585-45AB-8297-BCB7D30EA7E2}" srcOrd="2" destOrd="0" parTransId="{039577CA-F2D9-4ED8-83D5-094DB0CC07F6}" sibTransId="{C42EAFC3-40A5-4B90-B6E8-1A9E8B4351B1}"/>
    <dgm:cxn modelId="{A6E123B5-EA8C-4177-805C-F382325E0983}" type="presOf" srcId="{A849D915-5D79-4E0F-8227-FA5156F9F255}" destId="{C31FF161-583D-431A-81E7-633F80E04791}" srcOrd="0" destOrd="0" presId="urn:microsoft.com/office/officeart/2005/8/layout/chevron2"/>
    <dgm:cxn modelId="{E515ABF0-CC5A-42D0-B894-5546DD393215}" srcId="{C44BC19A-A7B3-4660-8208-2C9D1E412A12}" destId="{15A74404-0561-4DAB-BF98-8A0CB30554CF}" srcOrd="3" destOrd="0" parTransId="{60C229A7-A6DB-4FBA-994F-04EE62FC9EF8}" sibTransId="{E274A5C8-6E11-4BAE-8E23-D1FC4286AFC7}"/>
    <dgm:cxn modelId="{BD4DE072-90B6-40A0-8C4E-2FD87520124E}" srcId="{32013112-6A77-4D92-856E-1A97A9278506}" destId="{48E519DC-B6DC-4D59-BDC5-4293D14A30F5}" srcOrd="1" destOrd="0" parTransId="{AD36D217-EBF4-41A5-B046-E235BC35046B}" sibTransId="{13E3B853-6FC7-4D86-93ED-038FE4672B6C}"/>
    <dgm:cxn modelId="{7C8D02B0-E4D9-460D-B986-25CDBB89A582}" srcId="{15A74404-0561-4DAB-BF98-8A0CB30554CF}" destId="{9ACB21A4-62CD-4C67-BD71-CD65C3546E00}" srcOrd="3" destOrd="0" parTransId="{537B676D-D1D2-4273-92B2-736F251158A1}" sibTransId="{80D5B708-4805-43FB-8C39-4CFAFEE7F5DB}"/>
    <dgm:cxn modelId="{4893676F-CFCC-4A8E-BE5A-A23139A8E4DD}" srcId="{C44BC19A-A7B3-4660-8208-2C9D1E412A12}" destId="{32013112-6A77-4D92-856E-1A97A9278506}" srcOrd="2" destOrd="0" parTransId="{0259A027-DF89-41C8-8CE9-AAEB0407FD8E}" sibTransId="{42E3F8DC-B346-4924-B7C8-FDA79FCA7C22}"/>
    <dgm:cxn modelId="{2EE33034-0ABA-4B3B-802D-2D9999EC750E}" type="presOf" srcId="{76C33FE7-EC57-42EA-BFBA-946023B852A1}" destId="{7A9D0A86-412B-40DE-868D-303D397D14D2}" srcOrd="0" destOrd="1" presId="urn:microsoft.com/office/officeart/2005/8/layout/chevron2"/>
    <dgm:cxn modelId="{4BCFE783-CBB5-4CF0-B90F-94F4C8D9F06F}" type="presParOf" srcId="{10E8F12F-5C2D-4C93-B95D-95AC05C8AD27}" destId="{461897D2-6351-44BF-BC73-D10F739242C4}" srcOrd="0" destOrd="0" presId="urn:microsoft.com/office/officeart/2005/8/layout/chevron2"/>
    <dgm:cxn modelId="{37D7D0BD-00EE-4B1B-9C15-62D2B7687E9A}" type="presParOf" srcId="{461897D2-6351-44BF-BC73-D10F739242C4}" destId="{DDAFE3DA-4079-4E8F-8B0A-6EE9E74B52D2}" srcOrd="0" destOrd="0" presId="urn:microsoft.com/office/officeart/2005/8/layout/chevron2"/>
    <dgm:cxn modelId="{FF3A2FCB-D696-4695-88AB-8B8BED5B20D0}" type="presParOf" srcId="{461897D2-6351-44BF-BC73-D10F739242C4}" destId="{9055D84C-3092-4EBE-AA64-A2A44DEF37E3}" srcOrd="1" destOrd="0" presId="urn:microsoft.com/office/officeart/2005/8/layout/chevron2"/>
    <dgm:cxn modelId="{FD7E673E-F846-4C99-86BC-B34064C5A6A6}" type="presParOf" srcId="{10E8F12F-5C2D-4C93-B95D-95AC05C8AD27}" destId="{F4F15F43-D5AE-4AEA-991E-B1B400BC288F}" srcOrd="1" destOrd="0" presId="urn:microsoft.com/office/officeart/2005/8/layout/chevron2"/>
    <dgm:cxn modelId="{FE7FA897-8091-4ADD-B84B-1FA15CB39745}" type="presParOf" srcId="{10E8F12F-5C2D-4C93-B95D-95AC05C8AD27}" destId="{5D0CBCD0-20A7-43DE-932D-025FFA88A8B0}" srcOrd="2" destOrd="0" presId="urn:microsoft.com/office/officeart/2005/8/layout/chevron2"/>
    <dgm:cxn modelId="{171F7F9D-5FFC-42B8-8682-4562274AF16D}" type="presParOf" srcId="{5D0CBCD0-20A7-43DE-932D-025FFA88A8B0}" destId="{04EC40CC-1CCB-4ABE-8D9D-9ACC3BEA4003}" srcOrd="0" destOrd="0" presId="urn:microsoft.com/office/officeart/2005/8/layout/chevron2"/>
    <dgm:cxn modelId="{B4712086-A912-4BA1-82BD-78B31867B7D6}" type="presParOf" srcId="{5D0CBCD0-20A7-43DE-932D-025FFA88A8B0}" destId="{1615B7D3-E1B1-4F40-B7BD-97588A0E496C}" srcOrd="1" destOrd="0" presId="urn:microsoft.com/office/officeart/2005/8/layout/chevron2"/>
    <dgm:cxn modelId="{830C2141-5DDA-4FF1-A4A4-97FEC0AFDB6A}" type="presParOf" srcId="{10E8F12F-5C2D-4C93-B95D-95AC05C8AD27}" destId="{72830434-4667-4B45-ACB5-08AF1F03FDA4}" srcOrd="3" destOrd="0" presId="urn:microsoft.com/office/officeart/2005/8/layout/chevron2"/>
    <dgm:cxn modelId="{066F57C2-5009-43A9-8BEC-EA3F2265424F}" type="presParOf" srcId="{10E8F12F-5C2D-4C93-B95D-95AC05C8AD27}" destId="{153F81C0-EBDB-41DC-9810-299F3A649EDA}" srcOrd="4" destOrd="0" presId="urn:microsoft.com/office/officeart/2005/8/layout/chevron2"/>
    <dgm:cxn modelId="{515C2F03-97A6-40CF-B064-8EB2847FC845}" type="presParOf" srcId="{153F81C0-EBDB-41DC-9810-299F3A649EDA}" destId="{F3B3EE19-5E92-4904-A29D-CEEBE1339295}" srcOrd="0" destOrd="0" presId="urn:microsoft.com/office/officeart/2005/8/layout/chevron2"/>
    <dgm:cxn modelId="{FB8B5CB5-52A7-4ACA-B5CD-93113A8174E0}" type="presParOf" srcId="{153F81C0-EBDB-41DC-9810-299F3A649EDA}" destId="{C31FF161-583D-431A-81E7-633F80E04791}" srcOrd="1" destOrd="0" presId="urn:microsoft.com/office/officeart/2005/8/layout/chevron2"/>
    <dgm:cxn modelId="{44FE3317-89F6-4811-8B85-583BBF46037A}" type="presParOf" srcId="{10E8F12F-5C2D-4C93-B95D-95AC05C8AD27}" destId="{82D77EC0-7D86-4F93-8747-B348C9EF9291}" srcOrd="5" destOrd="0" presId="urn:microsoft.com/office/officeart/2005/8/layout/chevron2"/>
    <dgm:cxn modelId="{7CE13CF9-A2BC-48F5-994B-CD3AC0536254}" type="presParOf" srcId="{10E8F12F-5C2D-4C93-B95D-95AC05C8AD27}" destId="{A60D440F-1F06-4D88-BB17-AF37F79CF07E}" srcOrd="6" destOrd="0" presId="urn:microsoft.com/office/officeart/2005/8/layout/chevron2"/>
    <dgm:cxn modelId="{F7AF96D9-B387-4CE1-910B-210125652BA6}" type="presParOf" srcId="{A60D440F-1F06-4D88-BB17-AF37F79CF07E}" destId="{E3266250-4D02-4AB7-8150-A4B59E3939F9}" srcOrd="0" destOrd="0" presId="urn:microsoft.com/office/officeart/2005/8/layout/chevron2"/>
    <dgm:cxn modelId="{7DDE7587-9BF9-4ECC-8CB0-D51FB14DBCCE}" type="presParOf" srcId="{A60D440F-1F06-4D88-BB17-AF37F79CF07E}" destId="{7A9D0A86-412B-40DE-868D-303D397D14D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2F5EBE-EFF1-4825-970A-B7361A90E104}" type="doc">
      <dgm:prSet loTypeId="urn:microsoft.com/office/officeart/2008/layout/AlternatingHexagons" loCatId="list" qsTypeId="urn:microsoft.com/office/officeart/2005/8/quickstyle/3d1" qsCatId="3D" csTypeId="urn:microsoft.com/office/officeart/2005/8/colors/colorful2" csCatId="colorful" phldr="1"/>
      <dgm:spPr/>
      <dgm:t>
        <a:bodyPr/>
        <a:lstStyle/>
        <a:p>
          <a:endParaRPr lang="es-MX"/>
        </a:p>
      </dgm:t>
    </dgm:pt>
    <dgm:pt modelId="{1A3E4700-536F-4F83-AC8F-B2CBC5D1DBE1}">
      <dgm:prSet phldrT="[Texto]"/>
      <dgm:spPr/>
      <dgm:t>
        <a:bodyPr/>
        <a:lstStyle/>
        <a:p>
          <a:r>
            <a:rPr lang="es-ES" dirty="0" smtClean="0"/>
            <a:t>Destrucción ósea</a:t>
          </a:r>
          <a:endParaRPr lang="es-MX" dirty="0"/>
        </a:p>
      </dgm:t>
    </dgm:pt>
    <dgm:pt modelId="{706BF6F0-218C-4787-871B-CE7BA04C67F5}" type="parTrans" cxnId="{7E0ECBCD-928D-44C2-A100-1B6F32AAB00B}">
      <dgm:prSet/>
      <dgm:spPr/>
      <dgm:t>
        <a:bodyPr/>
        <a:lstStyle/>
        <a:p>
          <a:endParaRPr lang="es-MX"/>
        </a:p>
      </dgm:t>
    </dgm:pt>
    <dgm:pt modelId="{7F3B45F2-4AB2-4E7D-ABA8-5E0D742F0BC1}" type="sibTrans" cxnId="{7E0ECBCD-928D-44C2-A100-1B6F32AAB00B}">
      <dgm:prSet/>
      <dgm:spPr/>
      <dgm:t>
        <a:bodyPr/>
        <a:lstStyle/>
        <a:p>
          <a:endParaRPr lang="es-MX"/>
        </a:p>
      </dgm:t>
    </dgm:pt>
    <dgm:pt modelId="{9FFC6EEA-799A-41D6-AF8A-5833E60B0BC8}">
      <dgm:prSet phldrT="[Texto]"/>
      <dgm:spPr/>
      <dgm:t>
        <a:bodyPr/>
        <a:lstStyle/>
        <a:p>
          <a:r>
            <a:rPr lang="es-ES" dirty="0" smtClean="0"/>
            <a:t>Cambios tróficos piel</a:t>
          </a:r>
          <a:endParaRPr lang="es-MX" dirty="0"/>
        </a:p>
      </dgm:t>
    </dgm:pt>
    <dgm:pt modelId="{7B4FACCC-D121-4AE3-B609-3E8DC8344475}" type="parTrans" cxnId="{BF9D88DA-166B-4202-9E35-768570C01A4D}">
      <dgm:prSet/>
      <dgm:spPr/>
      <dgm:t>
        <a:bodyPr/>
        <a:lstStyle/>
        <a:p>
          <a:endParaRPr lang="es-MX"/>
        </a:p>
      </dgm:t>
    </dgm:pt>
    <dgm:pt modelId="{9F402763-1B03-4092-8BF1-E352C9911526}" type="sibTrans" cxnId="{BF9D88DA-166B-4202-9E35-768570C01A4D}">
      <dgm:prSet/>
      <dgm:spPr/>
      <dgm:t>
        <a:bodyPr/>
        <a:lstStyle/>
        <a:p>
          <a:endParaRPr lang="es-MX"/>
        </a:p>
      </dgm:t>
    </dgm:pt>
    <dgm:pt modelId="{F339C420-8BB1-428F-A72D-D91E7AEDF477}">
      <dgm:prSet phldrT="[Texto]"/>
      <dgm:spPr/>
      <dgm:t>
        <a:bodyPr/>
        <a:lstStyle/>
        <a:p>
          <a:r>
            <a:rPr lang="es-ES" dirty="0" smtClean="0"/>
            <a:t>Eritematoso y caliente</a:t>
          </a:r>
          <a:endParaRPr lang="es-MX" dirty="0"/>
        </a:p>
      </dgm:t>
    </dgm:pt>
    <dgm:pt modelId="{469A7EEC-C12E-46C2-8AFE-644A60102C30}" type="parTrans" cxnId="{5CA0A69B-853F-4561-94CD-BFC83E22A20A}">
      <dgm:prSet/>
      <dgm:spPr/>
      <dgm:t>
        <a:bodyPr/>
        <a:lstStyle/>
        <a:p>
          <a:endParaRPr lang="es-MX"/>
        </a:p>
      </dgm:t>
    </dgm:pt>
    <dgm:pt modelId="{9FE9D3C2-8C7C-462B-8C6D-1BD70DAF8D40}" type="sibTrans" cxnId="{5CA0A69B-853F-4561-94CD-BFC83E22A20A}">
      <dgm:prSet/>
      <dgm:spPr/>
      <dgm:t>
        <a:bodyPr/>
        <a:lstStyle/>
        <a:p>
          <a:endParaRPr lang="es-MX"/>
        </a:p>
      </dgm:t>
    </dgm:pt>
    <dgm:pt modelId="{85A3FD76-21F7-40D7-B55B-4BB9264A8100}">
      <dgm:prSet phldrT="[Texto]"/>
      <dgm:spPr/>
      <dgm:t>
        <a:bodyPr/>
        <a:lstStyle/>
        <a:p>
          <a:r>
            <a:rPr lang="es-ES" dirty="0" smtClean="0"/>
            <a:t>3 – 4 meses</a:t>
          </a:r>
          <a:endParaRPr lang="es-MX" dirty="0"/>
        </a:p>
      </dgm:t>
    </dgm:pt>
    <dgm:pt modelId="{65E701E0-F5D4-48F2-9260-923C1C58881F}" type="parTrans" cxnId="{399626F5-B560-44B5-ABB5-5480BCBFE08B}">
      <dgm:prSet/>
      <dgm:spPr/>
      <dgm:t>
        <a:bodyPr/>
        <a:lstStyle/>
        <a:p>
          <a:endParaRPr lang="es-MX"/>
        </a:p>
      </dgm:t>
    </dgm:pt>
    <dgm:pt modelId="{F53934A5-5162-4487-9EF8-87B6E5CE82D3}" type="sibTrans" cxnId="{399626F5-B560-44B5-ABB5-5480BCBFE08B}">
      <dgm:prSet/>
      <dgm:spPr/>
      <dgm:t>
        <a:bodyPr/>
        <a:lstStyle/>
        <a:p>
          <a:endParaRPr lang="es-MX"/>
        </a:p>
      </dgm:t>
    </dgm:pt>
    <dgm:pt modelId="{2EA40AEB-5309-4780-B1D1-026E62C43F66}">
      <dgm:prSet phldrT="[Texto]"/>
      <dgm:spPr/>
      <dgm:t>
        <a:bodyPr/>
        <a:lstStyle/>
        <a:p>
          <a:r>
            <a:rPr lang="es-ES" dirty="0" err="1" smtClean="0"/>
            <a:t>Rx</a:t>
          </a:r>
          <a:r>
            <a:rPr lang="es-ES" dirty="0" smtClean="0"/>
            <a:t> normal o huesos escleróticos</a:t>
          </a:r>
          <a:endParaRPr lang="es-MX" dirty="0"/>
        </a:p>
      </dgm:t>
    </dgm:pt>
    <dgm:pt modelId="{379590E2-CC21-4D70-921A-F28E9447C859}" type="parTrans" cxnId="{ECEC2EA8-27C1-4002-B999-40789A86FC8D}">
      <dgm:prSet/>
      <dgm:spPr/>
      <dgm:t>
        <a:bodyPr/>
        <a:lstStyle/>
        <a:p>
          <a:endParaRPr lang="es-MX"/>
        </a:p>
      </dgm:t>
    </dgm:pt>
    <dgm:pt modelId="{5A3051F6-1306-49D7-9241-4BC8F47E71F3}" type="sibTrans" cxnId="{ECEC2EA8-27C1-4002-B999-40789A86FC8D}">
      <dgm:prSet/>
      <dgm:spPr/>
      <dgm:t>
        <a:bodyPr/>
        <a:lstStyle/>
        <a:p>
          <a:endParaRPr lang="es-MX"/>
        </a:p>
      </dgm:t>
    </dgm:pt>
    <dgm:pt modelId="{62D987E2-084B-46F3-989B-D188B51BB78A}">
      <dgm:prSet phldrT="[Texto]" phldr="1"/>
      <dgm:spPr/>
      <dgm:t>
        <a:bodyPr/>
        <a:lstStyle/>
        <a:p>
          <a:endParaRPr lang="es-MX" dirty="0"/>
        </a:p>
      </dgm:t>
    </dgm:pt>
    <dgm:pt modelId="{7C22F769-9F9F-4893-A754-9763935D54FE}" type="parTrans" cxnId="{D2B0FEF6-4B13-4EC7-B31B-5264418B851B}">
      <dgm:prSet/>
      <dgm:spPr/>
      <dgm:t>
        <a:bodyPr/>
        <a:lstStyle/>
        <a:p>
          <a:endParaRPr lang="es-MX"/>
        </a:p>
      </dgm:t>
    </dgm:pt>
    <dgm:pt modelId="{17DA4409-9EEB-46A7-A346-D8371179B35C}" type="sibTrans" cxnId="{D2B0FEF6-4B13-4EC7-B31B-5264418B851B}">
      <dgm:prSet/>
      <dgm:spPr/>
      <dgm:t>
        <a:bodyPr/>
        <a:lstStyle/>
        <a:p>
          <a:endParaRPr lang="es-MX"/>
        </a:p>
      </dgm:t>
    </dgm:pt>
    <dgm:pt modelId="{6138BDFC-970C-415A-A5C7-A5DD93A3C433}" type="pres">
      <dgm:prSet presAssocID="{672F5EBE-EFF1-4825-970A-B7361A90E104}" presName="Name0" presStyleCnt="0">
        <dgm:presLayoutVars>
          <dgm:chMax/>
          <dgm:chPref/>
          <dgm:dir/>
          <dgm:animLvl val="lvl"/>
        </dgm:presLayoutVars>
      </dgm:prSet>
      <dgm:spPr/>
      <dgm:t>
        <a:bodyPr/>
        <a:lstStyle/>
        <a:p>
          <a:endParaRPr lang="es-MX"/>
        </a:p>
      </dgm:t>
    </dgm:pt>
    <dgm:pt modelId="{119BD55F-CF19-49C9-AEE6-C4478DE7E7EE}" type="pres">
      <dgm:prSet presAssocID="{1A3E4700-536F-4F83-AC8F-B2CBC5D1DBE1}" presName="composite" presStyleCnt="0"/>
      <dgm:spPr/>
    </dgm:pt>
    <dgm:pt modelId="{F2CCE139-40D8-47B4-8409-ADE2AC861433}" type="pres">
      <dgm:prSet presAssocID="{1A3E4700-536F-4F83-AC8F-B2CBC5D1DBE1}" presName="Parent1" presStyleLbl="node1" presStyleIdx="0" presStyleCnt="6">
        <dgm:presLayoutVars>
          <dgm:chMax val="1"/>
          <dgm:chPref val="1"/>
          <dgm:bulletEnabled val="1"/>
        </dgm:presLayoutVars>
      </dgm:prSet>
      <dgm:spPr/>
      <dgm:t>
        <a:bodyPr/>
        <a:lstStyle/>
        <a:p>
          <a:endParaRPr lang="es-MX"/>
        </a:p>
      </dgm:t>
    </dgm:pt>
    <dgm:pt modelId="{3A783C29-216A-4273-8C9A-8CA126E7D4D2}" type="pres">
      <dgm:prSet presAssocID="{1A3E4700-536F-4F83-AC8F-B2CBC5D1DBE1}" presName="Childtext1" presStyleLbl="revTx" presStyleIdx="0" presStyleCnt="3">
        <dgm:presLayoutVars>
          <dgm:chMax val="0"/>
          <dgm:chPref val="0"/>
          <dgm:bulletEnabled val="1"/>
        </dgm:presLayoutVars>
      </dgm:prSet>
      <dgm:spPr/>
      <dgm:t>
        <a:bodyPr/>
        <a:lstStyle/>
        <a:p>
          <a:endParaRPr lang="es-MX"/>
        </a:p>
      </dgm:t>
    </dgm:pt>
    <dgm:pt modelId="{3843EADE-456B-41F6-A2AB-71A28052D01D}" type="pres">
      <dgm:prSet presAssocID="{1A3E4700-536F-4F83-AC8F-B2CBC5D1DBE1}" presName="BalanceSpacing" presStyleCnt="0"/>
      <dgm:spPr/>
    </dgm:pt>
    <dgm:pt modelId="{AA84EB70-DF27-45B7-8007-5C88F711BB4D}" type="pres">
      <dgm:prSet presAssocID="{1A3E4700-536F-4F83-AC8F-B2CBC5D1DBE1}" presName="BalanceSpacing1" presStyleCnt="0"/>
      <dgm:spPr/>
    </dgm:pt>
    <dgm:pt modelId="{ADC5A2BF-ADF6-4E67-8243-059C174518D4}" type="pres">
      <dgm:prSet presAssocID="{7F3B45F2-4AB2-4E7D-ABA8-5E0D742F0BC1}" presName="Accent1Text" presStyleLbl="node1" presStyleIdx="1" presStyleCnt="6"/>
      <dgm:spPr/>
      <dgm:t>
        <a:bodyPr/>
        <a:lstStyle/>
        <a:p>
          <a:endParaRPr lang="es-MX"/>
        </a:p>
      </dgm:t>
    </dgm:pt>
    <dgm:pt modelId="{A55E5DFF-86F1-4F79-BBA7-45982D2918B0}" type="pres">
      <dgm:prSet presAssocID="{7F3B45F2-4AB2-4E7D-ABA8-5E0D742F0BC1}" presName="spaceBetweenRectangles" presStyleCnt="0"/>
      <dgm:spPr/>
    </dgm:pt>
    <dgm:pt modelId="{BB05BE37-8B98-44CA-967D-EDADD0E7D751}" type="pres">
      <dgm:prSet presAssocID="{F339C420-8BB1-428F-A72D-D91E7AEDF477}" presName="composite" presStyleCnt="0"/>
      <dgm:spPr/>
    </dgm:pt>
    <dgm:pt modelId="{AD2ED3B5-DA43-4F3C-977D-E4760B766C35}" type="pres">
      <dgm:prSet presAssocID="{F339C420-8BB1-428F-A72D-D91E7AEDF477}" presName="Parent1" presStyleLbl="node1" presStyleIdx="2" presStyleCnt="6">
        <dgm:presLayoutVars>
          <dgm:chMax val="1"/>
          <dgm:chPref val="1"/>
          <dgm:bulletEnabled val="1"/>
        </dgm:presLayoutVars>
      </dgm:prSet>
      <dgm:spPr/>
      <dgm:t>
        <a:bodyPr/>
        <a:lstStyle/>
        <a:p>
          <a:endParaRPr lang="es-MX"/>
        </a:p>
      </dgm:t>
    </dgm:pt>
    <dgm:pt modelId="{52AF928E-E098-4DDB-9C0A-B9D06850A266}" type="pres">
      <dgm:prSet presAssocID="{F339C420-8BB1-428F-A72D-D91E7AEDF477}" presName="Childtext1" presStyleLbl="revTx" presStyleIdx="1" presStyleCnt="3">
        <dgm:presLayoutVars>
          <dgm:chMax val="0"/>
          <dgm:chPref val="0"/>
          <dgm:bulletEnabled val="1"/>
        </dgm:presLayoutVars>
      </dgm:prSet>
      <dgm:spPr/>
      <dgm:t>
        <a:bodyPr/>
        <a:lstStyle/>
        <a:p>
          <a:endParaRPr lang="es-MX"/>
        </a:p>
      </dgm:t>
    </dgm:pt>
    <dgm:pt modelId="{4401B342-56B6-4E1F-A3A7-073AB0B7A4EE}" type="pres">
      <dgm:prSet presAssocID="{F339C420-8BB1-428F-A72D-D91E7AEDF477}" presName="BalanceSpacing" presStyleCnt="0"/>
      <dgm:spPr/>
    </dgm:pt>
    <dgm:pt modelId="{EF8C1A8F-231C-4AE8-9E6D-0359354AC5C1}" type="pres">
      <dgm:prSet presAssocID="{F339C420-8BB1-428F-A72D-D91E7AEDF477}" presName="BalanceSpacing1" presStyleCnt="0"/>
      <dgm:spPr/>
    </dgm:pt>
    <dgm:pt modelId="{00D8D765-C0B3-484F-9B72-F581214F23B6}" type="pres">
      <dgm:prSet presAssocID="{9FE9D3C2-8C7C-462B-8C6D-1BD70DAF8D40}" presName="Accent1Text" presStyleLbl="node1" presStyleIdx="3" presStyleCnt="6"/>
      <dgm:spPr/>
      <dgm:t>
        <a:bodyPr/>
        <a:lstStyle/>
        <a:p>
          <a:endParaRPr lang="es-MX"/>
        </a:p>
      </dgm:t>
    </dgm:pt>
    <dgm:pt modelId="{6E85FA65-E07E-4445-B990-5AC040C68DFF}" type="pres">
      <dgm:prSet presAssocID="{9FE9D3C2-8C7C-462B-8C6D-1BD70DAF8D40}" presName="spaceBetweenRectangles" presStyleCnt="0"/>
      <dgm:spPr/>
    </dgm:pt>
    <dgm:pt modelId="{29A8521C-1183-412E-B15E-E5FF4166E9A8}" type="pres">
      <dgm:prSet presAssocID="{2EA40AEB-5309-4780-B1D1-026E62C43F66}" presName="composite" presStyleCnt="0"/>
      <dgm:spPr/>
    </dgm:pt>
    <dgm:pt modelId="{24F1B0E3-BA6E-462F-ABBB-DAC2D2C9160C}" type="pres">
      <dgm:prSet presAssocID="{2EA40AEB-5309-4780-B1D1-026E62C43F66}" presName="Parent1" presStyleLbl="node1" presStyleIdx="4" presStyleCnt="6">
        <dgm:presLayoutVars>
          <dgm:chMax val="1"/>
          <dgm:chPref val="1"/>
          <dgm:bulletEnabled val="1"/>
        </dgm:presLayoutVars>
      </dgm:prSet>
      <dgm:spPr/>
      <dgm:t>
        <a:bodyPr/>
        <a:lstStyle/>
        <a:p>
          <a:endParaRPr lang="es-MX"/>
        </a:p>
      </dgm:t>
    </dgm:pt>
    <dgm:pt modelId="{09C45996-886E-4CE2-AD3E-D01EDB5A7D89}" type="pres">
      <dgm:prSet presAssocID="{2EA40AEB-5309-4780-B1D1-026E62C43F66}" presName="Childtext1" presStyleLbl="revTx" presStyleIdx="2" presStyleCnt="3">
        <dgm:presLayoutVars>
          <dgm:chMax val="0"/>
          <dgm:chPref val="0"/>
          <dgm:bulletEnabled val="1"/>
        </dgm:presLayoutVars>
      </dgm:prSet>
      <dgm:spPr/>
      <dgm:t>
        <a:bodyPr/>
        <a:lstStyle/>
        <a:p>
          <a:endParaRPr lang="es-MX"/>
        </a:p>
      </dgm:t>
    </dgm:pt>
    <dgm:pt modelId="{A83E8579-A523-430C-BDAA-CBFA3646BE0A}" type="pres">
      <dgm:prSet presAssocID="{2EA40AEB-5309-4780-B1D1-026E62C43F66}" presName="BalanceSpacing" presStyleCnt="0"/>
      <dgm:spPr/>
    </dgm:pt>
    <dgm:pt modelId="{981B5433-690E-47FF-B6F8-6B3BEDF63D8A}" type="pres">
      <dgm:prSet presAssocID="{2EA40AEB-5309-4780-B1D1-026E62C43F66}" presName="BalanceSpacing1" presStyleCnt="0"/>
      <dgm:spPr/>
    </dgm:pt>
    <dgm:pt modelId="{E160D46E-AB16-4CA2-A4CB-A6AE1743F486}" type="pres">
      <dgm:prSet presAssocID="{5A3051F6-1306-49D7-9241-4BC8F47E71F3}" presName="Accent1Text" presStyleLbl="node1" presStyleIdx="5" presStyleCnt="6"/>
      <dgm:spPr/>
      <dgm:t>
        <a:bodyPr/>
        <a:lstStyle/>
        <a:p>
          <a:endParaRPr lang="es-MX"/>
        </a:p>
      </dgm:t>
    </dgm:pt>
  </dgm:ptLst>
  <dgm:cxnLst>
    <dgm:cxn modelId="{3C514C89-1EE6-4F6E-A175-4498B672001B}" type="presOf" srcId="{9FFC6EEA-799A-41D6-AF8A-5833E60B0BC8}" destId="{3A783C29-216A-4273-8C9A-8CA126E7D4D2}" srcOrd="0" destOrd="0" presId="urn:microsoft.com/office/officeart/2008/layout/AlternatingHexagons"/>
    <dgm:cxn modelId="{39AC1C29-9EAF-4DC4-A4CF-6A707B38F1EF}" type="presOf" srcId="{F339C420-8BB1-428F-A72D-D91E7AEDF477}" destId="{AD2ED3B5-DA43-4F3C-977D-E4760B766C35}" srcOrd="0" destOrd="0" presId="urn:microsoft.com/office/officeart/2008/layout/AlternatingHexagons"/>
    <dgm:cxn modelId="{A15F7197-B07C-401A-B9E1-9070D2C74466}" type="presOf" srcId="{1A3E4700-536F-4F83-AC8F-B2CBC5D1DBE1}" destId="{F2CCE139-40D8-47B4-8409-ADE2AC861433}" srcOrd="0" destOrd="0" presId="urn:microsoft.com/office/officeart/2008/layout/AlternatingHexagons"/>
    <dgm:cxn modelId="{7E0ECBCD-928D-44C2-A100-1B6F32AAB00B}" srcId="{672F5EBE-EFF1-4825-970A-B7361A90E104}" destId="{1A3E4700-536F-4F83-AC8F-B2CBC5D1DBE1}" srcOrd="0" destOrd="0" parTransId="{706BF6F0-218C-4787-871B-CE7BA04C67F5}" sibTransId="{7F3B45F2-4AB2-4E7D-ABA8-5E0D742F0BC1}"/>
    <dgm:cxn modelId="{D2B0FEF6-4B13-4EC7-B31B-5264418B851B}" srcId="{2EA40AEB-5309-4780-B1D1-026E62C43F66}" destId="{62D987E2-084B-46F3-989B-D188B51BB78A}" srcOrd="0" destOrd="0" parTransId="{7C22F769-9F9F-4893-A754-9763935D54FE}" sibTransId="{17DA4409-9EEB-46A7-A346-D8371179B35C}"/>
    <dgm:cxn modelId="{D3EC1EAA-8454-42B4-AFB9-82191CC948C4}" type="presOf" srcId="{5A3051F6-1306-49D7-9241-4BC8F47E71F3}" destId="{E160D46E-AB16-4CA2-A4CB-A6AE1743F486}" srcOrd="0" destOrd="0" presId="urn:microsoft.com/office/officeart/2008/layout/AlternatingHexagons"/>
    <dgm:cxn modelId="{399626F5-B560-44B5-ABB5-5480BCBFE08B}" srcId="{F339C420-8BB1-428F-A72D-D91E7AEDF477}" destId="{85A3FD76-21F7-40D7-B55B-4BB9264A8100}" srcOrd="0" destOrd="0" parTransId="{65E701E0-F5D4-48F2-9260-923C1C58881F}" sibTransId="{F53934A5-5162-4487-9EF8-87B6E5CE82D3}"/>
    <dgm:cxn modelId="{AD4A7937-E8A4-4363-9C1B-62F463B29637}" type="presOf" srcId="{672F5EBE-EFF1-4825-970A-B7361A90E104}" destId="{6138BDFC-970C-415A-A5C7-A5DD93A3C433}" srcOrd="0" destOrd="0" presId="urn:microsoft.com/office/officeart/2008/layout/AlternatingHexagons"/>
    <dgm:cxn modelId="{26E20118-4E07-4220-B07D-FFF78820484C}" type="presOf" srcId="{9FE9D3C2-8C7C-462B-8C6D-1BD70DAF8D40}" destId="{00D8D765-C0B3-484F-9B72-F581214F23B6}" srcOrd="0" destOrd="0" presId="urn:microsoft.com/office/officeart/2008/layout/AlternatingHexagons"/>
    <dgm:cxn modelId="{B2BB4465-09E1-41D7-86D5-B6DC1F8BC1F1}" type="presOf" srcId="{85A3FD76-21F7-40D7-B55B-4BB9264A8100}" destId="{52AF928E-E098-4DDB-9C0A-B9D06850A266}" srcOrd="0" destOrd="0" presId="urn:microsoft.com/office/officeart/2008/layout/AlternatingHexagons"/>
    <dgm:cxn modelId="{9E7049AB-AE8C-4AE3-BC6F-1156B374FCBB}" type="presOf" srcId="{2EA40AEB-5309-4780-B1D1-026E62C43F66}" destId="{24F1B0E3-BA6E-462F-ABBB-DAC2D2C9160C}" srcOrd="0" destOrd="0" presId="urn:microsoft.com/office/officeart/2008/layout/AlternatingHexagons"/>
    <dgm:cxn modelId="{5CA0A69B-853F-4561-94CD-BFC83E22A20A}" srcId="{672F5EBE-EFF1-4825-970A-B7361A90E104}" destId="{F339C420-8BB1-428F-A72D-D91E7AEDF477}" srcOrd="1" destOrd="0" parTransId="{469A7EEC-C12E-46C2-8AFE-644A60102C30}" sibTransId="{9FE9D3C2-8C7C-462B-8C6D-1BD70DAF8D40}"/>
    <dgm:cxn modelId="{0AEB421F-359A-4236-B076-CBDB5D5B96D8}" type="presOf" srcId="{7F3B45F2-4AB2-4E7D-ABA8-5E0D742F0BC1}" destId="{ADC5A2BF-ADF6-4E67-8243-059C174518D4}" srcOrd="0" destOrd="0" presId="urn:microsoft.com/office/officeart/2008/layout/AlternatingHexagons"/>
    <dgm:cxn modelId="{7B709C14-66D7-4242-93E3-757434F85D97}" type="presOf" srcId="{62D987E2-084B-46F3-989B-D188B51BB78A}" destId="{09C45996-886E-4CE2-AD3E-D01EDB5A7D89}" srcOrd="0" destOrd="0" presId="urn:microsoft.com/office/officeart/2008/layout/AlternatingHexagons"/>
    <dgm:cxn modelId="{ECEC2EA8-27C1-4002-B999-40789A86FC8D}" srcId="{672F5EBE-EFF1-4825-970A-B7361A90E104}" destId="{2EA40AEB-5309-4780-B1D1-026E62C43F66}" srcOrd="2" destOrd="0" parTransId="{379590E2-CC21-4D70-921A-F28E9447C859}" sibTransId="{5A3051F6-1306-49D7-9241-4BC8F47E71F3}"/>
    <dgm:cxn modelId="{BF9D88DA-166B-4202-9E35-768570C01A4D}" srcId="{1A3E4700-536F-4F83-AC8F-B2CBC5D1DBE1}" destId="{9FFC6EEA-799A-41D6-AF8A-5833E60B0BC8}" srcOrd="0" destOrd="0" parTransId="{7B4FACCC-D121-4AE3-B609-3E8DC8344475}" sibTransId="{9F402763-1B03-4092-8BF1-E352C9911526}"/>
    <dgm:cxn modelId="{F567724C-DC6A-4287-9A3C-FAB399A91A3F}" type="presParOf" srcId="{6138BDFC-970C-415A-A5C7-A5DD93A3C433}" destId="{119BD55F-CF19-49C9-AEE6-C4478DE7E7EE}" srcOrd="0" destOrd="0" presId="urn:microsoft.com/office/officeart/2008/layout/AlternatingHexagons"/>
    <dgm:cxn modelId="{35BFDA5E-3B2A-4795-A223-540F1A47FFBC}" type="presParOf" srcId="{119BD55F-CF19-49C9-AEE6-C4478DE7E7EE}" destId="{F2CCE139-40D8-47B4-8409-ADE2AC861433}" srcOrd="0" destOrd="0" presId="urn:microsoft.com/office/officeart/2008/layout/AlternatingHexagons"/>
    <dgm:cxn modelId="{1F767F3D-047D-4A99-BF35-7347A8DCB648}" type="presParOf" srcId="{119BD55F-CF19-49C9-AEE6-C4478DE7E7EE}" destId="{3A783C29-216A-4273-8C9A-8CA126E7D4D2}" srcOrd="1" destOrd="0" presId="urn:microsoft.com/office/officeart/2008/layout/AlternatingHexagons"/>
    <dgm:cxn modelId="{F927225F-310B-4136-940D-ACF1F4F2976C}" type="presParOf" srcId="{119BD55F-CF19-49C9-AEE6-C4478DE7E7EE}" destId="{3843EADE-456B-41F6-A2AB-71A28052D01D}" srcOrd="2" destOrd="0" presId="urn:microsoft.com/office/officeart/2008/layout/AlternatingHexagons"/>
    <dgm:cxn modelId="{369C16E8-9721-4402-9BF0-01E1A1B272ED}" type="presParOf" srcId="{119BD55F-CF19-49C9-AEE6-C4478DE7E7EE}" destId="{AA84EB70-DF27-45B7-8007-5C88F711BB4D}" srcOrd="3" destOrd="0" presId="urn:microsoft.com/office/officeart/2008/layout/AlternatingHexagons"/>
    <dgm:cxn modelId="{24296F56-CBB6-460B-8BF4-F90DB3B56DBB}" type="presParOf" srcId="{119BD55F-CF19-49C9-AEE6-C4478DE7E7EE}" destId="{ADC5A2BF-ADF6-4E67-8243-059C174518D4}" srcOrd="4" destOrd="0" presId="urn:microsoft.com/office/officeart/2008/layout/AlternatingHexagons"/>
    <dgm:cxn modelId="{04CD3ED0-B1E1-4700-A6C9-D2A0B03D8D53}" type="presParOf" srcId="{6138BDFC-970C-415A-A5C7-A5DD93A3C433}" destId="{A55E5DFF-86F1-4F79-BBA7-45982D2918B0}" srcOrd="1" destOrd="0" presId="urn:microsoft.com/office/officeart/2008/layout/AlternatingHexagons"/>
    <dgm:cxn modelId="{ECCE62B6-FD01-4440-A71A-FF13961624BF}" type="presParOf" srcId="{6138BDFC-970C-415A-A5C7-A5DD93A3C433}" destId="{BB05BE37-8B98-44CA-967D-EDADD0E7D751}" srcOrd="2" destOrd="0" presId="urn:microsoft.com/office/officeart/2008/layout/AlternatingHexagons"/>
    <dgm:cxn modelId="{246E1F1B-0413-4F5F-8CD5-D9E608035304}" type="presParOf" srcId="{BB05BE37-8B98-44CA-967D-EDADD0E7D751}" destId="{AD2ED3B5-DA43-4F3C-977D-E4760B766C35}" srcOrd="0" destOrd="0" presId="urn:microsoft.com/office/officeart/2008/layout/AlternatingHexagons"/>
    <dgm:cxn modelId="{4F656233-DF3B-466F-800D-3199FBD14218}" type="presParOf" srcId="{BB05BE37-8B98-44CA-967D-EDADD0E7D751}" destId="{52AF928E-E098-4DDB-9C0A-B9D06850A266}" srcOrd="1" destOrd="0" presId="urn:microsoft.com/office/officeart/2008/layout/AlternatingHexagons"/>
    <dgm:cxn modelId="{566E7A3B-8ACD-4DC4-B26C-BA5A79167A56}" type="presParOf" srcId="{BB05BE37-8B98-44CA-967D-EDADD0E7D751}" destId="{4401B342-56B6-4E1F-A3A7-073AB0B7A4EE}" srcOrd="2" destOrd="0" presId="urn:microsoft.com/office/officeart/2008/layout/AlternatingHexagons"/>
    <dgm:cxn modelId="{26B9F42E-F60A-4E3F-891D-7D7A7E85798E}" type="presParOf" srcId="{BB05BE37-8B98-44CA-967D-EDADD0E7D751}" destId="{EF8C1A8F-231C-4AE8-9E6D-0359354AC5C1}" srcOrd="3" destOrd="0" presId="urn:microsoft.com/office/officeart/2008/layout/AlternatingHexagons"/>
    <dgm:cxn modelId="{108F3B2F-1BBB-4A83-A5FD-3B67A8897425}" type="presParOf" srcId="{BB05BE37-8B98-44CA-967D-EDADD0E7D751}" destId="{00D8D765-C0B3-484F-9B72-F581214F23B6}" srcOrd="4" destOrd="0" presId="urn:microsoft.com/office/officeart/2008/layout/AlternatingHexagons"/>
    <dgm:cxn modelId="{C5164734-FD99-47D2-A8E9-B9B0776777B1}" type="presParOf" srcId="{6138BDFC-970C-415A-A5C7-A5DD93A3C433}" destId="{6E85FA65-E07E-4445-B990-5AC040C68DFF}" srcOrd="3" destOrd="0" presId="urn:microsoft.com/office/officeart/2008/layout/AlternatingHexagons"/>
    <dgm:cxn modelId="{75AB3B41-FBFA-4BA8-BB52-08081A31421F}" type="presParOf" srcId="{6138BDFC-970C-415A-A5C7-A5DD93A3C433}" destId="{29A8521C-1183-412E-B15E-E5FF4166E9A8}" srcOrd="4" destOrd="0" presId="urn:microsoft.com/office/officeart/2008/layout/AlternatingHexagons"/>
    <dgm:cxn modelId="{4058F85E-CD83-4541-8B28-7C3E81521C8D}" type="presParOf" srcId="{29A8521C-1183-412E-B15E-E5FF4166E9A8}" destId="{24F1B0E3-BA6E-462F-ABBB-DAC2D2C9160C}" srcOrd="0" destOrd="0" presId="urn:microsoft.com/office/officeart/2008/layout/AlternatingHexagons"/>
    <dgm:cxn modelId="{B7CF8E40-E1E7-4274-AA24-6DB657895796}" type="presParOf" srcId="{29A8521C-1183-412E-B15E-E5FF4166E9A8}" destId="{09C45996-886E-4CE2-AD3E-D01EDB5A7D89}" srcOrd="1" destOrd="0" presId="urn:microsoft.com/office/officeart/2008/layout/AlternatingHexagons"/>
    <dgm:cxn modelId="{547F865C-4946-4875-A2BD-4E9E872BC911}" type="presParOf" srcId="{29A8521C-1183-412E-B15E-E5FF4166E9A8}" destId="{A83E8579-A523-430C-BDAA-CBFA3646BE0A}" srcOrd="2" destOrd="0" presId="urn:microsoft.com/office/officeart/2008/layout/AlternatingHexagons"/>
    <dgm:cxn modelId="{F1E53CDE-012A-417D-8A6D-5DC2BF2D7D54}" type="presParOf" srcId="{29A8521C-1183-412E-B15E-E5FF4166E9A8}" destId="{981B5433-690E-47FF-B6F8-6B3BEDF63D8A}" srcOrd="3" destOrd="0" presId="urn:microsoft.com/office/officeart/2008/layout/AlternatingHexagons"/>
    <dgm:cxn modelId="{4D18526E-7C3D-4E23-948E-D9AA3C3BFB15}" type="presParOf" srcId="{29A8521C-1183-412E-B15E-E5FF4166E9A8}" destId="{E160D46E-AB16-4CA2-A4CB-A6AE1743F486}"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F61639-4993-4AC7-9601-15F86B6596BB}" type="doc">
      <dgm:prSet loTypeId="urn:microsoft.com/office/officeart/2005/8/layout/hList1" loCatId="list" qsTypeId="urn:microsoft.com/office/officeart/2005/8/quickstyle/3d3" qsCatId="3D" csTypeId="urn:microsoft.com/office/officeart/2005/8/colors/colorful2" csCatId="colorful" phldr="1"/>
      <dgm:spPr/>
      <dgm:t>
        <a:bodyPr/>
        <a:lstStyle/>
        <a:p>
          <a:endParaRPr lang="es-CL"/>
        </a:p>
      </dgm:t>
    </dgm:pt>
    <dgm:pt modelId="{3A9C1990-6C5E-43AD-8FE3-4D31000537CA}">
      <dgm:prSet phldrT="[Texto]"/>
      <dgm:spPr/>
      <dgm:t>
        <a:bodyPr/>
        <a:lstStyle/>
        <a:p>
          <a:r>
            <a:rPr lang="es-CL" dirty="0" smtClean="0"/>
            <a:t>Articulaciones afectadas</a:t>
          </a:r>
          <a:endParaRPr lang="es-CL" dirty="0"/>
        </a:p>
      </dgm:t>
    </dgm:pt>
    <dgm:pt modelId="{1102A453-1F25-4CCE-B8DE-545C33642266}" type="parTrans" cxnId="{60743022-9799-4509-A604-15EFF63A1C12}">
      <dgm:prSet/>
      <dgm:spPr/>
      <dgm:t>
        <a:bodyPr/>
        <a:lstStyle/>
        <a:p>
          <a:endParaRPr lang="es-CL"/>
        </a:p>
      </dgm:t>
    </dgm:pt>
    <dgm:pt modelId="{8B554EF9-BF66-4FDB-93FD-6CE91D045560}" type="sibTrans" cxnId="{60743022-9799-4509-A604-15EFF63A1C12}">
      <dgm:prSet/>
      <dgm:spPr/>
      <dgm:t>
        <a:bodyPr/>
        <a:lstStyle/>
        <a:p>
          <a:endParaRPr lang="es-CL"/>
        </a:p>
      </dgm:t>
    </dgm:pt>
    <dgm:pt modelId="{C8D06167-0EA3-43B3-B628-00C6291EFF2C}">
      <dgm:prSet phldrT="[Texto]"/>
      <dgm:spPr/>
      <dgm:t>
        <a:bodyPr/>
        <a:lstStyle/>
        <a:p>
          <a:r>
            <a:rPr lang="es-CL" dirty="0" smtClean="0"/>
            <a:t>Tarso MTT</a:t>
          </a:r>
          <a:endParaRPr lang="es-CL" dirty="0"/>
        </a:p>
      </dgm:t>
    </dgm:pt>
    <dgm:pt modelId="{E7467201-8221-4497-AE76-B9544757300B}" type="parTrans" cxnId="{328EB4AE-56F9-4C36-A994-5C62D8C5E5AE}">
      <dgm:prSet/>
      <dgm:spPr/>
      <dgm:t>
        <a:bodyPr/>
        <a:lstStyle/>
        <a:p>
          <a:endParaRPr lang="es-CL"/>
        </a:p>
      </dgm:t>
    </dgm:pt>
    <dgm:pt modelId="{EF93BDED-1F45-4B01-88A0-D6095C441A9D}" type="sibTrans" cxnId="{328EB4AE-56F9-4C36-A994-5C62D8C5E5AE}">
      <dgm:prSet/>
      <dgm:spPr/>
      <dgm:t>
        <a:bodyPr/>
        <a:lstStyle/>
        <a:p>
          <a:endParaRPr lang="es-CL"/>
        </a:p>
      </dgm:t>
    </dgm:pt>
    <dgm:pt modelId="{69CE6202-4321-42B1-910C-C8183E34F846}">
      <dgm:prSet phldrT="[Texto]"/>
      <dgm:spPr/>
      <dgm:t>
        <a:bodyPr/>
        <a:lstStyle/>
        <a:p>
          <a:r>
            <a:rPr lang="es-CL" dirty="0" smtClean="0"/>
            <a:t>EESS </a:t>
          </a:r>
          <a:r>
            <a:rPr lang="es-CL" dirty="0" err="1" smtClean="0"/>
            <a:t>infcte</a:t>
          </a:r>
          <a:r>
            <a:rPr lang="es-CL" dirty="0" smtClean="0"/>
            <a:t>.</a:t>
          </a:r>
          <a:endParaRPr lang="es-CL" dirty="0"/>
        </a:p>
      </dgm:t>
    </dgm:pt>
    <dgm:pt modelId="{1537401C-7C13-42F9-A1A9-60C40C64884C}" type="parTrans" cxnId="{4F8FDECD-4DAA-4E51-9633-FFBB4EDD5C67}">
      <dgm:prSet/>
      <dgm:spPr/>
      <dgm:t>
        <a:bodyPr/>
        <a:lstStyle/>
        <a:p>
          <a:endParaRPr lang="es-CL"/>
        </a:p>
      </dgm:t>
    </dgm:pt>
    <dgm:pt modelId="{606C821C-D92D-4D94-90D0-093C6A4BD7A6}" type="sibTrans" cxnId="{4F8FDECD-4DAA-4E51-9633-FFBB4EDD5C67}">
      <dgm:prSet/>
      <dgm:spPr/>
      <dgm:t>
        <a:bodyPr/>
        <a:lstStyle/>
        <a:p>
          <a:endParaRPr lang="es-CL"/>
        </a:p>
      </dgm:t>
    </dgm:pt>
    <dgm:pt modelId="{42F15F89-47EE-4657-B3D1-E4215C3BF33E}">
      <dgm:prSet phldrT="[Texto]"/>
      <dgm:spPr/>
      <dgm:t>
        <a:bodyPr/>
        <a:lstStyle/>
        <a:p>
          <a:r>
            <a:rPr lang="es-CL" dirty="0" smtClean="0"/>
            <a:t>Manifestaciones variables</a:t>
          </a:r>
          <a:endParaRPr lang="es-CL" dirty="0"/>
        </a:p>
      </dgm:t>
    </dgm:pt>
    <dgm:pt modelId="{D3F80B85-59F7-4C73-B51C-7AE9A22BB6F9}" type="parTrans" cxnId="{F2C58710-1C3F-4ADB-9C53-53F505E67ED0}">
      <dgm:prSet/>
      <dgm:spPr/>
      <dgm:t>
        <a:bodyPr/>
        <a:lstStyle/>
        <a:p>
          <a:endParaRPr lang="es-CL"/>
        </a:p>
      </dgm:t>
    </dgm:pt>
    <dgm:pt modelId="{BED3E034-D6FE-47F3-8F61-BE22509A0E3F}" type="sibTrans" cxnId="{F2C58710-1C3F-4ADB-9C53-53F505E67ED0}">
      <dgm:prSet/>
      <dgm:spPr/>
      <dgm:t>
        <a:bodyPr/>
        <a:lstStyle/>
        <a:p>
          <a:endParaRPr lang="es-CL"/>
        </a:p>
      </dgm:t>
    </dgm:pt>
    <dgm:pt modelId="{6C72195F-5A10-4756-AE30-53EE5920FEBB}">
      <dgm:prSet phldrT="[Texto]"/>
      <dgm:spPr/>
      <dgm:t>
        <a:bodyPr/>
        <a:lstStyle/>
        <a:p>
          <a:r>
            <a:rPr lang="es-CL" dirty="0" smtClean="0"/>
            <a:t>Dolor 30%</a:t>
          </a:r>
          <a:endParaRPr lang="es-CL" dirty="0"/>
        </a:p>
      </dgm:t>
    </dgm:pt>
    <dgm:pt modelId="{DE3D66B8-555A-4BB8-9524-0A444A2A8208}" type="parTrans" cxnId="{F2D5C38B-904E-43EA-9F8E-F641CEFFC942}">
      <dgm:prSet/>
      <dgm:spPr/>
      <dgm:t>
        <a:bodyPr/>
        <a:lstStyle/>
        <a:p>
          <a:endParaRPr lang="es-CL"/>
        </a:p>
      </dgm:t>
    </dgm:pt>
    <dgm:pt modelId="{F7275DED-8D86-4AFD-92D3-C2A3D3EF408F}" type="sibTrans" cxnId="{F2D5C38B-904E-43EA-9F8E-F641CEFFC942}">
      <dgm:prSet/>
      <dgm:spPr/>
      <dgm:t>
        <a:bodyPr/>
        <a:lstStyle/>
        <a:p>
          <a:endParaRPr lang="es-CL"/>
        </a:p>
      </dgm:t>
    </dgm:pt>
    <dgm:pt modelId="{E60C1D24-4292-43AF-BBF8-D24110A96B48}">
      <dgm:prSet phldrT="[Texto]"/>
      <dgm:spPr/>
      <dgm:t>
        <a:bodyPr/>
        <a:lstStyle/>
        <a:p>
          <a:r>
            <a:rPr lang="es-CL" dirty="0" smtClean="0"/>
            <a:t>Evolución</a:t>
          </a:r>
          <a:endParaRPr lang="es-CL" dirty="0"/>
        </a:p>
      </dgm:t>
    </dgm:pt>
    <dgm:pt modelId="{F2DDE56E-7443-486D-90A0-BDD106F7E22F}" type="parTrans" cxnId="{33D53BF6-E4DC-40AA-A636-F2FA79524145}">
      <dgm:prSet/>
      <dgm:spPr/>
      <dgm:t>
        <a:bodyPr/>
        <a:lstStyle/>
        <a:p>
          <a:endParaRPr lang="es-CL"/>
        </a:p>
      </dgm:t>
    </dgm:pt>
    <dgm:pt modelId="{DB37B665-F1C8-49EA-AAAE-8452B2B75675}" type="sibTrans" cxnId="{33D53BF6-E4DC-40AA-A636-F2FA79524145}">
      <dgm:prSet/>
      <dgm:spPr/>
      <dgm:t>
        <a:bodyPr/>
        <a:lstStyle/>
        <a:p>
          <a:endParaRPr lang="es-CL"/>
        </a:p>
      </dgm:t>
    </dgm:pt>
    <dgm:pt modelId="{1C610D23-C448-4B42-A139-C6D38CDA8D14}">
      <dgm:prSet phldrT="[Texto]"/>
      <dgm:spPr/>
      <dgm:t>
        <a:bodyPr/>
        <a:lstStyle/>
        <a:p>
          <a:r>
            <a:rPr lang="es-CL" dirty="0" smtClean="0"/>
            <a:t>Crisis agudas recurrentes</a:t>
          </a:r>
          <a:endParaRPr lang="es-CL" dirty="0"/>
        </a:p>
      </dgm:t>
    </dgm:pt>
    <dgm:pt modelId="{2AB9FA9E-FF1B-406E-9C7C-FE88DB941E0D}" type="parTrans" cxnId="{E9C8A207-39C5-4FAD-8B85-459226988EE3}">
      <dgm:prSet/>
      <dgm:spPr/>
      <dgm:t>
        <a:bodyPr/>
        <a:lstStyle/>
        <a:p>
          <a:endParaRPr lang="es-CL"/>
        </a:p>
      </dgm:t>
    </dgm:pt>
    <dgm:pt modelId="{BB988A72-E264-43ED-B100-E943F9D28FCC}" type="sibTrans" cxnId="{E9C8A207-39C5-4FAD-8B85-459226988EE3}">
      <dgm:prSet/>
      <dgm:spPr/>
      <dgm:t>
        <a:bodyPr/>
        <a:lstStyle/>
        <a:p>
          <a:endParaRPr lang="es-CL"/>
        </a:p>
      </dgm:t>
    </dgm:pt>
    <dgm:pt modelId="{52B2E9E8-BA13-47E3-8537-E60E53A428DC}">
      <dgm:prSet phldrT="[Texto]"/>
      <dgm:spPr/>
      <dgm:t>
        <a:bodyPr/>
        <a:lstStyle/>
        <a:p>
          <a:r>
            <a:rPr lang="es-CL" dirty="0" smtClean="0"/>
            <a:t>Lentamente progresiva</a:t>
          </a:r>
          <a:endParaRPr lang="es-CL" dirty="0"/>
        </a:p>
      </dgm:t>
    </dgm:pt>
    <dgm:pt modelId="{5C96B399-B5FF-4C95-8BAD-FD20639AD53B}" type="parTrans" cxnId="{EEB0323B-09F9-4851-A3F8-0C4C0276A859}">
      <dgm:prSet/>
      <dgm:spPr/>
      <dgm:t>
        <a:bodyPr/>
        <a:lstStyle/>
        <a:p>
          <a:endParaRPr lang="es-CL"/>
        </a:p>
      </dgm:t>
    </dgm:pt>
    <dgm:pt modelId="{AFBBDD56-8D83-46DB-844B-749E6FBFEFC0}" type="sibTrans" cxnId="{EEB0323B-09F9-4851-A3F8-0C4C0276A859}">
      <dgm:prSet/>
      <dgm:spPr/>
      <dgm:t>
        <a:bodyPr/>
        <a:lstStyle/>
        <a:p>
          <a:endParaRPr lang="es-CL"/>
        </a:p>
      </dgm:t>
    </dgm:pt>
    <dgm:pt modelId="{0B6F7AC1-74D3-4013-99FF-79967737894C}">
      <dgm:prSet/>
      <dgm:spPr/>
      <dgm:t>
        <a:bodyPr/>
        <a:lstStyle/>
        <a:p>
          <a:r>
            <a:rPr lang="es-CL" smtClean="0"/>
            <a:t>MTT-F</a:t>
          </a:r>
          <a:endParaRPr lang="es-CL" dirty="0"/>
        </a:p>
      </dgm:t>
    </dgm:pt>
    <dgm:pt modelId="{D4E61926-306E-4C00-BF9A-A3DCF58907A3}" type="parTrans" cxnId="{53D8524A-E339-4D2E-AF93-121A0986F9BC}">
      <dgm:prSet/>
      <dgm:spPr/>
      <dgm:t>
        <a:bodyPr/>
        <a:lstStyle/>
        <a:p>
          <a:endParaRPr lang="es-CL"/>
        </a:p>
      </dgm:t>
    </dgm:pt>
    <dgm:pt modelId="{FF0D5950-5839-4A60-A914-65E1AA843A58}" type="sibTrans" cxnId="{53D8524A-E339-4D2E-AF93-121A0986F9BC}">
      <dgm:prSet/>
      <dgm:spPr/>
      <dgm:t>
        <a:bodyPr/>
        <a:lstStyle/>
        <a:p>
          <a:endParaRPr lang="es-CL"/>
        </a:p>
      </dgm:t>
    </dgm:pt>
    <dgm:pt modelId="{1CFF78CB-8E73-4FF8-8752-ABBAD4EB5AAB}">
      <dgm:prSet/>
      <dgm:spPr/>
      <dgm:t>
        <a:bodyPr/>
        <a:lstStyle/>
        <a:p>
          <a:r>
            <a:rPr lang="es-CL" dirty="0" smtClean="0"/>
            <a:t>Tobillo</a:t>
          </a:r>
          <a:endParaRPr lang="es-CL" dirty="0"/>
        </a:p>
      </dgm:t>
    </dgm:pt>
    <dgm:pt modelId="{9042D06D-13DA-40C9-8F32-889F99153685}" type="parTrans" cxnId="{087ACAF8-1818-4A7B-965E-D92B8D10E84D}">
      <dgm:prSet/>
      <dgm:spPr/>
      <dgm:t>
        <a:bodyPr/>
        <a:lstStyle/>
        <a:p>
          <a:endParaRPr lang="es-CL"/>
        </a:p>
      </dgm:t>
    </dgm:pt>
    <dgm:pt modelId="{DE654869-801B-4EC7-A4C0-32F16D2600A2}" type="sibTrans" cxnId="{087ACAF8-1818-4A7B-965E-D92B8D10E84D}">
      <dgm:prSet/>
      <dgm:spPr/>
      <dgm:t>
        <a:bodyPr/>
        <a:lstStyle/>
        <a:p>
          <a:endParaRPr lang="es-CL"/>
        </a:p>
      </dgm:t>
    </dgm:pt>
    <dgm:pt modelId="{3899AA63-54AF-4E54-80BF-36343FD37E11}">
      <dgm:prSet/>
      <dgm:spPr/>
      <dgm:t>
        <a:bodyPr/>
        <a:lstStyle/>
        <a:p>
          <a:r>
            <a:rPr lang="es-CL" smtClean="0">
              <a:sym typeface="Wingdings"/>
            </a:rPr>
            <a:t> T° unilateral</a:t>
          </a:r>
          <a:endParaRPr lang="es-CL" dirty="0" smtClean="0"/>
        </a:p>
      </dgm:t>
    </dgm:pt>
    <dgm:pt modelId="{28A5C5D3-4B87-410C-B502-F3EFFE7D341D}" type="parTrans" cxnId="{6B334B9E-1B18-4E12-9CB4-D85C73DACBF1}">
      <dgm:prSet/>
      <dgm:spPr/>
      <dgm:t>
        <a:bodyPr/>
        <a:lstStyle/>
        <a:p>
          <a:endParaRPr lang="es-CL"/>
        </a:p>
      </dgm:t>
    </dgm:pt>
    <dgm:pt modelId="{39E25DC9-6A5E-43E7-A46E-5BBB3567602D}" type="sibTrans" cxnId="{6B334B9E-1B18-4E12-9CB4-D85C73DACBF1}">
      <dgm:prSet/>
      <dgm:spPr/>
      <dgm:t>
        <a:bodyPr/>
        <a:lstStyle/>
        <a:p>
          <a:endParaRPr lang="es-CL"/>
        </a:p>
      </dgm:t>
    </dgm:pt>
    <dgm:pt modelId="{5F0440FB-8B77-44C7-A610-137534230D19}">
      <dgm:prSet/>
      <dgm:spPr/>
      <dgm:t>
        <a:bodyPr/>
        <a:lstStyle/>
        <a:p>
          <a:r>
            <a:rPr lang="es-CL" smtClean="0"/>
            <a:t>Edema</a:t>
          </a:r>
          <a:endParaRPr lang="es-CL" dirty="0" smtClean="0"/>
        </a:p>
      </dgm:t>
    </dgm:pt>
    <dgm:pt modelId="{3112A07F-F8D3-47EF-8CDF-8B1B8531DBC5}" type="parTrans" cxnId="{CB1574C0-2334-4AEC-8766-D50C357E06F1}">
      <dgm:prSet/>
      <dgm:spPr/>
      <dgm:t>
        <a:bodyPr/>
        <a:lstStyle/>
        <a:p>
          <a:endParaRPr lang="es-CL"/>
        </a:p>
      </dgm:t>
    </dgm:pt>
    <dgm:pt modelId="{11E2CCA6-2A26-4632-9D4D-F7521C13F7C2}" type="sibTrans" cxnId="{CB1574C0-2334-4AEC-8766-D50C357E06F1}">
      <dgm:prSet/>
      <dgm:spPr/>
      <dgm:t>
        <a:bodyPr/>
        <a:lstStyle/>
        <a:p>
          <a:endParaRPr lang="es-CL"/>
        </a:p>
      </dgm:t>
    </dgm:pt>
    <dgm:pt modelId="{76B1E89A-BF51-495A-9CB2-CC7F4253713D}">
      <dgm:prSet/>
      <dgm:spPr/>
      <dgm:t>
        <a:bodyPr/>
        <a:lstStyle/>
        <a:p>
          <a:r>
            <a:rPr lang="es-CL" dirty="0" smtClean="0"/>
            <a:t>Eritema</a:t>
          </a:r>
          <a:endParaRPr lang="es-CL" dirty="0"/>
        </a:p>
      </dgm:t>
    </dgm:pt>
    <dgm:pt modelId="{513387C2-E39A-47A9-B768-02329E479CD4}" type="parTrans" cxnId="{E19CC55F-677B-4206-BBE4-54179C2D3D94}">
      <dgm:prSet/>
      <dgm:spPr/>
      <dgm:t>
        <a:bodyPr/>
        <a:lstStyle/>
        <a:p>
          <a:endParaRPr lang="es-CL"/>
        </a:p>
      </dgm:t>
    </dgm:pt>
    <dgm:pt modelId="{7377FB00-9268-4252-B5A6-787CB2165036}" type="sibTrans" cxnId="{E19CC55F-677B-4206-BBE4-54179C2D3D94}">
      <dgm:prSet/>
      <dgm:spPr/>
      <dgm:t>
        <a:bodyPr/>
        <a:lstStyle/>
        <a:p>
          <a:endParaRPr lang="es-CL"/>
        </a:p>
      </dgm:t>
    </dgm:pt>
    <dgm:pt modelId="{B694D9AA-4BFC-40B5-9430-DAB2CF978165}" type="pres">
      <dgm:prSet presAssocID="{AEF61639-4993-4AC7-9601-15F86B6596BB}" presName="Name0" presStyleCnt="0">
        <dgm:presLayoutVars>
          <dgm:dir/>
          <dgm:animLvl val="lvl"/>
          <dgm:resizeHandles val="exact"/>
        </dgm:presLayoutVars>
      </dgm:prSet>
      <dgm:spPr/>
      <dgm:t>
        <a:bodyPr/>
        <a:lstStyle/>
        <a:p>
          <a:endParaRPr lang="es-MX"/>
        </a:p>
      </dgm:t>
    </dgm:pt>
    <dgm:pt modelId="{6209D9C0-AEA7-4E4C-AD8B-C9DC62A126B8}" type="pres">
      <dgm:prSet presAssocID="{3A9C1990-6C5E-43AD-8FE3-4D31000537CA}" presName="composite" presStyleCnt="0"/>
      <dgm:spPr/>
    </dgm:pt>
    <dgm:pt modelId="{EA298BDA-C665-4788-96ED-9EB3D7687671}" type="pres">
      <dgm:prSet presAssocID="{3A9C1990-6C5E-43AD-8FE3-4D31000537CA}" presName="parTx" presStyleLbl="alignNode1" presStyleIdx="0" presStyleCnt="3">
        <dgm:presLayoutVars>
          <dgm:chMax val="0"/>
          <dgm:chPref val="0"/>
          <dgm:bulletEnabled val="1"/>
        </dgm:presLayoutVars>
      </dgm:prSet>
      <dgm:spPr/>
      <dgm:t>
        <a:bodyPr/>
        <a:lstStyle/>
        <a:p>
          <a:endParaRPr lang="es-CL"/>
        </a:p>
      </dgm:t>
    </dgm:pt>
    <dgm:pt modelId="{5BC5AB85-E262-4C7D-BFAB-7A69918A5304}" type="pres">
      <dgm:prSet presAssocID="{3A9C1990-6C5E-43AD-8FE3-4D31000537CA}" presName="desTx" presStyleLbl="alignAccFollowNode1" presStyleIdx="0" presStyleCnt="3">
        <dgm:presLayoutVars>
          <dgm:bulletEnabled val="1"/>
        </dgm:presLayoutVars>
      </dgm:prSet>
      <dgm:spPr/>
      <dgm:t>
        <a:bodyPr/>
        <a:lstStyle/>
        <a:p>
          <a:endParaRPr lang="es-CL"/>
        </a:p>
      </dgm:t>
    </dgm:pt>
    <dgm:pt modelId="{A2EE636D-F060-42FC-8890-51C2FF6878E3}" type="pres">
      <dgm:prSet presAssocID="{8B554EF9-BF66-4FDB-93FD-6CE91D045560}" presName="space" presStyleCnt="0"/>
      <dgm:spPr/>
    </dgm:pt>
    <dgm:pt modelId="{BB604978-DC2A-41A5-A89E-2A6384088D0B}" type="pres">
      <dgm:prSet presAssocID="{42F15F89-47EE-4657-B3D1-E4215C3BF33E}" presName="composite" presStyleCnt="0"/>
      <dgm:spPr/>
    </dgm:pt>
    <dgm:pt modelId="{309D21BE-C490-4C87-AE71-C4BE97DA58BF}" type="pres">
      <dgm:prSet presAssocID="{42F15F89-47EE-4657-B3D1-E4215C3BF33E}" presName="parTx" presStyleLbl="alignNode1" presStyleIdx="1" presStyleCnt="3">
        <dgm:presLayoutVars>
          <dgm:chMax val="0"/>
          <dgm:chPref val="0"/>
          <dgm:bulletEnabled val="1"/>
        </dgm:presLayoutVars>
      </dgm:prSet>
      <dgm:spPr/>
      <dgm:t>
        <a:bodyPr/>
        <a:lstStyle/>
        <a:p>
          <a:endParaRPr lang="es-CL"/>
        </a:p>
      </dgm:t>
    </dgm:pt>
    <dgm:pt modelId="{C57C7D3A-1DA1-4D78-92E1-E6496C3E6891}" type="pres">
      <dgm:prSet presAssocID="{42F15F89-47EE-4657-B3D1-E4215C3BF33E}" presName="desTx" presStyleLbl="alignAccFollowNode1" presStyleIdx="1" presStyleCnt="3">
        <dgm:presLayoutVars>
          <dgm:bulletEnabled val="1"/>
        </dgm:presLayoutVars>
      </dgm:prSet>
      <dgm:spPr/>
      <dgm:t>
        <a:bodyPr/>
        <a:lstStyle/>
        <a:p>
          <a:endParaRPr lang="es-CL"/>
        </a:p>
      </dgm:t>
    </dgm:pt>
    <dgm:pt modelId="{B2E51178-5427-4B32-BB00-75A773DCEDDB}" type="pres">
      <dgm:prSet presAssocID="{BED3E034-D6FE-47F3-8F61-BE22509A0E3F}" presName="space" presStyleCnt="0"/>
      <dgm:spPr/>
    </dgm:pt>
    <dgm:pt modelId="{487F5057-7AF3-450D-80D3-B0A16F141127}" type="pres">
      <dgm:prSet presAssocID="{E60C1D24-4292-43AF-BBF8-D24110A96B48}" presName="composite" presStyleCnt="0"/>
      <dgm:spPr/>
    </dgm:pt>
    <dgm:pt modelId="{A5BE2FF4-1B95-4463-963B-DD57F496FC47}" type="pres">
      <dgm:prSet presAssocID="{E60C1D24-4292-43AF-BBF8-D24110A96B48}" presName="parTx" presStyleLbl="alignNode1" presStyleIdx="2" presStyleCnt="3">
        <dgm:presLayoutVars>
          <dgm:chMax val="0"/>
          <dgm:chPref val="0"/>
          <dgm:bulletEnabled val="1"/>
        </dgm:presLayoutVars>
      </dgm:prSet>
      <dgm:spPr/>
      <dgm:t>
        <a:bodyPr/>
        <a:lstStyle/>
        <a:p>
          <a:endParaRPr lang="es-MX"/>
        </a:p>
      </dgm:t>
    </dgm:pt>
    <dgm:pt modelId="{34A9D24A-18DA-42B9-91D8-688904A1F4CF}" type="pres">
      <dgm:prSet presAssocID="{E60C1D24-4292-43AF-BBF8-D24110A96B48}" presName="desTx" presStyleLbl="alignAccFollowNode1" presStyleIdx="2" presStyleCnt="3">
        <dgm:presLayoutVars>
          <dgm:bulletEnabled val="1"/>
        </dgm:presLayoutVars>
      </dgm:prSet>
      <dgm:spPr/>
      <dgm:t>
        <a:bodyPr/>
        <a:lstStyle/>
        <a:p>
          <a:endParaRPr lang="es-CL"/>
        </a:p>
      </dgm:t>
    </dgm:pt>
  </dgm:ptLst>
  <dgm:cxnLst>
    <dgm:cxn modelId="{F2C58710-1C3F-4ADB-9C53-53F505E67ED0}" srcId="{AEF61639-4993-4AC7-9601-15F86B6596BB}" destId="{42F15F89-47EE-4657-B3D1-E4215C3BF33E}" srcOrd="1" destOrd="0" parTransId="{D3F80B85-59F7-4C73-B51C-7AE9A22BB6F9}" sibTransId="{BED3E034-D6FE-47F3-8F61-BE22509A0E3F}"/>
    <dgm:cxn modelId="{60743022-9799-4509-A604-15EFF63A1C12}" srcId="{AEF61639-4993-4AC7-9601-15F86B6596BB}" destId="{3A9C1990-6C5E-43AD-8FE3-4D31000537CA}" srcOrd="0" destOrd="0" parTransId="{1102A453-1F25-4CCE-B8DE-545C33642266}" sibTransId="{8B554EF9-BF66-4FDB-93FD-6CE91D045560}"/>
    <dgm:cxn modelId="{7A7FBC09-6C8B-438C-9A83-2AD5C12C1BF2}" type="presOf" srcId="{42F15F89-47EE-4657-B3D1-E4215C3BF33E}" destId="{309D21BE-C490-4C87-AE71-C4BE97DA58BF}" srcOrd="0" destOrd="0" presId="urn:microsoft.com/office/officeart/2005/8/layout/hList1"/>
    <dgm:cxn modelId="{F2D5C38B-904E-43EA-9F8E-F641CEFFC942}" srcId="{42F15F89-47EE-4657-B3D1-E4215C3BF33E}" destId="{6C72195F-5A10-4756-AE30-53EE5920FEBB}" srcOrd="0" destOrd="0" parTransId="{DE3D66B8-555A-4BB8-9524-0A444A2A8208}" sibTransId="{F7275DED-8D86-4AFD-92D3-C2A3D3EF408F}"/>
    <dgm:cxn modelId="{6B334B9E-1B18-4E12-9CB4-D85C73DACBF1}" srcId="{42F15F89-47EE-4657-B3D1-E4215C3BF33E}" destId="{3899AA63-54AF-4E54-80BF-36343FD37E11}" srcOrd="1" destOrd="0" parTransId="{28A5C5D3-4B87-410C-B502-F3EFFE7D341D}" sibTransId="{39E25DC9-6A5E-43E7-A46E-5BBB3567602D}"/>
    <dgm:cxn modelId="{7EE0C48D-61C2-4076-B1D3-C77E190E27D2}" type="presOf" srcId="{AEF61639-4993-4AC7-9601-15F86B6596BB}" destId="{B694D9AA-4BFC-40B5-9430-DAB2CF978165}" srcOrd="0" destOrd="0" presId="urn:microsoft.com/office/officeart/2005/8/layout/hList1"/>
    <dgm:cxn modelId="{F535B5E8-9002-4817-928D-5A4DED27DCF7}" type="presOf" srcId="{0B6F7AC1-74D3-4013-99FF-79967737894C}" destId="{5BC5AB85-E262-4C7D-BFAB-7A69918A5304}" srcOrd="0" destOrd="1" presId="urn:microsoft.com/office/officeart/2005/8/layout/hList1"/>
    <dgm:cxn modelId="{4DB12874-09D0-4F29-A5C2-D9603A55D3C4}" type="presOf" srcId="{1C610D23-C448-4B42-A139-C6D38CDA8D14}" destId="{34A9D24A-18DA-42B9-91D8-688904A1F4CF}" srcOrd="0" destOrd="0" presId="urn:microsoft.com/office/officeart/2005/8/layout/hList1"/>
    <dgm:cxn modelId="{D1C3EB39-BA3B-4483-A4A0-5DE8924E5887}" type="presOf" srcId="{1CFF78CB-8E73-4FF8-8752-ABBAD4EB5AAB}" destId="{5BC5AB85-E262-4C7D-BFAB-7A69918A5304}" srcOrd="0" destOrd="2" presId="urn:microsoft.com/office/officeart/2005/8/layout/hList1"/>
    <dgm:cxn modelId="{9617FCAC-6C83-40EC-BFAA-A9C5A370F1E2}" type="presOf" srcId="{3899AA63-54AF-4E54-80BF-36343FD37E11}" destId="{C57C7D3A-1DA1-4D78-92E1-E6496C3E6891}" srcOrd="0" destOrd="1" presId="urn:microsoft.com/office/officeart/2005/8/layout/hList1"/>
    <dgm:cxn modelId="{CB1574C0-2334-4AEC-8766-D50C357E06F1}" srcId="{42F15F89-47EE-4657-B3D1-E4215C3BF33E}" destId="{5F0440FB-8B77-44C7-A610-137534230D19}" srcOrd="2" destOrd="0" parTransId="{3112A07F-F8D3-47EF-8CDF-8B1B8531DBC5}" sibTransId="{11E2CCA6-2A26-4632-9D4D-F7521C13F7C2}"/>
    <dgm:cxn modelId="{4F8FDECD-4DAA-4E51-9633-FFBB4EDD5C67}" srcId="{3A9C1990-6C5E-43AD-8FE3-4D31000537CA}" destId="{69CE6202-4321-42B1-910C-C8183E34F846}" srcOrd="3" destOrd="0" parTransId="{1537401C-7C13-42F9-A1A9-60C40C64884C}" sibTransId="{606C821C-D92D-4D94-90D0-093C6A4BD7A6}"/>
    <dgm:cxn modelId="{7340811F-2E15-4F92-BAA0-B3B0C5021E0C}" type="presOf" srcId="{6C72195F-5A10-4756-AE30-53EE5920FEBB}" destId="{C57C7D3A-1DA1-4D78-92E1-E6496C3E6891}" srcOrd="0" destOrd="0" presId="urn:microsoft.com/office/officeart/2005/8/layout/hList1"/>
    <dgm:cxn modelId="{328EB4AE-56F9-4C36-A994-5C62D8C5E5AE}" srcId="{3A9C1990-6C5E-43AD-8FE3-4D31000537CA}" destId="{C8D06167-0EA3-43B3-B628-00C6291EFF2C}" srcOrd="0" destOrd="0" parTransId="{E7467201-8221-4497-AE76-B9544757300B}" sibTransId="{EF93BDED-1F45-4B01-88A0-D6095C441A9D}"/>
    <dgm:cxn modelId="{E19CC55F-677B-4206-BBE4-54179C2D3D94}" srcId="{42F15F89-47EE-4657-B3D1-E4215C3BF33E}" destId="{76B1E89A-BF51-495A-9CB2-CC7F4253713D}" srcOrd="3" destOrd="0" parTransId="{513387C2-E39A-47A9-B768-02329E479CD4}" sibTransId="{7377FB00-9268-4252-B5A6-787CB2165036}"/>
    <dgm:cxn modelId="{33D53BF6-E4DC-40AA-A636-F2FA79524145}" srcId="{AEF61639-4993-4AC7-9601-15F86B6596BB}" destId="{E60C1D24-4292-43AF-BBF8-D24110A96B48}" srcOrd="2" destOrd="0" parTransId="{F2DDE56E-7443-486D-90A0-BDD106F7E22F}" sibTransId="{DB37B665-F1C8-49EA-AAAE-8452B2B75675}"/>
    <dgm:cxn modelId="{E746CF95-021D-400C-8152-0D228BA4A7CA}" type="presOf" srcId="{3A9C1990-6C5E-43AD-8FE3-4D31000537CA}" destId="{EA298BDA-C665-4788-96ED-9EB3D7687671}" srcOrd="0" destOrd="0" presId="urn:microsoft.com/office/officeart/2005/8/layout/hList1"/>
    <dgm:cxn modelId="{117F4CA0-B544-4915-B244-BE8760F8F072}" type="presOf" srcId="{76B1E89A-BF51-495A-9CB2-CC7F4253713D}" destId="{C57C7D3A-1DA1-4D78-92E1-E6496C3E6891}" srcOrd="0" destOrd="3" presId="urn:microsoft.com/office/officeart/2005/8/layout/hList1"/>
    <dgm:cxn modelId="{E9C8A207-39C5-4FAD-8B85-459226988EE3}" srcId="{E60C1D24-4292-43AF-BBF8-D24110A96B48}" destId="{1C610D23-C448-4B42-A139-C6D38CDA8D14}" srcOrd="0" destOrd="0" parTransId="{2AB9FA9E-FF1B-406E-9C7C-FE88DB941E0D}" sibTransId="{BB988A72-E264-43ED-B100-E943F9D28FCC}"/>
    <dgm:cxn modelId="{1CFB3860-92DF-4A38-A10F-8AC14571CB8F}" type="presOf" srcId="{52B2E9E8-BA13-47E3-8537-E60E53A428DC}" destId="{34A9D24A-18DA-42B9-91D8-688904A1F4CF}" srcOrd="0" destOrd="1" presId="urn:microsoft.com/office/officeart/2005/8/layout/hList1"/>
    <dgm:cxn modelId="{69452695-3A17-4B08-9AA7-2E4934D2B63B}" type="presOf" srcId="{C8D06167-0EA3-43B3-B628-00C6291EFF2C}" destId="{5BC5AB85-E262-4C7D-BFAB-7A69918A5304}" srcOrd="0" destOrd="0" presId="urn:microsoft.com/office/officeart/2005/8/layout/hList1"/>
    <dgm:cxn modelId="{4D0E71B0-9BD5-42EF-BCE7-886D6ED5D9AE}" type="presOf" srcId="{69CE6202-4321-42B1-910C-C8183E34F846}" destId="{5BC5AB85-E262-4C7D-BFAB-7A69918A5304}" srcOrd="0" destOrd="3" presId="urn:microsoft.com/office/officeart/2005/8/layout/hList1"/>
    <dgm:cxn modelId="{03DE5B4B-B504-4389-AAB3-913079634F53}" type="presOf" srcId="{5F0440FB-8B77-44C7-A610-137534230D19}" destId="{C57C7D3A-1DA1-4D78-92E1-E6496C3E6891}" srcOrd="0" destOrd="2" presId="urn:microsoft.com/office/officeart/2005/8/layout/hList1"/>
    <dgm:cxn modelId="{087ACAF8-1818-4A7B-965E-D92B8D10E84D}" srcId="{3A9C1990-6C5E-43AD-8FE3-4D31000537CA}" destId="{1CFF78CB-8E73-4FF8-8752-ABBAD4EB5AAB}" srcOrd="2" destOrd="0" parTransId="{9042D06D-13DA-40C9-8F32-889F99153685}" sibTransId="{DE654869-801B-4EC7-A4C0-32F16D2600A2}"/>
    <dgm:cxn modelId="{EEB0323B-09F9-4851-A3F8-0C4C0276A859}" srcId="{E60C1D24-4292-43AF-BBF8-D24110A96B48}" destId="{52B2E9E8-BA13-47E3-8537-E60E53A428DC}" srcOrd="1" destOrd="0" parTransId="{5C96B399-B5FF-4C95-8BAD-FD20639AD53B}" sibTransId="{AFBBDD56-8D83-46DB-844B-749E6FBFEFC0}"/>
    <dgm:cxn modelId="{6A12A58B-E9DF-4BEA-9B40-D6EBDD91D56D}" type="presOf" srcId="{E60C1D24-4292-43AF-BBF8-D24110A96B48}" destId="{A5BE2FF4-1B95-4463-963B-DD57F496FC47}" srcOrd="0" destOrd="0" presId="urn:microsoft.com/office/officeart/2005/8/layout/hList1"/>
    <dgm:cxn modelId="{53D8524A-E339-4D2E-AF93-121A0986F9BC}" srcId="{3A9C1990-6C5E-43AD-8FE3-4D31000537CA}" destId="{0B6F7AC1-74D3-4013-99FF-79967737894C}" srcOrd="1" destOrd="0" parTransId="{D4E61926-306E-4C00-BF9A-A3DCF58907A3}" sibTransId="{FF0D5950-5839-4A60-A914-65E1AA843A58}"/>
    <dgm:cxn modelId="{A647C361-E33C-4E9C-A9DF-DA2F689BA2EB}" type="presParOf" srcId="{B694D9AA-4BFC-40B5-9430-DAB2CF978165}" destId="{6209D9C0-AEA7-4E4C-AD8B-C9DC62A126B8}" srcOrd="0" destOrd="0" presId="urn:microsoft.com/office/officeart/2005/8/layout/hList1"/>
    <dgm:cxn modelId="{37772B86-239A-4E89-9D45-D854E3D0DB9F}" type="presParOf" srcId="{6209D9C0-AEA7-4E4C-AD8B-C9DC62A126B8}" destId="{EA298BDA-C665-4788-96ED-9EB3D7687671}" srcOrd="0" destOrd="0" presId="urn:microsoft.com/office/officeart/2005/8/layout/hList1"/>
    <dgm:cxn modelId="{BB69E354-AA73-4A94-B8B1-66D7A228E68F}" type="presParOf" srcId="{6209D9C0-AEA7-4E4C-AD8B-C9DC62A126B8}" destId="{5BC5AB85-E262-4C7D-BFAB-7A69918A5304}" srcOrd="1" destOrd="0" presId="urn:microsoft.com/office/officeart/2005/8/layout/hList1"/>
    <dgm:cxn modelId="{42B88C76-3C8C-4FB4-A185-FCB023032612}" type="presParOf" srcId="{B694D9AA-4BFC-40B5-9430-DAB2CF978165}" destId="{A2EE636D-F060-42FC-8890-51C2FF6878E3}" srcOrd="1" destOrd="0" presId="urn:microsoft.com/office/officeart/2005/8/layout/hList1"/>
    <dgm:cxn modelId="{F4348256-0D42-4962-ACD2-167F3320CD80}" type="presParOf" srcId="{B694D9AA-4BFC-40B5-9430-DAB2CF978165}" destId="{BB604978-DC2A-41A5-A89E-2A6384088D0B}" srcOrd="2" destOrd="0" presId="urn:microsoft.com/office/officeart/2005/8/layout/hList1"/>
    <dgm:cxn modelId="{1EC1F74F-282E-4758-B312-5062DA413F44}" type="presParOf" srcId="{BB604978-DC2A-41A5-A89E-2A6384088D0B}" destId="{309D21BE-C490-4C87-AE71-C4BE97DA58BF}" srcOrd="0" destOrd="0" presId="urn:microsoft.com/office/officeart/2005/8/layout/hList1"/>
    <dgm:cxn modelId="{027F8E5F-812B-4748-968F-5ED2943AF883}" type="presParOf" srcId="{BB604978-DC2A-41A5-A89E-2A6384088D0B}" destId="{C57C7D3A-1DA1-4D78-92E1-E6496C3E6891}" srcOrd="1" destOrd="0" presId="urn:microsoft.com/office/officeart/2005/8/layout/hList1"/>
    <dgm:cxn modelId="{FBEFDD6C-EB93-45B5-BE2E-AA76B1BEA072}" type="presParOf" srcId="{B694D9AA-4BFC-40B5-9430-DAB2CF978165}" destId="{B2E51178-5427-4B32-BB00-75A773DCEDDB}" srcOrd="3" destOrd="0" presId="urn:microsoft.com/office/officeart/2005/8/layout/hList1"/>
    <dgm:cxn modelId="{05FCDB5E-A041-4D26-9E30-432105CE2830}" type="presParOf" srcId="{B694D9AA-4BFC-40B5-9430-DAB2CF978165}" destId="{487F5057-7AF3-450D-80D3-B0A16F141127}" srcOrd="4" destOrd="0" presId="urn:microsoft.com/office/officeart/2005/8/layout/hList1"/>
    <dgm:cxn modelId="{DDAC742C-44D2-42AC-8991-726E0CCEB5E0}" type="presParOf" srcId="{487F5057-7AF3-450D-80D3-B0A16F141127}" destId="{A5BE2FF4-1B95-4463-963B-DD57F496FC47}" srcOrd="0" destOrd="0" presId="urn:microsoft.com/office/officeart/2005/8/layout/hList1"/>
    <dgm:cxn modelId="{E2245EA4-2610-4DDC-AE1F-FB6E9328C680}" type="presParOf" srcId="{487F5057-7AF3-450D-80D3-B0A16F141127}" destId="{34A9D24A-18DA-42B9-91D8-688904A1F4C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AE9A92-F91E-469E-BC4F-C549E34857F3}" type="doc">
      <dgm:prSet loTypeId="urn:microsoft.com/office/officeart/2005/8/layout/process1" loCatId="process" qsTypeId="urn:microsoft.com/office/officeart/2005/8/quickstyle/simple1" qsCatId="simple" csTypeId="urn:microsoft.com/office/officeart/2005/8/colors/accent1_2" csCatId="accent1" phldr="1"/>
      <dgm:spPr/>
    </dgm:pt>
    <dgm:pt modelId="{1FE0CA0D-46A7-43B5-B6C9-E658DF8471E1}">
      <dgm:prSet phldrT="[Texto]"/>
      <dgm:spPr/>
      <dgm:t>
        <a:bodyPr/>
        <a:lstStyle/>
        <a:p>
          <a:r>
            <a:rPr lang="es-CL" dirty="0" smtClean="0"/>
            <a:t>Colapso arco longitudinal medial</a:t>
          </a:r>
          <a:endParaRPr lang="es-CL" dirty="0"/>
        </a:p>
      </dgm:t>
    </dgm:pt>
    <dgm:pt modelId="{A8C5CA14-E58E-475F-B4D9-CD8D92F0D09E}" type="parTrans" cxnId="{371F3830-C1CF-4FBC-8694-149C2321F561}">
      <dgm:prSet/>
      <dgm:spPr/>
      <dgm:t>
        <a:bodyPr/>
        <a:lstStyle/>
        <a:p>
          <a:endParaRPr lang="es-CL"/>
        </a:p>
      </dgm:t>
    </dgm:pt>
    <dgm:pt modelId="{7E28E7B0-FF4F-4A58-951D-332F930AC3A2}" type="sibTrans" cxnId="{371F3830-C1CF-4FBC-8694-149C2321F561}">
      <dgm:prSet/>
      <dgm:spPr/>
      <dgm:t>
        <a:bodyPr/>
        <a:lstStyle/>
        <a:p>
          <a:endParaRPr lang="es-CL"/>
        </a:p>
      </dgm:t>
    </dgm:pt>
    <dgm:pt modelId="{9FACCFFE-569D-4E7E-9AA0-694A0D501526}">
      <dgm:prSet phldrT="[Texto]"/>
      <dgm:spPr/>
      <dgm:t>
        <a:bodyPr/>
        <a:lstStyle/>
        <a:p>
          <a:r>
            <a:rPr lang="es-CL" dirty="0" smtClean="0"/>
            <a:t>Deformidad "pie </a:t>
          </a:r>
          <a:r>
            <a:rPr lang="es-CL" dirty="0" err="1" smtClean="0"/>
            <a:t>rocker</a:t>
          </a:r>
          <a:r>
            <a:rPr lang="es-CL" dirty="0" smtClean="0"/>
            <a:t> </a:t>
          </a:r>
          <a:r>
            <a:rPr lang="es-CL" dirty="0" err="1" smtClean="0"/>
            <a:t>bottom</a:t>
          </a:r>
          <a:r>
            <a:rPr lang="es-CL" dirty="0" smtClean="0"/>
            <a:t>" </a:t>
          </a:r>
          <a:endParaRPr lang="es-CL" dirty="0"/>
        </a:p>
      </dgm:t>
    </dgm:pt>
    <dgm:pt modelId="{875E7743-284B-473E-8F97-D065391EEDCA}" type="parTrans" cxnId="{C6748171-E0BA-43C1-933C-265792D0F09A}">
      <dgm:prSet/>
      <dgm:spPr/>
      <dgm:t>
        <a:bodyPr/>
        <a:lstStyle/>
        <a:p>
          <a:endParaRPr lang="es-CL"/>
        </a:p>
      </dgm:t>
    </dgm:pt>
    <dgm:pt modelId="{328B76B2-DC3E-469D-A9E3-9D744DCE806C}" type="sibTrans" cxnId="{C6748171-E0BA-43C1-933C-265792D0F09A}">
      <dgm:prSet/>
      <dgm:spPr/>
      <dgm:t>
        <a:bodyPr/>
        <a:lstStyle/>
        <a:p>
          <a:endParaRPr lang="es-CL"/>
        </a:p>
      </dgm:t>
    </dgm:pt>
    <dgm:pt modelId="{5CDE1202-81DD-4AB3-A352-A0606974602F}">
      <dgm:prSet phldrT="[Texto]"/>
      <dgm:spPr/>
      <dgm:t>
        <a:bodyPr/>
        <a:lstStyle/>
        <a:p>
          <a:r>
            <a:rPr lang="es-CL" dirty="0" smtClean="0"/>
            <a:t>Ulceración</a:t>
          </a:r>
          <a:endParaRPr lang="es-CL" dirty="0"/>
        </a:p>
      </dgm:t>
    </dgm:pt>
    <dgm:pt modelId="{1B489DCF-D825-41F3-812F-87B33466108B}" type="parTrans" cxnId="{0D41088B-7E35-4401-9D6E-231237317107}">
      <dgm:prSet/>
      <dgm:spPr/>
      <dgm:t>
        <a:bodyPr/>
        <a:lstStyle/>
        <a:p>
          <a:endParaRPr lang="es-CL"/>
        </a:p>
      </dgm:t>
    </dgm:pt>
    <dgm:pt modelId="{63913559-6ED0-447E-918F-04E7F5C06883}" type="sibTrans" cxnId="{0D41088B-7E35-4401-9D6E-231237317107}">
      <dgm:prSet/>
      <dgm:spPr/>
      <dgm:t>
        <a:bodyPr/>
        <a:lstStyle/>
        <a:p>
          <a:endParaRPr lang="es-CL"/>
        </a:p>
      </dgm:t>
    </dgm:pt>
    <dgm:pt modelId="{2FFD7FE2-B62C-49D3-BB8C-D5ED6CD4367E}" type="pres">
      <dgm:prSet presAssocID="{56AE9A92-F91E-469E-BC4F-C549E34857F3}" presName="Name0" presStyleCnt="0">
        <dgm:presLayoutVars>
          <dgm:dir/>
          <dgm:resizeHandles val="exact"/>
        </dgm:presLayoutVars>
      </dgm:prSet>
      <dgm:spPr/>
    </dgm:pt>
    <dgm:pt modelId="{89A2BD14-774F-4FD5-9F30-81A6ED588E10}" type="pres">
      <dgm:prSet presAssocID="{1FE0CA0D-46A7-43B5-B6C9-E658DF8471E1}" presName="node" presStyleLbl="node1" presStyleIdx="0" presStyleCnt="3">
        <dgm:presLayoutVars>
          <dgm:bulletEnabled val="1"/>
        </dgm:presLayoutVars>
      </dgm:prSet>
      <dgm:spPr/>
      <dgm:t>
        <a:bodyPr/>
        <a:lstStyle/>
        <a:p>
          <a:endParaRPr lang="es-CL"/>
        </a:p>
      </dgm:t>
    </dgm:pt>
    <dgm:pt modelId="{606CF3C3-B839-4716-8ABB-921CD165524E}" type="pres">
      <dgm:prSet presAssocID="{7E28E7B0-FF4F-4A58-951D-332F930AC3A2}" presName="sibTrans" presStyleLbl="sibTrans2D1" presStyleIdx="0" presStyleCnt="2"/>
      <dgm:spPr/>
      <dgm:t>
        <a:bodyPr/>
        <a:lstStyle/>
        <a:p>
          <a:endParaRPr lang="es-MX"/>
        </a:p>
      </dgm:t>
    </dgm:pt>
    <dgm:pt modelId="{7C6B39F2-0BA0-407E-B84C-0746F61C9DCB}" type="pres">
      <dgm:prSet presAssocID="{7E28E7B0-FF4F-4A58-951D-332F930AC3A2}" presName="connectorText" presStyleLbl="sibTrans2D1" presStyleIdx="0" presStyleCnt="2"/>
      <dgm:spPr/>
      <dgm:t>
        <a:bodyPr/>
        <a:lstStyle/>
        <a:p>
          <a:endParaRPr lang="es-MX"/>
        </a:p>
      </dgm:t>
    </dgm:pt>
    <dgm:pt modelId="{69C50710-2C37-4E84-B6A9-968DE46E6B0A}" type="pres">
      <dgm:prSet presAssocID="{9FACCFFE-569D-4E7E-9AA0-694A0D501526}" presName="node" presStyleLbl="node1" presStyleIdx="1" presStyleCnt="3">
        <dgm:presLayoutVars>
          <dgm:bulletEnabled val="1"/>
        </dgm:presLayoutVars>
      </dgm:prSet>
      <dgm:spPr/>
      <dgm:t>
        <a:bodyPr/>
        <a:lstStyle/>
        <a:p>
          <a:endParaRPr lang="es-CL"/>
        </a:p>
      </dgm:t>
    </dgm:pt>
    <dgm:pt modelId="{953B0AB1-561A-4BC6-B8A6-3CFE74A11D98}" type="pres">
      <dgm:prSet presAssocID="{328B76B2-DC3E-469D-A9E3-9D744DCE806C}" presName="sibTrans" presStyleLbl="sibTrans2D1" presStyleIdx="1" presStyleCnt="2"/>
      <dgm:spPr/>
      <dgm:t>
        <a:bodyPr/>
        <a:lstStyle/>
        <a:p>
          <a:endParaRPr lang="es-MX"/>
        </a:p>
      </dgm:t>
    </dgm:pt>
    <dgm:pt modelId="{11DBDFA2-1B7A-41F7-95B2-3D31C27D8342}" type="pres">
      <dgm:prSet presAssocID="{328B76B2-DC3E-469D-A9E3-9D744DCE806C}" presName="connectorText" presStyleLbl="sibTrans2D1" presStyleIdx="1" presStyleCnt="2"/>
      <dgm:spPr/>
      <dgm:t>
        <a:bodyPr/>
        <a:lstStyle/>
        <a:p>
          <a:endParaRPr lang="es-MX"/>
        </a:p>
      </dgm:t>
    </dgm:pt>
    <dgm:pt modelId="{3AD1DA6A-6B95-4EE2-9D56-C52444089C8E}" type="pres">
      <dgm:prSet presAssocID="{5CDE1202-81DD-4AB3-A352-A0606974602F}" presName="node" presStyleLbl="node1" presStyleIdx="2" presStyleCnt="3">
        <dgm:presLayoutVars>
          <dgm:bulletEnabled val="1"/>
        </dgm:presLayoutVars>
      </dgm:prSet>
      <dgm:spPr/>
      <dgm:t>
        <a:bodyPr/>
        <a:lstStyle/>
        <a:p>
          <a:endParaRPr lang="es-CL"/>
        </a:p>
      </dgm:t>
    </dgm:pt>
  </dgm:ptLst>
  <dgm:cxnLst>
    <dgm:cxn modelId="{371F3830-C1CF-4FBC-8694-149C2321F561}" srcId="{56AE9A92-F91E-469E-BC4F-C549E34857F3}" destId="{1FE0CA0D-46A7-43B5-B6C9-E658DF8471E1}" srcOrd="0" destOrd="0" parTransId="{A8C5CA14-E58E-475F-B4D9-CD8D92F0D09E}" sibTransId="{7E28E7B0-FF4F-4A58-951D-332F930AC3A2}"/>
    <dgm:cxn modelId="{AD36BF8F-5B68-4114-9D80-A4038DA2CDB4}" type="presOf" srcId="{7E28E7B0-FF4F-4A58-951D-332F930AC3A2}" destId="{606CF3C3-B839-4716-8ABB-921CD165524E}" srcOrd="0" destOrd="0" presId="urn:microsoft.com/office/officeart/2005/8/layout/process1"/>
    <dgm:cxn modelId="{494D1FBA-5635-4D66-86A6-B88C7E13A53E}" type="presOf" srcId="{1FE0CA0D-46A7-43B5-B6C9-E658DF8471E1}" destId="{89A2BD14-774F-4FD5-9F30-81A6ED588E10}" srcOrd="0" destOrd="0" presId="urn:microsoft.com/office/officeart/2005/8/layout/process1"/>
    <dgm:cxn modelId="{0D41088B-7E35-4401-9D6E-231237317107}" srcId="{56AE9A92-F91E-469E-BC4F-C549E34857F3}" destId="{5CDE1202-81DD-4AB3-A352-A0606974602F}" srcOrd="2" destOrd="0" parTransId="{1B489DCF-D825-41F3-812F-87B33466108B}" sibTransId="{63913559-6ED0-447E-918F-04E7F5C06883}"/>
    <dgm:cxn modelId="{C6748171-E0BA-43C1-933C-265792D0F09A}" srcId="{56AE9A92-F91E-469E-BC4F-C549E34857F3}" destId="{9FACCFFE-569D-4E7E-9AA0-694A0D501526}" srcOrd="1" destOrd="0" parTransId="{875E7743-284B-473E-8F97-D065391EEDCA}" sibTransId="{328B76B2-DC3E-469D-A9E3-9D744DCE806C}"/>
    <dgm:cxn modelId="{26AEBADD-C4A9-4853-894C-E2FE17EB298B}" type="presOf" srcId="{7E28E7B0-FF4F-4A58-951D-332F930AC3A2}" destId="{7C6B39F2-0BA0-407E-B84C-0746F61C9DCB}" srcOrd="1" destOrd="0" presId="urn:microsoft.com/office/officeart/2005/8/layout/process1"/>
    <dgm:cxn modelId="{DAA5167B-6455-4CB1-BD84-AC4474E6AC27}" type="presOf" srcId="{328B76B2-DC3E-469D-A9E3-9D744DCE806C}" destId="{953B0AB1-561A-4BC6-B8A6-3CFE74A11D98}" srcOrd="0" destOrd="0" presId="urn:microsoft.com/office/officeart/2005/8/layout/process1"/>
    <dgm:cxn modelId="{AED3B625-3674-430F-AACA-4F3C2FAB53CF}" type="presOf" srcId="{328B76B2-DC3E-469D-A9E3-9D744DCE806C}" destId="{11DBDFA2-1B7A-41F7-95B2-3D31C27D8342}" srcOrd="1" destOrd="0" presId="urn:microsoft.com/office/officeart/2005/8/layout/process1"/>
    <dgm:cxn modelId="{D808A29D-785E-4C86-B98A-4379422F5953}" type="presOf" srcId="{56AE9A92-F91E-469E-BC4F-C549E34857F3}" destId="{2FFD7FE2-B62C-49D3-BB8C-D5ED6CD4367E}" srcOrd="0" destOrd="0" presId="urn:microsoft.com/office/officeart/2005/8/layout/process1"/>
    <dgm:cxn modelId="{058160DF-1E97-4FB5-B405-4CEE76F85B15}" type="presOf" srcId="{9FACCFFE-569D-4E7E-9AA0-694A0D501526}" destId="{69C50710-2C37-4E84-B6A9-968DE46E6B0A}" srcOrd="0" destOrd="0" presId="urn:microsoft.com/office/officeart/2005/8/layout/process1"/>
    <dgm:cxn modelId="{C4CFAC30-263F-4E45-BA77-CA19DA094F55}" type="presOf" srcId="{5CDE1202-81DD-4AB3-A352-A0606974602F}" destId="{3AD1DA6A-6B95-4EE2-9D56-C52444089C8E}" srcOrd="0" destOrd="0" presId="urn:microsoft.com/office/officeart/2005/8/layout/process1"/>
    <dgm:cxn modelId="{0A00B5F5-7BF4-43F8-81BD-2837A284CA5D}" type="presParOf" srcId="{2FFD7FE2-B62C-49D3-BB8C-D5ED6CD4367E}" destId="{89A2BD14-774F-4FD5-9F30-81A6ED588E10}" srcOrd="0" destOrd="0" presId="urn:microsoft.com/office/officeart/2005/8/layout/process1"/>
    <dgm:cxn modelId="{6C157EE9-8103-49FB-8CA6-7D218069649E}" type="presParOf" srcId="{2FFD7FE2-B62C-49D3-BB8C-D5ED6CD4367E}" destId="{606CF3C3-B839-4716-8ABB-921CD165524E}" srcOrd="1" destOrd="0" presId="urn:microsoft.com/office/officeart/2005/8/layout/process1"/>
    <dgm:cxn modelId="{4D507598-181C-4C0E-BE0B-5DD0C1418619}" type="presParOf" srcId="{606CF3C3-B839-4716-8ABB-921CD165524E}" destId="{7C6B39F2-0BA0-407E-B84C-0746F61C9DCB}" srcOrd="0" destOrd="0" presId="urn:microsoft.com/office/officeart/2005/8/layout/process1"/>
    <dgm:cxn modelId="{AB99B7AC-2B44-4F2C-B201-257D9AB55406}" type="presParOf" srcId="{2FFD7FE2-B62C-49D3-BB8C-D5ED6CD4367E}" destId="{69C50710-2C37-4E84-B6A9-968DE46E6B0A}" srcOrd="2" destOrd="0" presId="urn:microsoft.com/office/officeart/2005/8/layout/process1"/>
    <dgm:cxn modelId="{B383EE47-3F4A-49F6-873F-C72DDE433E31}" type="presParOf" srcId="{2FFD7FE2-B62C-49D3-BB8C-D5ED6CD4367E}" destId="{953B0AB1-561A-4BC6-B8A6-3CFE74A11D98}" srcOrd="3" destOrd="0" presId="urn:microsoft.com/office/officeart/2005/8/layout/process1"/>
    <dgm:cxn modelId="{840E804A-FE6D-46B2-A85B-783BBF71AB7D}" type="presParOf" srcId="{953B0AB1-561A-4BC6-B8A6-3CFE74A11D98}" destId="{11DBDFA2-1B7A-41F7-95B2-3D31C27D8342}" srcOrd="0" destOrd="0" presId="urn:microsoft.com/office/officeart/2005/8/layout/process1"/>
    <dgm:cxn modelId="{44026718-9625-4E24-B57C-997602CF9CC7}" type="presParOf" srcId="{2FFD7FE2-B62C-49D3-BB8C-D5ED6CD4367E}" destId="{3AD1DA6A-6B95-4EE2-9D56-C52444089C8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5E02C9-80E3-4F8C-AFB3-C6E66CED2118}" type="doc">
      <dgm:prSet loTypeId="urn:microsoft.com/office/officeart/2005/8/layout/hList9" loCatId="list" qsTypeId="urn:microsoft.com/office/officeart/2005/8/quickstyle/3d3" qsCatId="3D" csTypeId="urn:microsoft.com/office/officeart/2005/8/colors/accent1_4" csCatId="accent1" phldr="1"/>
      <dgm:spPr/>
      <dgm:t>
        <a:bodyPr/>
        <a:lstStyle/>
        <a:p>
          <a:endParaRPr lang="es-CL"/>
        </a:p>
      </dgm:t>
    </dgm:pt>
    <dgm:pt modelId="{9A7DE700-27AA-4555-BC25-26F7BD2E454D}">
      <dgm:prSet phldrT="[Texto]"/>
      <dgm:spPr/>
      <dgm:t>
        <a:bodyPr/>
        <a:lstStyle/>
        <a:p>
          <a:r>
            <a:rPr lang="es-CL" dirty="0" smtClean="0"/>
            <a:t>Sospecha clínica</a:t>
          </a:r>
          <a:endParaRPr lang="es-CL" dirty="0"/>
        </a:p>
      </dgm:t>
    </dgm:pt>
    <dgm:pt modelId="{D04FAA24-ACB5-4DBF-AB27-4F70E7B7008D}" type="parTrans" cxnId="{1D0C6FA4-A132-4A84-B1C6-D619A640D682}">
      <dgm:prSet/>
      <dgm:spPr/>
      <dgm:t>
        <a:bodyPr/>
        <a:lstStyle/>
        <a:p>
          <a:endParaRPr lang="es-CL"/>
        </a:p>
      </dgm:t>
    </dgm:pt>
    <dgm:pt modelId="{118D81DD-69DA-4A79-8E85-5AE16C08AAE1}" type="sibTrans" cxnId="{1D0C6FA4-A132-4A84-B1C6-D619A640D682}">
      <dgm:prSet/>
      <dgm:spPr/>
      <dgm:t>
        <a:bodyPr/>
        <a:lstStyle/>
        <a:p>
          <a:endParaRPr lang="es-CL"/>
        </a:p>
      </dgm:t>
    </dgm:pt>
    <dgm:pt modelId="{A1F35FAA-A113-4B8A-BC3B-4D50353A0CE2}">
      <dgm:prSet phldrT="[Texto]"/>
      <dgm:spPr/>
      <dgm:t>
        <a:bodyPr/>
        <a:lstStyle/>
        <a:p>
          <a:r>
            <a:rPr lang="es-CL" dirty="0" smtClean="0"/>
            <a:t>DM larga data.</a:t>
          </a:r>
        </a:p>
        <a:p>
          <a:r>
            <a:rPr lang="es-CL" dirty="0" smtClean="0"/>
            <a:t>Neuropatía periférica.</a:t>
          </a:r>
          <a:endParaRPr lang="es-CL" dirty="0"/>
        </a:p>
      </dgm:t>
    </dgm:pt>
    <dgm:pt modelId="{C68C334B-E35F-4F66-9E04-2DFFB41CA687}" type="parTrans" cxnId="{FD5CE3EF-8679-4F64-888B-5F0B238E2263}">
      <dgm:prSet/>
      <dgm:spPr/>
      <dgm:t>
        <a:bodyPr/>
        <a:lstStyle/>
        <a:p>
          <a:endParaRPr lang="es-CL"/>
        </a:p>
      </dgm:t>
    </dgm:pt>
    <dgm:pt modelId="{136C946B-883C-45E8-9443-60164D20D674}" type="sibTrans" cxnId="{FD5CE3EF-8679-4F64-888B-5F0B238E2263}">
      <dgm:prSet/>
      <dgm:spPr/>
      <dgm:t>
        <a:bodyPr/>
        <a:lstStyle/>
        <a:p>
          <a:endParaRPr lang="es-CL"/>
        </a:p>
      </dgm:t>
    </dgm:pt>
    <dgm:pt modelId="{E76C71A0-6ECF-426F-B626-40D839884A57}">
      <dgm:prSet phldrT="[Texto]"/>
      <dgm:spPr/>
      <dgm:t>
        <a:bodyPr/>
        <a:lstStyle/>
        <a:p>
          <a:r>
            <a:rPr lang="es-CL" dirty="0" smtClean="0"/>
            <a:t>Pie caliente, eritematoso y edematoso.</a:t>
          </a:r>
          <a:endParaRPr lang="es-CL" dirty="0"/>
        </a:p>
      </dgm:t>
    </dgm:pt>
    <dgm:pt modelId="{AD59133B-9C82-41E6-BF38-24006C417763}" type="parTrans" cxnId="{30BEB41D-D54A-452B-B694-029520B19712}">
      <dgm:prSet/>
      <dgm:spPr/>
      <dgm:t>
        <a:bodyPr/>
        <a:lstStyle/>
        <a:p>
          <a:endParaRPr lang="es-CL"/>
        </a:p>
      </dgm:t>
    </dgm:pt>
    <dgm:pt modelId="{E43222FC-313D-444E-AED8-4500F6F72DE2}" type="sibTrans" cxnId="{30BEB41D-D54A-452B-B694-029520B19712}">
      <dgm:prSet/>
      <dgm:spPr/>
      <dgm:t>
        <a:bodyPr/>
        <a:lstStyle/>
        <a:p>
          <a:endParaRPr lang="es-CL"/>
        </a:p>
      </dgm:t>
    </dgm:pt>
    <dgm:pt modelId="{1E7F256E-1481-4F25-90E5-89F73CA6E0B7}">
      <dgm:prSet phldrT="[Texto]"/>
      <dgm:spPr/>
      <dgm:t>
        <a:bodyPr/>
        <a:lstStyle/>
        <a:p>
          <a:r>
            <a:rPr lang="es-CL" dirty="0" smtClean="0"/>
            <a:t>Confirmación</a:t>
          </a:r>
          <a:endParaRPr lang="es-CL" dirty="0"/>
        </a:p>
      </dgm:t>
    </dgm:pt>
    <dgm:pt modelId="{1B627885-3E99-4961-B8DF-B2DF2C90EE5F}" type="parTrans" cxnId="{57560DDA-3F9D-45C7-B388-3687C3E2F336}">
      <dgm:prSet/>
      <dgm:spPr/>
      <dgm:t>
        <a:bodyPr/>
        <a:lstStyle/>
        <a:p>
          <a:endParaRPr lang="es-CL"/>
        </a:p>
      </dgm:t>
    </dgm:pt>
    <dgm:pt modelId="{76D11674-0DD1-4614-B866-DA841AB541FB}" type="sibTrans" cxnId="{57560DDA-3F9D-45C7-B388-3687C3E2F336}">
      <dgm:prSet/>
      <dgm:spPr/>
      <dgm:t>
        <a:bodyPr/>
        <a:lstStyle/>
        <a:p>
          <a:endParaRPr lang="es-CL"/>
        </a:p>
      </dgm:t>
    </dgm:pt>
    <dgm:pt modelId="{B73142DC-F22F-4695-B0B9-D37EB51846F1}">
      <dgm:prSet phldrT="[Texto]"/>
      <dgm:spPr/>
      <dgm:t>
        <a:bodyPr/>
        <a:lstStyle/>
        <a:p>
          <a:r>
            <a:rPr lang="es-CL" dirty="0" smtClean="0"/>
            <a:t>Hallazgos radiológicos característicos.</a:t>
          </a:r>
          <a:endParaRPr lang="es-CL" dirty="0"/>
        </a:p>
      </dgm:t>
    </dgm:pt>
    <dgm:pt modelId="{B5C0F17C-3D61-4108-B581-1D6D5D0128FC}" type="parTrans" cxnId="{C04ACE4D-7054-42AD-931F-9CEC8F9FA548}">
      <dgm:prSet/>
      <dgm:spPr/>
      <dgm:t>
        <a:bodyPr/>
        <a:lstStyle/>
        <a:p>
          <a:endParaRPr lang="es-CL"/>
        </a:p>
      </dgm:t>
    </dgm:pt>
    <dgm:pt modelId="{22A1BFE1-BEC2-4C2D-8608-9CB44455FBEE}" type="sibTrans" cxnId="{C04ACE4D-7054-42AD-931F-9CEC8F9FA548}">
      <dgm:prSet/>
      <dgm:spPr/>
      <dgm:t>
        <a:bodyPr/>
        <a:lstStyle/>
        <a:p>
          <a:endParaRPr lang="es-CL"/>
        </a:p>
      </dgm:t>
    </dgm:pt>
    <dgm:pt modelId="{158B1122-1D43-4FB6-B67F-4F90B25BF03C}">
      <dgm:prSet phldrT="[Texto]"/>
      <dgm:spPr/>
      <dgm:t>
        <a:bodyPr/>
        <a:lstStyle/>
        <a:p>
          <a:r>
            <a:rPr lang="es-CL" dirty="0" smtClean="0"/>
            <a:t>Exclusión de otras causas.</a:t>
          </a:r>
          <a:endParaRPr lang="es-CL" dirty="0"/>
        </a:p>
      </dgm:t>
    </dgm:pt>
    <dgm:pt modelId="{A3EE4813-D35E-4B24-BC2C-5C9BEE90B5D4}" type="parTrans" cxnId="{FA3CECFC-102C-4912-945F-3B8B63169E27}">
      <dgm:prSet/>
      <dgm:spPr/>
      <dgm:t>
        <a:bodyPr/>
        <a:lstStyle/>
        <a:p>
          <a:endParaRPr lang="es-CL"/>
        </a:p>
      </dgm:t>
    </dgm:pt>
    <dgm:pt modelId="{C312B98A-D2E8-45E6-B4D0-D76A72CCCD7D}" type="sibTrans" cxnId="{FA3CECFC-102C-4912-945F-3B8B63169E27}">
      <dgm:prSet/>
      <dgm:spPr/>
      <dgm:t>
        <a:bodyPr/>
        <a:lstStyle/>
        <a:p>
          <a:endParaRPr lang="es-CL"/>
        </a:p>
      </dgm:t>
    </dgm:pt>
    <dgm:pt modelId="{95012636-EDEB-4ECC-B231-DA039E40459F}" type="pres">
      <dgm:prSet presAssocID="{065E02C9-80E3-4F8C-AFB3-C6E66CED2118}" presName="list" presStyleCnt="0">
        <dgm:presLayoutVars>
          <dgm:dir/>
          <dgm:animLvl val="lvl"/>
        </dgm:presLayoutVars>
      </dgm:prSet>
      <dgm:spPr/>
      <dgm:t>
        <a:bodyPr/>
        <a:lstStyle/>
        <a:p>
          <a:endParaRPr lang="es-MX"/>
        </a:p>
      </dgm:t>
    </dgm:pt>
    <dgm:pt modelId="{86BA07EC-A427-4249-9734-424F75DD7643}" type="pres">
      <dgm:prSet presAssocID="{9A7DE700-27AA-4555-BC25-26F7BD2E454D}" presName="posSpace" presStyleCnt="0"/>
      <dgm:spPr/>
    </dgm:pt>
    <dgm:pt modelId="{698F6340-3945-4742-BD49-77C27233D322}" type="pres">
      <dgm:prSet presAssocID="{9A7DE700-27AA-4555-BC25-26F7BD2E454D}" presName="vertFlow" presStyleCnt="0"/>
      <dgm:spPr/>
    </dgm:pt>
    <dgm:pt modelId="{3B9B0C84-38C0-45E5-A6E8-0670F82B248F}" type="pres">
      <dgm:prSet presAssocID="{9A7DE700-27AA-4555-BC25-26F7BD2E454D}" presName="topSpace" presStyleCnt="0"/>
      <dgm:spPr/>
    </dgm:pt>
    <dgm:pt modelId="{183E9253-34C0-4BB1-BF0B-2300BBA77903}" type="pres">
      <dgm:prSet presAssocID="{9A7DE700-27AA-4555-BC25-26F7BD2E454D}" presName="firstComp" presStyleCnt="0"/>
      <dgm:spPr/>
    </dgm:pt>
    <dgm:pt modelId="{9CC38CF6-B30E-49B9-B8F1-BDC0BA5CD634}" type="pres">
      <dgm:prSet presAssocID="{9A7DE700-27AA-4555-BC25-26F7BD2E454D}" presName="firstChild" presStyleLbl="bgAccFollowNode1" presStyleIdx="0" presStyleCnt="4"/>
      <dgm:spPr/>
      <dgm:t>
        <a:bodyPr/>
        <a:lstStyle/>
        <a:p>
          <a:endParaRPr lang="es-CL"/>
        </a:p>
      </dgm:t>
    </dgm:pt>
    <dgm:pt modelId="{5F3CE17A-6C76-4DF4-866F-C83F75EACB90}" type="pres">
      <dgm:prSet presAssocID="{9A7DE700-27AA-4555-BC25-26F7BD2E454D}" presName="firstChildTx" presStyleLbl="bgAccFollowNode1" presStyleIdx="0" presStyleCnt="4">
        <dgm:presLayoutVars>
          <dgm:bulletEnabled val="1"/>
        </dgm:presLayoutVars>
      </dgm:prSet>
      <dgm:spPr/>
      <dgm:t>
        <a:bodyPr/>
        <a:lstStyle/>
        <a:p>
          <a:endParaRPr lang="es-CL"/>
        </a:p>
      </dgm:t>
    </dgm:pt>
    <dgm:pt modelId="{41359E2B-DFAA-4C1A-B5A9-3D6C4446CEF3}" type="pres">
      <dgm:prSet presAssocID="{E76C71A0-6ECF-426F-B626-40D839884A57}" presName="comp" presStyleCnt="0"/>
      <dgm:spPr/>
    </dgm:pt>
    <dgm:pt modelId="{2F916A78-AB4B-4D04-9CAD-B9CBC3D04EC4}" type="pres">
      <dgm:prSet presAssocID="{E76C71A0-6ECF-426F-B626-40D839884A57}" presName="child" presStyleLbl="bgAccFollowNode1" presStyleIdx="1" presStyleCnt="4"/>
      <dgm:spPr/>
      <dgm:t>
        <a:bodyPr/>
        <a:lstStyle/>
        <a:p>
          <a:endParaRPr lang="es-CL"/>
        </a:p>
      </dgm:t>
    </dgm:pt>
    <dgm:pt modelId="{D5E01ADA-3413-4F12-952B-A30FACB233B6}" type="pres">
      <dgm:prSet presAssocID="{E76C71A0-6ECF-426F-B626-40D839884A57}" presName="childTx" presStyleLbl="bgAccFollowNode1" presStyleIdx="1" presStyleCnt="4">
        <dgm:presLayoutVars>
          <dgm:bulletEnabled val="1"/>
        </dgm:presLayoutVars>
      </dgm:prSet>
      <dgm:spPr/>
      <dgm:t>
        <a:bodyPr/>
        <a:lstStyle/>
        <a:p>
          <a:endParaRPr lang="es-CL"/>
        </a:p>
      </dgm:t>
    </dgm:pt>
    <dgm:pt modelId="{EC2FCFF7-B279-4CF7-804C-29EAF5536614}" type="pres">
      <dgm:prSet presAssocID="{9A7DE700-27AA-4555-BC25-26F7BD2E454D}" presName="negSpace" presStyleCnt="0"/>
      <dgm:spPr/>
    </dgm:pt>
    <dgm:pt modelId="{3A17F2FF-04A4-4D7D-881E-6A341787E14E}" type="pres">
      <dgm:prSet presAssocID="{9A7DE700-27AA-4555-BC25-26F7BD2E454D}" presName="circle" presStyleLbl="node1" presStyleIdx="0" presStyleCnt="2"/>
      <dgm:spPr/>
      <dgm:t>
        <a:bodyPr/>
        <a:lstStyle/>
        <a:p>
          <a:endParaRPr lang="es-MX"/>
        </a:p>
      </dgm:t>
    </dgm:pt>
    <dgm:pt modelId="{5D8A93C0-9E5F-4937-9603-5636FFEAE196}" type="pres">
      <dgm:prSet presAssocID="{118D81DD-69DA-4A79-8E85-5AE16C08AAE1}" presName="transSpace" presStyleCnt="0"/>
      <dgm:spPr/>
    </dgm:pt>
    <dgm:pt modelId="{151867BF-C7A7-405D-9735-ADCAF872C646}" type="pres">
      <dgm:prSet presAssocID="{1E7F256E-1481-4F25-90E5-89F73CA6E0B7}" presName="posSpace" presStyleCnt="0"/>
      <dgm:spPr/>
    </dgm:pt>
    <dgm:pt modelId="{B582B5A9-F20A-4E8B-9151-C2A0E757548B}" type="pres">
      <dgm:prSet presAssocID="{1E7F256E-1481-4F25-90E5-89F73CA6E0B7}" presName="vertFlow" presStyleCnt="0"/>
      <dgm:spPr/>
    </dgm:pt>
    <dgm:pt modelId="{F1311BBD-B243-4533-A396-A79CF5C90060}" type="pres">
      <dgm:prSet presAssocID="{1E7F256E-1481-4F25-90E5-89F73CA6E0B7}" presName="topSpace" presStyleCnt="0"/>
      <dgm:spPr/>
    </dgm:pt>
    <dgm:pt modelId="{2F494908-8380-4A75-B6F0-9527FE8D09D2}" type="pres">
      <dgm:prSet presAssocID="{1E7F256E-1481-4F25-90E5-89F73CA6E0B7}" presName="firstComp" presStyleCnt="0"/>
      <dgm:spPr/>
    </dgm:pt>
    <dgm:pt modelId="{EF0B68B4-F2CE-4A1B-A0F0-6D0E8F27ACB5}" type="pres">
      <dgm:prSet presAssocID="{1E7F256E-1481-4F25-90E5-89F73CA6E0B7}" presName="firstChild" presStyleLbl="bgAccFollowNode1" presStyleIdx="2" presStyleCnt="4"/>
      <dgm:spPr/>
      <dgm:t>
        <a:bodyPr/>
        <a:lstStyle/>
        <a:p>
          <a:endParaRPr lang="es-MX"/>
        </a:p>
      </dgm:t>
    </dgm:pt>
    <dgm:pt modelId="{C4C81DE3-8B05-46A8-A165-CACA2023F18F}" type="pres">
      <dgm:prSet presAssocID="{1E7F256E-1481-4F25-90E5-89F73CA6E0B7}" presName="firstChildTx" presStyleLbl="bgAccFollowNode1" presStyleIdx="2" presStyleCnt="4">
        <dgm:presLayoutVars>
          <dgm:bulletEnabled val="1"/>
        </dgm:presLayoutVars>
      </dgm:prSet>
      <dgm:spPr/>
      <dgm:t>
        <a:bodyPr/>
        <a:lstStyle/>
        <a:p>
          <a:endParaRPr lang="es-MX"/>
        </a:p>
      </dgm:t>
    </dgm:pt>
    <dgm:pt modelId="{5487E620-579A-4DA2-948A-BB3D44972F8A}" type="pres">
      <dgm:prSet presAssocID="{158B1122-1D43-4FB6-B67F-4F90B25BF03C}" presName="comp" presStyleCnt="0"/>
      <dgm:spPr/>
    </dgm:pt>
    <dgm:pt modelId="{78813E2F-941F-41DF-AC61-D527D059165B}" type="pres">
      <dgm:prSet presAssocID="{158B1122-1D43-4FB6-B67F-4F90B25BF03C}" presName="child" presStyleLbl="bgAccFollowNode1" presStyleIdx="3" presStyleCnt="4"/>
      <dgm:spPr/>
      <dgm:t>
        <a:bodyPr/>
        <a:lstStyle/>
        <a:p>
          <a:endParaRPr lang="es-MX"/>
        </a:p>
      </dgm:t>
    </dgm:pt>
    <dgm:pt modelId="{DC0ABABD-EA14-4402-BC93-6AE394F37A82}" type="pres">
      <dgm:prSet presAssocID="{158B1122-1D43-4FB6-B67F-4F90B25BF03C}" presName="childTx" presStyleLbl="bgAccFollowNode1" presStyleIdx="3" presStyleCnt="4">
        <dgm:presLayoutVars>
          <dgm:bulletEnabled val="1"/>
        </dgm:presLayoutVars>
      </dgm:prSet>
      <dgm:spPr/>
      <dgm:t>
        <a:bodyPr/>
        <a:lstStyle/>
        <a:p>
          <a:endParaRPr lang="es-MX"/>
        </a:p>
      </dgm:t>
    </dgm:pt>
    <dgm:pt modelId="{D1116D08-DA74-400C-AC32-3BE657F82E73}" type="pres">
      <dgm:prSet presAssocID="{1E7F256E-1481-4F25-90E5-89F73CA6E0B7}" presName="negSpace" presStyleCnt="0"/>
      <dgm:spPr/>
    </dgm:pt>
    <dgm:pt modelId="{9059FD9D-9494-4F91-BDE5-57E4E3C43063}" type="pres">
      <dgm:prSet presAssocID="{1E7F256E-1481-4F25-90E5-89F73CA6E0B7}" presName="circle" presStyleLbl="node1" presStyleIdx="1" presStyleCnt="2"/>
      <dgm:spPr/>
      <dgm:t>
        <a:bodyPr/>
        <a:lstStyle/>
        <a:p>
          <a:endParaRPr lang="es-MX"/>
        </a:p>
      </dgm:t>
    </dgm:pt>
  </dgm:ptLst>
  <dgm:cxnLst>
    <dgm:cxn modelId="{F717F928-6952-478C-8B05-A8F5665A09E7}" type="presOf" srcId="{A1F35FAA-A113-4B8A-BC3B-4D50353A0CE2}" destId="{5F3CE17A-6C76-4DF4-866F-C83F75EACB90}" srcOrd="1" destOrd="0" presId="urn:microsoft.com/office/officeart/2005/8/layout/hList9"/>
    <dgm:cxn modelId="{EFA3D854-9E20-48AB-9882-44A89AD9CEA7}" type="presOf" srcId="{E76C71A0-6ECF-426F-B626-40D839884A57}" destId="{D5E01ADA-3413-4F12-952B-A30FACB233B6}" srcOrd="1" destOrd="0" presId="urn:microsoft.com/office/officeart/2005/8/layout/hList9"/>
    <dgm:cxn modelId="{02AF915D-0636-42CC-8C7B-A0395F858243}" type="presOf" srcId="{9A7DE700-27AA-4555-BC25-26F7BD2E454D}" destId="{3A17F2FF-04A4-4D7D-881E-6A341787E14E}" srcOrd="0" destOrd="0" presId="urn:microsoft.com/office/officeart/2005/8/layout/hList9"/>
    <dgm:cxn modelId="{6BE6ABF8-5E9E-47C7-8A94-8ABCAC557DB3}" type="presOf" srcId="{158B1122-1D43-4FB6-B67F-4F90B25BF03C}" destId="{78813E2F-941F-41DF-AC61-D527D059165B}" srcOrd="0" destOrd="0" presId="urn:microsoft.com/office/officeart/2005/8/layout/hList9"/>
    <dgm:cxn modelId="{5DF40CBD-A05A-4EAA-85DB-1F83A53D7828}" type="presOf" srcId="{158B1122-1D43-4FB6-B67F-4F90B25BF03C}" destId="{DC0ABABD-EA14-4402-BC93-6AE394F37A82}" srcOrd="1" destOrd="0" presId="urn:microsoft.com/office/officeart/2005/8/layout/hList9"/>
    <dgm:cxn modelId="{FA3CECFC-102C-4912-945F-3B8B63169E27}" srcId="{1E7F256E-1481-4F25-90E5-89F73CA6E0B7}" destId="{158B1122-1D43-4FB6-B67F-4F90B25BF03C}" srcOrd="1" destOrd="0" parTransId="{A3EE4813-D35E-4B24-BC2C-5C9BEE90B5D4}" sibTransId="{C312B98A-D2E8-45E6-B4D0-D76A72CCCD7D}"/>
    <dgm:cxn modelId="{EEC621F7-602C-4FB8-A4CD-F658D7F19845}" type="presOf" srcId="{1E7F256E-1481-4F25-90E5-89F73CA6E0B7}" destId="{9059FD9D-9494-4F91-BDE5-57E4E3C43063}" srcOrd="0" destOrd="0" presId="urn:microsoft.com/office/officeart/2005/8/layout/hList9"/>
    <dgm:cxn modelId="{12051FBC-4EEF-4018-B25E-8BC2C1372596}" type="presOf" srcId="{B73142DC-F22F-4695-B0B9-D37EB51846F1}" destId="{EF0B68B4-F2CE-4A1B-A0F0-6D0E8F27ACB5}" srcOrd="0" destOrd="0" presId="urn:microsoft.com/office/officeart/2005/8/layout/hList9"/>
    <dgm:cxn modelId="{FD5CE3EF-8679-4F64-888B-5F0B238E2263}" srcId="{9A7DE700-27AA-4555-BC25-26F7BD2E454D}" destId="{A1F35FAA-A113-4B8A-BC3B-4D50353A0CE2}" srcOrd="0" destOrd="0" parTransId="{C68C334B-E35F-4F66-9E04-2DFFB41CA687}" sibTransId="{136C946B-883C-45E8-9443-60164D20D674}"/>
    <dgm:cxn modelId="{1A7FA9FF-1AF3-41AF-9152-AD7B21507E1A}" type="presOf" srcId="{B73142DC-F22F-4695-B0B9-D37EB51846F1}" destId="{C4C81DE3-8B05-46A8-A165-CACA2023F18F}" srcOrd="1" destOrd="0" presId="urn:microsoft.com/office/officeart/2005/8/layout/hList9"/>
    <dgm:cxn modelId="{57560DDA-3F9D-45C7-B388-3687C3E2F336}" srcId="{065E02C9-80E3-4F8C-AFB3-C6E66CED2118}" destId="{1E7F256E-1481-4F25-90E5-89F73CA6E0B7}" srcOrd="1" destOrd="0" parTransId="{1B627885-3E99-4961-B8DF-B2DF2C90EE5F}" sibTransId="{76D11674-0DD1-4614-B866-DA841AB541FB}"/>
    <dgm:cxn modelId="{30BEB41D-D54A-452B-B694-029520B19712}" srcId="{9A7DE700-27AA-4555-BC25-26F7BD2E454D}" destId="{E76C71A0-6ECF-426F-B626-40D839884A57}" srcOrd="1" destOrd="0" parTransId="{AD59133B-9C82-41E6-BF38-24006C417763}" sibTransId="{E43222FC-313D-444E-AED8-4500F6F72DE2}"/>
    <dgm:cxn modelId="{1D0C6FA4-A132-4A84-B1C6-D619A640D682}" srcId="{065E02C9-80E3-4F8C-AFB3-C6E66CED2118}" destId="{9A7DE700-27AA-4555-BC25-26F7BD2E454D}" srcOrd="0" destOrd="0" parTransId="{D04FAA24-ACB5-4DBF-AB27-4F70E7B7008D}" sibTransId="{118D81DD-69DA-4A79-8E85-5AE16C08AAE1}"/>
    <dgm:cxn modelId="{C1B2F59A-1E6F-45C7-BD7C-515BCA0C9F60}" type="presOf" srcId="{E76C71A0-6ECF-426F-B626-40D839884A57}" destId="{2F916A78-AB4B-4D04-9CAD-B9CBC3D04EC4}" srcOrd="0" destOrd="0" presId="urn:microsoft.com/office/officeart/2005/8/layout/hList9"/>
    <dgm:cxn modelId="{C04ACE4D-7054-42AD-931F-9CEC8F9FA548}" srcId="{1E7F256E-1481-4F25-90E5-89F73CA6E0B7}" destId="{B73142DC-F22F-4695-B0B9-D37EB51846F1}" srcOrd="0" destOrd="0" parTransId="{B5C0F17C-3D61-4108-B581-1D6D5D0128FC}" sibTransId="{22A1BFE1-BEC2-4C2D-8608-9CB44455FBEE}"/>
    <dgm:cxn modelId="{203130B8-CFD5-4E0D-9662-2F942763C3BD}" type="presOf" srcId="{A1F35FAA-A113-4B8A-BC3B-4D50353A0CE2}" destId="{9CC38CF6-B30E-49B9-B8F1-BDC0BA5CD634}" srcOrd="0" destOrd="0" presId="urn:microsoft.com/office/officeart/2005/8/layout/hList9"/>
    <dgm:cxn modelId="{6C2557F5-B45E-42E8-8C4B-700E5E4418C2}" type="presOf" srcId="{065E02C9-80E3-4F8C-AFB3-C6E66CED2118}" destId="{95012636-EDEB-4ECC-B231-DA039E40459F}" srcOrd="0" destOrd="0" presId="urn:microsoft.com/office/officeart/2005/8/layout/hList9"/>
    <dgm:cxn modelId="{809B94E1-A083-4750-882C-13B5E09CFD8B}" type="presParOf" srcId="{95012636-EDEB-4ECC-B231-DA039E40459F}" destId="{86BA07EC-A427-4249-9734-424F75DD7643}" srcOrd="0" destOrd="0" presId="urn:microsoft.com/office/officeart/2005/8/layout/hList9"/>
    <dgm:cxn modelId="{443E1F1B-8D96-47C5-8535-2211DBCCFAFC}" type="presParOf" srcId="{95012636-EDEB-4ECC-B231-DA039E40459F}" destId="{698F6340-3945-4742-BD49-77C27233D322}" srcOrd="1" destOrd="0" presId="urn:microsoft.com/office/officeart/2005/8/layout/hList9"/>
    <dgm:cxn modelId="{3D3BC703-8D7F-43EB-936A-483721676FA7}" type="presParOf" srcId="{698F6340-3945-4742-BD49-77C27233D322}" destId="{3B9B0C84-38C0-45E5-A6E8-0670F82B248F}" srcOrd="0" destOrd="0" presId="urn:microsoft.com/office/officeart/2005/8/layout/hList9"/>
    <dgm:cxn modelId="{2F4A8E3C-CA95-4B4D-8DA8-28E742C630C1}" type="presParOf" srcId="{698F6340-3945-4742-BD49-77C27233D322}" destId="{183E9253-34C0-4BB1-BF0B-2300BBA77903}" srcOrd="1" destOrd="0" presId="urn:microsoft.com/office/officeart/2005/8/layout/hList9"/>
    <dgm:cxn modelId="{BA60A886-0BEB-4FF6-B83B-B12387ECB8BF}" type="presParOf" srcId="{183E9253-34C0-4BB1-BF0B-2300BBA77903}" destId="{9CC38CF6-B30E-49B9-B8F1-BDC0BA5CD634}" srcOrd="0" destOrd="0" presId="urn:microsoft.com/office/officeart/2005/8/layout/hList9"/>
    <dgm:cxn modelId="{FBC7DF16-3340-4ED9-B8A7-DCB0264C3CE8}" type="presParOf" srcId="{183E9253-34C0-4BB1-BF0B-2300BBA77903}" destId="{5F3CE17A-6C76-4DF4-866F-C83F75EACB90}" srcOrd="1" destOrd="0" presId="urn:microsoft.com/office/officeart/2005/8/layout/hList9"/>
    <dgm:cxn modelId="{6416F695-448F-4FEB-8631-F9D29F312B31}" type="presParOf" srcId="{698F6340-3945-4742-BD49-77C27233D322}" destId="{41359E2B-DFAA-4C1A-B5A9-3D6C4446CEF3}" srcOrd="2" destOrd="0" presId="urn:microsoft.com/office/officeart/2005/8/layout/hList9"/>
    <dgm:cxn modelId="{0DA5B9F7-EF81-4934-BC2B-9125B5CFCC63}" type="presParOf" srcId="{41359E2B-DFAA-4C1A-B5A9-3D6C4446CEF3}" destId="{2F916A78-AB4B-4D04-9CAD-B9CBC3D04EC4}" srcOrd="0" destOrd="0" presId="urn:microsoft.com/office/officeart/2005/8/layout/hList9"/>
    <dgm:cxn modelId="{F9D3BA1C-6ECA-46E6-9891-4A055D156061}" type="presParOf" srcId="{41359E2B-DFAA-4C1A-B5A9-3D6C4446CEF3}" destId="{D5E01ADA-3413-4F12-952B-A30FACB233B6}" srcOrd="1" destOrd="0" presId="urn:microsoft.com/office/officeart/2005/8/layout/hList9"/>
    <dgm:cxn modelId="{D404F87D-13BA-45DA-BD27-7878DCB5492A}" type="presParOf" srcId="{95012636-EDEB-4ECC-B231-DA039E40459F}" destId="{EC2FCFF7-B279-4CF7-804C-29EAF5536614}" srcOrd="2" destOrd="0" presId="urn:microsoft.com/office/officeart/2005/8/layout/hList9"/>
    <dgm:cxn modelId="{05656806-34DE-4C83-A4D5-CDCFCF2DE315}" type="presParOf" srcId="{95012636-EDEB-4ECC-B231-DA039E40459F}" destId="{3A17F2FF-04A4-4D7D-881E-6A341787E14E}" srcOrd="3" destOrd="0" presId="urn:microsoft.com/office/officeart/2005/8/layout/hList9"/>
    <dgm:cxn modelId="{7BE547BE-0D7A-4273-93D5-BB775542B260}" type="presParOf" srcId="{95012636-EDEB-4ECC-B231-DA039E40459F}" destId="{5D8A93C0-9E5F-4937-9603-5636FFEAE196}" srcOrd="4" destOrd="0" presId="urn:microsoft.com/office/officeart/2005/8/layout/hList9"/>
    <dgm:cxn modelId="{40C8BD36-0692-427E-8A63-5F20639A66C2}" type="presParOf" srcId="{95012636-EDEB-4ECC-B231-DA039E40459F}" destId="{151867BF-C7A7-405D-9735-ADCAF872C646}" srcOrd="5" destOrd="0" presId="urn:microsoft.com/office/officeart/2005/8/layout/hList9"/>
    <dgm:cxn modelId="{56732F86-0207-46F2-84BA-905F70934401}" type="presParOf" srcId="{95012636-EDEB-4ECC-B231-DA039E40459F}" destId="{B582B5A9-F20A-4E8B-9151-C2A0E757548B}" srcOrd="6" destOrd="0" presId="urn:microsoft.com/office/officeart/2005/8/layout/hList9"/>
    <dgm:cxn modelId="{DC8037ED-7221-4601-8AA9-F58FF2B4E37E}" type="presParOf" srcId="{B582B5A9-F20A-4E8B-9151-C2A0E757548B}" destId="{F1311BBD-B243-4533-A396-A79CF5C90060}" srcOrd="0" destOrd="0" presId="urn:microsoft.com/office/officeart/2005/8/layout/hList9"/>
    <dgm:cxn modelId="{B6B7DAB0-D7DF-48AC-9071-88F71F53742F}" type="presParOf" srcId="{B582B5A9-F20A-4E8B-9151-C2A0E757548B}" destId="{2F494908-8380-4A75-B6F0-9527FE8D09D2}" srcOrd="1" destOrd="0" presId="urn:microsoft.com/office/officeart/2005/8/layout/hList9"/>
    <dgm:cxn modelId="{93985F19-E3B2-4A88-A2F1-B1E3304E2E0E}" type="presParOf" srcId="{2F494908-8380-4A75-B6F0-9527FE8D09D2}" destId="{EF0B68B4-F2CE-4A1B-A0F0-6D0E8F27ACB5}" srcOrd="0" destOrd="0" presId="urn:microsoft.com/office/officeart/2005/8/layout/hList9"/>
    <dgm:cxn modelId="{CEDA3D2E-A196-4558-A268-9A06730FE52C}" type="presParOf" srcId="{2F494908-8380-4A75-B6F0-9527FE8D09D2}" destId="{C4C81DE3-8B05-46A8-A165-CACA2023F18F}" srcOrd="1" destOrd="0" presId="urn:microsoft.com/office/officeart/2005/8/layout/hList9"/>
    <dgm:cxn modelId="{E3370C84-2D8A-4D97-BD2C-2A864F924B9B}" type="presParOf" srcId="{B582B5A9-F20A-4E8B-9151-C2A0E757548B}" destId="{5487E620-579A-4DA2-948A-BB3D44972F8A}" srcOrd="2" destOrd="0" presId="urn:microsoft.com/office/officeart/2005/8/layout/hList9"/>
    <dgm:cxn modelId="{A8BD849D-EE30-4520-8664-E5FE5C997E85}" type="presParOf" srcId="{5487E620-579A-4DA2-948A-BB3D44972F8A}" destId="{78813E2F-941F-41DF-AC61-D527D059165B}" srcOrd="0" destOrd="0" presId="urn:microsoft.com/office/officeart/2005/8/layout/hList9"/>
    <dgm:cxn modelId="{6B43FD6E-B7C5-467E-B9ED-184F9658ECFF}" type="presParOf" srcId="{5487E620-579A-4DA2-948A-BB3D44972F8A}" destId="{DC0ABABD-EA14-4402-BC93-6AE394F37A82}" srcOrd="1" destOrd="0" presId="urn:microsoft.com/office/officeart/2005/8/layout/hList9"/>
    <dgm:cxn modelId="{6C04F3F9-9E17-4DD3-BC99-C742DDA1BC8A}" type="presParOf" srcId="{95012636-EDEB-4ECC-B231-DA039E40459F}" destId="{D1116D08-DA74-400C-AC32-3BE657F82E73}" srcOrd="7" destOrd="0" presId="urn:microsoft.com/office/officeart/2005/8/layout/hList9"/>
    <dgm:cxn modelId="{19862785-5D8B-48AB-BA7C-38B6BA780388}" type="presParOf" srcId="{95012636-EDEB-4ECC-B231-DA039E40459F}" destId="{9059FD9D-9494-4F91-BDE5-57E4E3C43063}"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A7B155-01D2-44A4-8862-B9A08C7AC846}"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s-MX"/>
        </a:p>
      </dgm:t>
    </dgm:pt>
    <dgm:pt modelId="{7BB9FB09-B08D-4697-81E3-C91596CB1FDF}">
      <dgm:prSet phldrT="[Texto]"/>
      <dgm:spPr/>
      <dgm:t>
        <a:bodyPr/>
        <a:lstStyle/>
        <a:p>
          <a:r>
            <a:rPr lang="es-MX" dirty="0" err="1" smtClean="0"/>
            <a:t>Rx</a:t>
          </a:r>
          <a:r>
            <a:rPr lang="es-MX" dirty="0" smtClean="0"/>
            <a:t> convencional</a:t>
          </a:r>
          <a:endParaRPr lang="es-MX" dirty="0"/>
        </a:p>
      </dgm:t>
    </dgm:pt>
    <dgm:pt modelId="{E63FC372-22DB-441C-9903-829412EE1E93}" type="parTrans" cxnId="{A8839473-86E2-45A4-A9C6-0202AE1A6DFA}">
      <dgm:prSet/>
      <dgm:spPr/>
      <dgm:t>
        <a:bodyPr/>
        <a:lstStyle/>
        <a:p>
          <a:endParaRPr lang="es-MX"/>
        </a:p>
      </dgm:t>
    </dgm:pt>
    <dgm:pt modelId="{6CFF5478-8832-4EB0-9DC0-69A448A8F5E0}" type="sibTrans" cxnId="{A8839473-86E2-45A4-A9C6-0202AE1A6DFA}">
      <dgm:prSet/>
      <dgm:spPr/>
      <dgm:t>
        <a:bodyPr/>
        <a:lstStyle/>
        <a:p>
          <a:endParaRPr lang="es-MX"/>
        </a:p>
      </dgm:t>
    </dgm:pt>
    <dgm:pt modelId="{29BCFC51-CDAA-4AD2-92CE-114853BFF731}">
      <dgm:prSet/>
      <dgm:spPr/>
      <dgm:t>
        <a:bodyPr/>
        <a:lstStyle/>
        <a:p>
          <a:r>
            <a:rPr lang="es-MX" dirty="0" smtClean="0"/>
            <a:t>RM</a:t>
          </a:r>
          <a:endParaRPr lang="es-MX" dirty="0"/>
        </a:p>
      </dgm:t>
    </dgm:pt>
    <dgm:pt modelId="{13F96C35-FB90-4E7E-BD5A-4D794463DC6E}" type="parTrans" cxnId="{40A55585-1C11-440E-A988-A8A15E83167B}">
      <dgm:prSet/>
      <dgm:spPr/>
      <dgm:t>
        <a:bodyPr/>
        <a:lstStyle/>
        <a:p>
          <a:endParaRPr lang="es-MX"/>
        </a:p>
      </dgm:t>
    </dgm:pt>
    <dgm:pt modelId="{A9C533C5-5095-40AD-AD03-27C030C018EE}" type="sibTrans" cxnId="{40A55585-1C11-440E-A988-A8A15E83167B}">
      <dgm:prSet/>
      <dgm:spPr/>
      <dgm:t>
        <a:bodyPr/>
        <a:lstStyle/>
        <a:p>
          <a:endParaRPr lang="es-MX"/>
        </a:p>
      </dgm:t>
    </dgm:pt>
    <dgm:pt modelId="{41F73FE4-F045-4E4F-B396-4F1379E16524}">
      <dgm:prSet/>
      <dgm:spPr/>
      <dgm:t>
        <a:bodyPr/>
        <a:lstStyle/>
        <a:p>
          <a:r>
            <a:rPr lang="pt-BR" dirty="0" err="1" smtClean="0"/>
            <a:t>Cintigrama</a:t>
          </a:r>
          <a:r>
            <a:rPr lang="pt-BR" dirty="0" smtClean="0"/>
            <a:t> Indium-111 </a:t>
          </a:r>
          <a:r>
            <a:rPr lang="pt-BR" dirty="0" err="1" smtClean="0"/>
            <a:t>Leucocitos</a:t>
          </a:r>
          <a:r>
            <a:rPr lang="pt-BR" dirty="0" smtClean="0"/>
            <a:t> marcados.</a:t>
          </a:r>
          <a:endParaRPr lang="pt-BR" dirty="0"/>
        </a:p>
      </dgm:t>
    </dgm:pt>
    <dgm:pt modelId="{1B72527E-971E-45BF-B377-D20FAC06104F}" type="parTrans" cxnId="{2DA35CC0-A3DF-4083-B57F-8F75737685F6}">
      <dgm:prSet/>
      <dgm:spPr/>
      <dgm:t>
        <a:bodyPr/>
        <a:lstStyle/>
        <a:p>
          <a:endParaRPr lang="es-MX"/>
        </a:p>
      </dgm:t>
    </dgm:pt>
    <dgm:pt modelId="{215E04BC-59FF-4EF7-81A4-038028AA24ED}" type="sibTrans" cxnId="{2DA35CC0-A3DF-4083-B57F-8F75737685F6}">
      <dgm:prSet/>
      <dgm:spPr/>
      <dgm:t>
        <a:bodyPr/>
        <a:lstStyle/>
        <a:p>
          <a:endParaRPr lang="es-MX"/>
        </a:p>
      </dgm:t>
    </dgm:pt>
    <dgm:pt modelId="{DAB944C0-9FF6-4198-8A35-23E00A568884}">
      <dgm:prSet/>
      <dgm:spPr/>
      <dgm:t>
        <a:bodyPr/>
        <a:lstStyle/>
        <a:p>
          <a:r>
            <a:rPr lang="es-MX" dirty="0" smtClean="0"/>
            <a:t>PET-CT</a:t>
          </a:r>
          <a:endParaRPr lang="es-MX" dirty="0"/>
        </a:p>
      </dgm:t>
    </dgm:pt>
    <dgm:pt modelId="{112113AE-FCDD-4D3B-BCBE-53CC05587E08}" type="parTrans" cxnId="{ADC5F1B6-ED15-4CEE-8A12-A2F2DFA44614}">
      <dgm:prSet/>
      <dgm:spPr/>
      <dgm:t>
        <a:bodyPr/>
        <a:lstStyle/>
        <a:p>
          <a:endParaRPr lang="es-MX"/>
        </a:p>
      </dgm:t>
    </dgm:pt>
    <dgm:pt modelId="{B9297F95-6B7B-4061-A2F8-B60B6A5841A0}" type="sibTrans" cxnId="{ADC5F1B6-ED15-4CEE-8A12-A2F2DFA44614}">
      <dgm:prSet/>
      <dgm:spPr/>
      <dgm:t>
        <a:bodyPr/>
        <a:lstStyle/>
        <a:p>
          <a:endParaRPr lang="es-MX"/>
        </a:p>
      </dgm:t>
    </dgm:pt>
    <dgm:pt modelId="{AB240624-6BF9-452E-A541-4F0CE38C160B}">
      <dgm:prSet phldrT="[Texto]"/>
      <dgm:spPr/>
      <dgm:t>
        <a:bodyPr/>
        <a:lstStyle/>
        <a:p>
          <a:r>
            <a:rPr lang="es-MX" dirty="0" smtClean="0"/>
            <a:t>Gold Standard para caracterizar deformidades</a:t>
          </a:r>
          <a:endParaRPr lang="es-MX" dirty="0"/>
        </a:p>
      </dgm:t>
    </dgm:pt>
    <dgm:pt modelId="{26026BED-CAD9-467E-9221-54D4251EAC90}" type="parTrans" cxnId="{C584D278-CA2F-4D6E-AD95-611DEDF16C0E}">
      <dgm:prSet/>
      <dgm:spPr/>
    </dgm:pt>
    <dgm:pt modelId="{2AD40579-4AB1-4588-86BC-1267C589BC39}" type="sibTrans" cxnId="{C584D278-CA2F-4D6E-AD95-611DEDF16C0E}">
      <dgm:prSet/>
      <dgm:spPr/>
    </dgm:pt>
    <dgm:pt modelId="{320DEFE7-94CB-409B-A3A1-84D582278311}">
      <dgm:prSet/>
      <dgm:spPr/>
      <dgm:t>
        <a:bodyPr/>
        <a:lstStyle/>
        <a:p>
          <a:r>
            <a:rPr lang="es-MX" dirty="0" smtClean="0"/>
            <a:t>Evaluación en etapas iniciales. Detecta edema difuso de partes blandas, sinovitis y cambios precoces en la medula ósea.</a:t>
          </a:r>
          <a:endParaRPr lang="es-MX" dirty="0"/>
        </a:p>
      </dgm:t>
    </dgm:pt>
    <dgm:pt modelId="{D05D2EAD-6C9D-48AD-914B-04720DF2630C}" type="parTrans" cxnId="{0239939E-C935-4F5D-AFA7-98EB57D94369}">
      <dgm:prSet/>
      <dgm:spPr/>
    </dgm:pt>
    <dgm:pt modelId="{24E3F55E-7A2E-4015-A078-09EC07875CCD}" type="sibTrans" cxnId="{0239939E-C935-4F5D-AFA7-98EB57D94369}">
      <dgm:prSet/>
      <dgm:spPr/>
    </dgm:pt>
    <dgm:pt modelId="{09CFD369-0485-4C0C-B63F-783F4027FA86}">
      <dgm:prSet/>
      <dgm:spPr/>
      <dgm:t>
        <a:bodyPr/>
        <a:lstStyle/>
        <a:p>
          <a:r>
            <a:rPr lang="pt-BR" dirty="0" smtClean="0"/>
            <a:t>Dg </a:t>
          </a:r>
          <a:r>
            <a:rPr lang="es-MX" dirty="0" smtClean="0"/>
            <a:t>diferencial con osteomielitis.</a:t>
          </a:r>
          <a:endParaRPr lang="pt-BR" dirty="0"/>
        </a:p>
      </dgm:t>
    </dgm:pt>
    <dgm:pt modelId="{3AFE3F22-045D-4A74-AA1C-26AC9D2FF096}" type="parTrans" cxnId="{AABFFED3-3793-4EC9-876C-B09E18F1FD5D}">
      <dgm:prSet/>
      <dgm:spPr/>
    </dgm:pt>
    <dgm:pt modelId="{EE98AA85-46F7-4479-8A48-F413D51D0FE1}" type="sibTrans" cxnId="{AABFFED3-3793-4EC9-876C-B09E18F1FD5D}">
      <dgm:prSet/>
      <dgm:spPr/>
    </dgm:pt>
    <dgm:pt modelId="{F16DFED2-A176-4F4F-A0C4-3315EB7D5F5E}">
      <dgm:prSet/>
      <dgm:spPr/>
      <dgm:t>
        <a:bodyPr/>
        <a:lstStyle/>
        <a:p>
          <a:r>
            <a:rPr lang="es-MX" dirty="0" smtClean="0"/>
            <a:t>Efectivo en diagnosticar osteomielitis y distinguir </a:t>
          </a:r>
          <a:r>
            <a:rPr lang="es-MX" dirty="0" err="1" smtClean="0"/>
            <a:t>neuropatia</a:t>
          </a:r>
          <a:r>
            <a:rPr lang="es-MX" dirty="0" smtClean="0"/>
            <a:t>.</a:t>
          </a:r>
          <a:endParaRPr lang="es-MX" dirty="0"/>
        </a:p>
      </dgm:t>
    </dgm:pt>
    <dgm:pt modelId="{7484DEDB-261E-4395-A1D3-EE493C45C1EA}" type="parTrans" cxnId="{F23E63DB-EFE4-4820-AB65-3EAC2608E9B5}">
      <dgm:prSet/>
      <dgm:spPr/>
    </dgm:pt>
    <dgm:pt modelId="{5D1F99BE-08CD-4811-A2FE-709CFD7D434E}" type="sibTrans" cxnId="{F23E63DB-EFE4-4820-AB65-3EAC2608E9B5}">
      <dgm:prSet/>
      <dgm:spPr/>
    </dgm:pt>
    <dgm:pt modelId="{0EE1599A-F34B-4025-9CB7-18FF8FB9D98A}" type="pres">
      <dgm:prSet presAssocID="{85A7B155-01D2-44A4-8862-B9A08C7AC846}" presName="linear" presStyleCnt="0">
        <dgm:presLayoutVars>
          <dgm:animLvl val="lvl"/>
          <dgm:resizeHandles val="exact"/>
        </dgm:presLayoutVars>
      </dgm:prSet>
      <dgm:spPr/>
      <dgm:t>
        <a:bodyPr/>
        <a:lstStyle/>
        <a:p>
          <a:endParaRPr lang="es-MX"/>
        </a:p>
      </dgm:t>
    </dgm:pt>
    <dgm:pt modelId="{A7C217E4-F97B-4C17-97C2-5E4F5851EF25}" type="pres">
      <dgm:prSet presAssocID="{7BB9FB09-B08D-4697-81E3-C91596CB1FDF}" presName="parentText" presStyleLbl="node1" presStyleIdx="0" presStyleCnt="4">
        <dgm:presLayoutVars>
          <dgm:chMax val="0"/>
          <dgm:bulletEnabled val="1"/>
        </dgm:presLayoutVars>
      </dgm:prSet>
      <dgm:spPr/>
      <dgm:t>
        <a:bodyPr/>
        <a:lstStyle/>
        <a:p>
          <a:endParaRPr lang="es-MX"/>
        </a:p>
      </dgm:t>
    </dgm:pt>
    <dgm:pt modelId="{10DD0B91-C305-4EFD-B11A-2D757CEC27F8}" type="pres">
      <dgm:prSet presAssocID="{7BB9FB09-B08D-4697-81E3-C91596CB1FDF}" presName="childText" presStyleLbl="revTx" presStyleIdx="0" presStyleCnt="4">
        <dgm:presLayoutVars>
          <dgm:bulletEnabled val="1"/>
        </dgm:presLayoutVars>
      </dgm:prSet>
      <dgm:spPr/>
      <dgm:t>
        <a:bodyPr/>
        <a:lstStyle/>
        <a:p>
          <a:endParaRPr lang="es-MX"/>
        </a:p>
      </dgm:t>
    </dgm:pt>
    <dgm:pt modelId="{8D07101F-E6C9-44E8-A877-27143E58DC45}" type="pres">
      <dgm:prSet presAssocID="{29BCFC51-CDAA-4AD2-92CE-114853BFF731}" presName="parentText" presStyleLbl="node1" presStyleIdx="1" presStyleCnt="4">
        <dgm:presLayoutVars>
          <dgm:chMax val="0"/>
          <dgm:bulletEnabled val="1"/>
        </dgm:presLayoutVars>
      </dgm:prSet>
      <dgm:spPr/>
      <dgm:t>
        <a:bodyPr/>
        <a:lstStyle/>
        <a:p>
          <a:endParaRPr lang="es-MX"/>
        </a:p>
      </dgm:t>
    </dgm:pt>
    <dgm:pt modelId="{41705F7C-E6D0-46CC-B4D0-85358588DD67}" type="pres">
      <dgm:prSet presAssocID="{29BCFC51-CDAA-4AD2-92CE-114853BFF731}" presName="childText" presStyleLbl="revTx" presStyleIdx="1" presStyleCnt="4">
        <dgm:presLayoutVars>
          <dgm:bulletEnabled val="1"/>
        </dgm:presLayoutVars>
      </dgm:prSet>
      <dgm:spPr/>
      <dgm:t>
        <a:bodyPr/>
        <a:lstStyle/>
        <a:p>
          <a:endParaRPr lang="es-MX"/>
        </a:p>
      </dgm:t>
    </dgm:pt>
    <dgm:pt modelId="{A82074DF-1234-4C09-9C68-9190D8FADBE0}" type="pres">
      <dgm:prSet presAssocID="{41F73FE4-F045-4E4F-B396-4F1379E16524}" presName="parentText" presStyleLbl="node1" presStyleIdx="2" presStyleCnt="4">
        <dgm:presLayoutVars>
          <dgm:chMax val="0"/>
          <dgm:bulletEnabled val="1"/>
        </dgm:presLayoutVars>
      </dgm:prSet>
      <dgm:spPr/>
      <dgm:t>
        <a:bodyPr/>
        <a:lstStyle/>
        <a:p>
          <a:endParaRPr lang="es-MX"/>
        </a:p>
      </dgm:t>
    </dgm:pt>
    <dgm:pt modelId="{878C3C27-0A36-4C68-AC8C-7F6C69B247CB}" type="pres">
      <dgm:prSet presAssocID="{41F73FE4-F045-4E4F-B396-4F1379E16524}" presName="childText" presStyleLbl="revTx" presStyleIdx="2" presStyleCnt="4">
        <dgm:presLayoutVars>
          <dgm:bulletEnabled val="1"/>
        </dgm:presLayoutVars>
      </dgm:prSet>
      <dgm:spPr/>
      <dgm:t>
        <a:bodyPr/>
        <a:lstStyle/>
        <a:p>
          <a:endParaRPr lang="es-MX"/>
        </a:p>
      </dgm:t>
    </dgm:pt>
    <dgm:pt modelId="{84CC16AD-A457-4F1E-A224-FC61CF51B2F2}" type="pres">
      <dgm:prSet presAssocID="{DAB944C0-9FF6-4198-8A35-23E00A568884}" presName="parentText" presStyleLbl="node1" presStyleIdx="3" presStyleCnt="4">
        <dgm:presLayoutVars>
          <dgm:chMax val="0"/>
          <dgm:bulletEnabled val="1"/>
        </dgm:presLayoutVars>
      </dgm:prSet>
      <dgm:spPr/>
      <dgm:t>
        <a:bodyPr/>
        <a:lstStyle/>
        <a:p>
          <a:endParaRPr lang="es-MX"/>
        </a:p>
      </dgm:t>
    </dgm:pt>
    <dgm:pt modelId="{F53E2D6A-5907-4C09-8BD7-6EB394661808}" type="pres">
      <dgm:prSet presAssocID="{DAB944C0-9FF6-4198-8A35-23E00A568884}" presName="childText" presStyleLbl="revTx" presStyleIdx="3" presStyleCnt="4">
        <dgm:presLayoutVars>
          <dgm:bulletEnabled val="1"/>
        </dgm:presLayoutVars>
      </dgm:prSet>
      <dgm:spPr/>
      <dgm:t>
        <a:bodyPr/>
        <a:lstStyle/>
        <a:p>
          <a:endParaRPr lang="es-MX"/>
        </a:p>
      </dgm:t>
    </dgm:pt>
  </dgm:ptLst>
  <dgm:cxnLst>
    <dgm:cxn modelId="{BECE79FC-16D1-462F-B42A-74DF9FB58D52}" type="presOf" srcId="{F16DFED2-A176-4F4F-A0C4-3315EB7D5F5E}" destId="{F53E2D6A-5907-4C09-8BD7-6EB394661808}" srcOrd="0" destOrd="0" presId="urn:microsoft.com/office/officeart/2005/8/layout/vList2"/>
    <dgm:cxn modelId="{ADC5F1B6-ED15-4CEE-8A12-A2F2DFA44614}" srcId="{85A7B155-01D2-44A4-8862-B9A08C7AC846}" destId="{DAB944C0-9FF6-4198-8A35-23E00A568884}" srcOrd="3" destOrd="0" parTransId="{112113AE-FCDD-4D3B-BCBE-53CC05587E08}" sibTransId="{B9297F95-6B7B-4061-A2F8-B60B6A5841A0}"/>
    <dgm:cxn modelId="{AABFFED3-3793-4EC9-876C-B09E18F1FD5D}" srcId="{41F73FE4-F045-4E4F-B396-4F1379E16524}" destId="{09CFD369-0485-4C0C-B63F-783F4027FA86}" srcOrd="0" destOrd="0" parTransId="{3AFE3F22-045D-4A74-AA1C-26AC9D2FF096}" sibTransId="{EE98AA85-46F7-4479-8A48-F413D51D0FE1}"/>
    <dgm:cxn modelId="{F23E63DB-EFE4-4820-AB65-3EAC2608E9B5}" srcId="{DAB944C0-9FF6-4198-8A35-23E00A568884}" destId="{F16DFED2-A176-4F4F-A0C4-3315EB7D5F5E}" srcOrd="0" destOrd="0" parTransId="{7484DEDB-261E-4395-A1D3-EE493C45C1EA}" sibTransId="{5D1F99BE-08CD-4811-A2FE-709CFD7D434E}"/>
    <dgm:cxn modelId="{1FB7985F-2933-4BB2-9A54-790E00489BC6}" type="presOf" srcId="{7BB9FB09-B08D-4697-81E3-C91596CB1FDF}" destId="{A7C217E4-F97B-4C17-97C2-5E4F5851EF25}" srcOrd="0" destOrd="0" presId="urn:microsoft.com/office/officeart/2005/8/layout/vList2"/>
    <dgm:cxn modelId="{57CBE694-B5AD-47D4-88C1-048C3F3E0377}" type="presOf" srcId="{09CFD369-0485-4C0C-B63F-783F4027FA86}" destId="{878C3C27-0A36-4C68-AC8C-7F6C69B247CB}" srcOrd="0" destOrd="0" presId="urn:microsoft.com/office/officeart/2005/8/layout/vList2"/>
    <dgm:cxn modelId="{B0A48E98-0274-4B9A-BFED-3912BADCBBB2}" type="presOf" srcId="{41F73FE4-F045-4E4F-B396-4F1379E16524}" destId="{A82074DF-1234-4C09-9C68-9190D8FADBE0}" srcOrd="0" destOrd="0" presId="urn:microsoft.com/office/officeart/2005/8/layout/vList2"/>
    <dgm:cxn modelId="{6DB1102C-3246-479F-8CA2-F5EA21EAFE51}" type="presOf" srcId="{AB240624-6BF9-452E-A541-4F0CE38C160B}" destId="{10DD0B91-C305-4EFD-B11A-2D757CEC27F8}" srcOrd="0" destOrd="0" presId="urn:microsoft.com/office/officeart/2005/8/layout/vList2"/>
    <dgm:cxn modelId="{B3385442-BBA2-4C1F-9AEB-3F4920DD5CD1}" type="presOf" srcId="{DAB944C0-9FF6-4198-8A35-23E00A568884}" destId="{84CC16AD-A457-4F1E-A224-FC61CF51B2F2}" srcOrd="0" destOrd="0" presId="urn:microsoft.com/office/officeart/2005/8/layout/vList2"/>
    <dgm:cxn modelId="{40A55585-1C11-440E-A988-A8A15E83167B}" srcId="{85A7B155-01D2-44A4-8862-B9A08C7AC846}" destId="{29BCFC51-CDAA-4AD2-92CE-114853BFF731}" srcOrd="1" destOrd="0" parTransId="{13F96C35-FB90-4E7E-BD5A-4D794463DC6E}" sibTransId="{A9C533C5-5095-40AD-AD03-27C030C018EE}"/>
    <dgm:cxn modelId="{C584D278-CA2F-4D6E-AD95-611DEDF16C0E}" srcId="{7BB9FB09-B08D-4697-81E3-C91596CB1FDF}" destId="{AB240624-6BF9-452E-A541-4F0CE38C160B}" srcOrd="0" destOrd="0" parTransId="{26026BED-CAD9-467E-9221-54D4251EAC90}" sibTransId="{2AD40579-4AB1-4588-86BC-1267C589BC39}"/>
    <dgm:cxn modelId="{11A05A86-D798-44F3-98A7-3F1241E3A40F}" type="presOf" srcId="{29BCFC51-CDAA-4AD2-92CE-114853BFF731}" destId="{8D07101F-E6C9-44E8-A877-27143E58DC45}" srcOrd="0" destOrd="0" presId="urn:microsoft.com/office/officeart/2005/8/layout/vList2"/>
    <dgm:cxn modelId="{55E0DE7F-D5BA-477A-B160-9D1F89D646B0}" type="presOf" srcId="{85A7B155-01D2-44A4-8862-B9A08C7AC846}" destId="{0EE1599A-F34B-4025-9CB7-18FF8FB9D98A}" srcOrd="0" destOrd="0" presId="urn:microsoft.com/office/officeart/2005/8/layout/vList2"/>
    <dgm:cxn modelId="{A8839473-86E2-45A4-A9C6-0202AE1A6DFA}" srcId="{85A7B155-01D2-44A4-8862-B9A08C7AC846}" destId="{7BB9FB09-B08D-4697-81E3-C91596CB1FDF}" srcOrd="0" destOrd="0" parTransId="{E63FC372-22DB-441C-9903-829412EE1E93}" sibTransId="{6CFF5478-8832-4EB0-9DC0-69A448A8F5E0}"/>
    <dgm:cxn modelId="{0239939E-C935-4F5D-AFA7-98EB57D94369}" srcId="{29BCFC51-CDAA-4AD2-92CE-114853BFF731}" destId="{320DEFE7-94CB-409B-A3A1-84D582278311}" srcOrd="0" destOrd="0" parTransId="{D05D2EAD-6C9D-48AD-914B-04720DF2630C}" sibTransId="{24E3F55E-7A2E-4015-A078-09EC07875CCD}"/>
    <dgm:cxn modelId="{587602E4-3EBA-47F7-91D4-3620E70149EB}" type="presOf" srcId="{320DEFE7-94CB-409B-A3A1-84D582278311}" destId="{41705F7C-E6D0-46CC-B4D0-85358588DD67}" srcOrd="0" destOrd="0" presId="urn:microsoft.com/office/officeart/2005/8/layout/vList2"/>
    <dgm:cxn modelId="{2DA35CC0-A3DF-4083-B57F-8F75737685F6}" srcId="{85A7B155-01D2-44A4-8862-B9A08C7AC846}" destId="{41F73FE4-F045-4E4F-B396-4F1379E16524}" srcOrd="2" destOrd="0" parTransId="{1B72527E-971E-45BF-B377-D20FAC06104F}" sibTransId="{215E04BC-59FF-4EF7-81A4-038028AA24ED}"/>
    <dgm:cxn modelId="{9E498B94-440A-4103-BFE5-14D538AFA5D3}" type="presParOf" srcId="{0EE1599A-F34B-4025-9CB7-18FF8FB9D98A}" destId="{A7C217E4-F97B-4C17-97C2-5E4F5851EF25}" srcOrd="0" destOrd="0" presId="urn:microsoft.com/office/officeart/2005/8/layout/vList2"/>
    <dgm:cxn modelId="{EBB1F595-8C63-4964-8765-DEFF71ECAF84}" type="presParOf" srcId="{0EE1599A-F34B-4025-9CB7-18FF8FB9D98A}" destId="{10DD0B91-C305-4EFD-B11A-2D757CEC27F8}" srcOrd="1" destOrd="0" presId="urn:microsoft.com/office/officeart/2005/8/layout/vList2"/>
    <dgm:cxn modelId="{9368178A-A6E9-4FA6-A4AF-E18073DC407C}" type="presParOf" srcId="{0EE1599A-F34B-4025-9CB7-18FF8FB9D98A}" destId="{8D07101F-E6C9-44E8-A877-27143E58DC45}" srcOrd="2" destOrd="0" presId="urn:microsoft.com/office/officeart/2005/8/layout/vList2"/>
    <dgm:cxn modelId="{BFC86FE8-81C9-4D73-B622-F84B2FA11B45}" type="presParOf" srcId="{0EE1599A-F34B-4025-9CB7-18FF8FB9D98A}" destId="{41705F7C-E6D0-46CC-B4D0-85358588DD67}" srcOrd="3" destOrd="0" presId="urn:microsoft.com/office/officeart/2005/8/layout/vList2"/>
    <dgm:cxn modelId="{CAFF62D5-A642-4B01-900F-9519CE727A34}" type="presParOf" srcId="{0EE1599A-F34B-4025-9CB7-18FF8FB9D98A}" destId="{A82074DF-1234-4C09-9C68-9190D8FADBE0}" srcOrd="4" destOrd="0" presId="urn:microsoft.com/office/officeart/2005/8/layout/vList2"/>
    <dgm:cxn modelId="{CAF51D2A-5050-4742-8490-0ED068FB37C7}" type="presParOf" srcId="{0EE1599A-F34B-4025-9CB7-18FF8FB9D98A}" destId="{878C3C27-0A36-4C68-AC8C-7F6C69B247CB}" srcOrd="5" destOrd="0" presId="urn:microsoft.com/office/officeart/2005/8/layout/vList2"/>
    <dgm:cxn modelId="{42B92E88-733C-44DD-8E4A-15D4DCA95980}" type="presParOf" srcId="{0EE1599A-F34B-4025-9CB7-18FF8FB9D98A}" destId="{84CC16AD-A457-4F1E-A224-FC61CF51B2F2}" srcOrd="6" destOrd="0" presId="urn:microsoft.com/office/officeart/2005/8/layout/vList2"/>
    <dgm:cxn modelId="{27E1344F-5436-4648-919E-7831F9079936}" type="presParOf" srcId="{0EE1599A-F34B-4025-9CB7-18FF8FB9D98A}" destId="{F53E2D6A-5907-4C09-8BD7-6EB394661808}"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DD55AE-CC71-47ED-AF7B-E537FF1547A8}" type="doc">
      <dgm:prSet loTypeId="urn:microsoft.com/office/officeart/2005/8/layout/list1" loCatId="list" qsTypeId="urn:microsoft.com/office/officeart/2005/8/quickstyle/3d1" qsCatId="3D" csTypeId="urn:microsoft.com/office/officeart/2005/8/colors/colorful2" csCatId="colorful" phldr="1"/>
      <dgm:spPr/>
      <dgm:t>
        <a:bodyPr/>
        <a:lstStyle/>
        <a:p>
          <a:endParaRPr lang="es-MX"/>
        </a:p>
      </dgm:t>
    </dgm:pt>
    <dgm:pt modelId="{54E9FC66-5A3B-427F-B104-B3796FE975E9}">
      <dgm:prSet phldrT="[Texto]"/>
      <dgm:spPr/>
      <dgm:t>
        <a:bodyPr/>
        <a:lstStyle/>
        <a:p>
          <a:r>
            <a:rPr lang="es-MX" smtClean="0"/>
            <a:t>Prevención y corrección de la deformidad</a:t>
          </a:r>
          <a:endParaRPr lang="es-MX"/>
        </a:p>
      </dgm:t>
    </dgm:pt>
    <dgm:pt modelId="{647C6B53-5EE8-4281-B20D-88AC5152AE63}" type="parTrans" cxnId="{0138F1D7-FEF9-4CFC-A256-66967FB19ED4}">
      <dgm:prSet/>
      <dgm:spPr/>
      <dgm:t>
        <a:bodyPr/>
        <a:lstStyle/>
        <a:p>
          <a:endParaRPr lang="es-MX"/>
        </a:p>
      </dgm:t>
    </dgm:pt>
    <dgm:pt modelId="{67B6FA50-5658-4E67-A6C4-ECB0BAA6CB64}" type="sibTrans" cxnId="{0138F1D7-FEF9-4CFC-A256-66967FB19ED4}">
      <dgm:prSet/>
      <dgm:spPr/>
      <dgm:t>
        <a:bodyPr/>
        <a:lstStyle/>
        <a:p>
          <a:endParaRPr lang="es-MX"/>
        </a:p>
      </dgm:t>
    </dgm:pt>
    <dgm:pt modelId="{519CA142-53D9-4442-8730-21188A3F5C60}">
      <dgm:prSet/>
      <dgm:spPr/>
      <dgm:t>
        <a:bodyPr/>
        <a:lstStyle/>
        <a:p>
          <a:r>
            <a:rPr lang="es-MX" smtClean="0"/>
            <a:t>Lograr apoyo plantigrado y funcional</a:t>
          </a:r>
          <a:endParaRPr lang="es-MX" dirty="0"/>
        </a:p>
      </dgm:t>
    </dgm:pt>
    <dgm:pt modelId="{36B3E7FB-D4C6-4A32-A3BC-F74E328BF372}" type="parTrans" cxnId="{732CC948-5571-4C5D-9ED9-ADEBF6333723}">
      <dgm:prSet/>
      <dgm:spPr/>
      <dgm:t>
        <a:bodyPr/>
        <a:lstStyle/>
        <a:p>
          <a:endParaRPr lang="es-MX"/>
        </a:p>
      </dgm:t>
    </dgm:pt>
    <dgm:pt modelId="{9E5A2F38-7E48-4FE2-8030-5D28000517A9}" type="sibTrans" cxnId="{732CC948-5571-4C5D-9ED9-ADEBF6333723}">
      <dgm:prSet/>
      <dgm:spPr/>
      <dgm:t>
        <a:bodyPr/>
        <a:lstStyle/>
        <a:p>
          <a:endParaRPr lang="es-MX"/>
        </a:p>
      </dgm:t>
    </dgm:pt>
    <dgm:pt modelId="{8C3A57E6-E84B-4752-9D5B-04CB0C3BB3FA}">
      <dgm:prSet/>
      <dgm:spPr/>
      <dgm:t>
        <a:bodyPr/>
        <a:lstStyle/>
        <a:p>
          <a:r>
            <a:rPr lang="es-MX" smtClean="0"/>
            <a:t>Tratamiento y manejo de la ulceración</a:t>
          </a:r>
          <a:endParaRPr lang="es-MX" dirty="0"/>
        </a:p>
      </dgm:t>
    </dgm:pt>
    <dgm:pt modelId="{508C4C22-29AE-4E92-B247-E93B9EE305B3}" type="parTrans" cxnId="{D09709D6-1431-4FD0-8025-429567815347}">
      <dgm:prSet/>
      <dgm:spPr/>
      <dgm:t>
        <a:bodyPr/>
        <a:lstStyle/>
        <a:p>
          <a:endParaRPr lang="es-MX"/>
        </a:p>
      </dgm:t>
    </dgm:pt>
    <dgm:pt modelId="{AC6419FF-106E-4589-A96E-180C52214CD9}" type="sibTrans" cxnId="{D09709D6-1431-4FD0-8025-429567815347}">
      <dgm:prSet/>
      <dgm:spPr/>
      <dgm:t>
        <a:bodyPr/>
        <a:lstStyle/>
        <a:p>
          <a:endParaRPr lang="es-MX"/>
        </a:p>
      </dgm:t>
    </dgm:pt>
    <dgm:pt modelId="{D9EB9A6F-2ECF-413A-A889-F51CC6908126}">
      <dgm:prSet/>
      <dgm:spPr/>
      <dgm:t>
        <a:bodyPr/>
        <a:lstStyle/>
        <a:p>
          <a:r>
            <a:rPr lang="es-MX" smtClean="0"/>
            <a:t>Erradicación de la osteomielitis</a:t>
          </a:r>
          <a:endParaRPr lang="es-MX" dirty="0"/>
        </a:p>
      </dgm:t>
    </dgm:pt>
    <dgm:pt modelId="{D16950AE-C0DA-4B9B-B173-8A5FD9C9179C}" type="parTrans" cxnId="{927D4A65-14B9-4A49-B902-3CF52107301F}">
      <dgm:prSet/>
      <dgm:spPr/>
      <dgm:t>
        <a:bodyPr/>
        <a:lstStyle/>
        <a:p>
          <a:endParaRPr lang="es-MX"/>
        </a:p>
      </dgm:t>
    </dgm:pt>
    <dgm:pt modelId="{47640A4F-1FE2-437A-B7DE-4FAB7323314E}" type="sibTrans" cxnId="{927D4A65-14B9-4A49-B902-3CF52107301F}">
      <dgm:prSet/>
      <dgm:spPr/>
      <dgm:t>
        <a:bodyPr/>
        <a:lstStyle/>
        <a:p>
          <a:endParaRPr lang="es-MX"/>
        </a:p>
      </dgm:t>
    </dgm:pt>
    <dgm:pt modelId="{4AEF6260-A2E1-448D-B633-142C56778CE4}">
      <dgm:prSet/>
      <dgm:spPr/>
      <dgm:t>
        <a:bodyPr/>
        <a:lstStyle/>
        <a:p>
          <a:r>
            <a:rPr lang="es-MX" smtClean="0"/>
            <a:t>Salvaje de la extremidad</a:t>
          </a:r>
          <a:endParaRPr lang="es-MX" dirty="0"/>
        </a:p>
      </dgm:t>
    </dgm:pt>
    <dgm:pt modelId="{27D80A4A-9635-41D8-809C-786F9F7D90F7}" type="parTrans" cxnId="{36BAC038-7067-4761-A5F0-76AF9C38C083}">
      <dgm:prSet/>
      <dgm:spPr/>
      <dgm:t>
        <a:bodyPr/>
        <a:lstStyle/>
        <a:p>
          <a:endParaRPr lang="es-MX"/>
        </a:p>
      </dgm:t>
    </dgm:pt>
    <dgm:pt modelId="{F81EF614-58DC-47A8-B7DC-D551AF6104AA}" type="sibTrans" cxnId="{36BAC038-7067-4761-A5F0-76AF9C38C083}">
      <dgm:prSet/>
      <dgm:spPr/>
      <dgm:t>
        <a:bodyPr/>
        <a:lstStyle/>
        <a:p>
          <a:endParaRPr lang="es-MX"/>
        </a:p>
      </dgm:t>
    </dgm:pt>
    <dgm:pt modelId="{157AD046-BB51-4F45-B610-DA57D937F709}" type="pres">
      <dgm:prSet presAssocID="{BADD55AE-CC71-47ED-AF7B-E537FF1547A8}" presName="linear" presStyleCnt="0">
        <dgm:presLayoutVars>
          <dgm:dir/>
          <dgm:animLvl val="lvl"/>
          <dgm:resizeHandles val="exact"/>
        </dgm:presLayoutVars>
      </dgm:prSet>
      <dgm:spPr/>
      <dgm:t>
        <a:bodyPr/>
        <a:lstStyle/>
        <a:p>
          <a:endParaRPr lang="es-MX"/>
        </a:p>
      </dgm:t>
    </dgm:pt>
    <dgm:pt modelId="{7A21F151-7F62-42EF-BC7C-394FCCAD980F}" type="pres">
      <dgm:prSet presAssocID="{54E9FC66-5A3B-427F-B104-B3796FE975E9}" presName="parentLin" presStyleCnt="0"/>
      <dgm:spPr/>
    </dgm:pt>
    <dgm:pt modelId="{B5786B4C-654F-4AB5-93B3-972ED477699B}" type="pres">
      <dgm:prSet presAssocID="{54E9FC66-5A3B-427F-B104-B3796FE975E9}" presName="parentLeftMargin" presStyleLbl="node1" presStyleIdx="0" presStyleCnt="5"/>
      <dgm:spPr/>
      <dgm:t>
        <a:bodyPr/>
        <a:lstStyle/>
        <a:p>
          <a:endParaRPr lang="es-MX"/>
        </a:p>
      </dgm:t>
    </dgm:pt>
    <dgm:pt modelId="{B7A83CF9-A539-4D11-AD3B-2BAAF245C152}" type="pres">
      <dgm:prSet presAssocID="{54E9FC66-5A3B-427F-B104-B3796FE975E9}" presName="parentText" presStyleLbl="node1" presStyleIdx="0" presStyleCnt="5">
        <dgm:presLayoutVars>
          <dgm:chMax val="0"/>
          <dgm:bulletEnabled val="1"/>
        </dgm:presLayoutVars>
      </dgm:prSet>
      <dgm:spPr/>
      <dgm:t>
        <a:bodyPr/>
        <a:lstStyle/>
        <a:p>
          <a:endParaRPr lang="es-MX"/>
        </a:p>
      </dgm:t>
    </dgm:pt>
    <dgm:pt modelId="{CB9E9DA2-1F5C-48E6-8C6C-0074A6FC2030}" type="pres">
      <dgm:prSet presAssocID="{54E9FC66-5A3B-427F-B104-B3796FE975E9}" presName="negativeSpace" presStyleCnt="0"/>
      <dgm:spPr/>
    </dgm:pt>
    <dgm:pt modelId="{749FD240-321F-438C-A602-7498B6556C66}" type="pres">
      <dgm:prSet presAssocID="{54E9FC66-5A3B-427F-B104-B3796FE975E9}" presName="childText" presStyleLbl="conFgAcc1" presStyleIdx="0" presStyleCnt="5">
        <dgm:presLayoutVars>
          <dgm:bulletEnabled val="1"/>
        </dgm:presLayoutVars>
      </dgm:prSet>
      <dgm:spPr/>
    </dgm:pt>
    <dgm:pt modelId="{A0E52236-74F4-4E0A-A0EF-C211A2801C92}" type="pres">
      <dgm:prSet presAssocID="{67B6FA50-5658-4E67-A6C4-ECB0BAA6CB64}" presName="spaceBetweenRectangles" presStyleCnt="0"/>
      <dgm:spPr/>
    </dgm:pt>
    <dgm:pt modelId="{BE8B9EB0-1757-418F-B321-70AF789E0E44}" type="pres">
      <dgm:prSet presAssocID="{519CA142-53D9-4442-8730-21188A3F5C60}" presName="parentLin" presStyleCnt="0"/>
      <dgm:spPr/>
    </dgm:pt>
    <dgm:pt modelId="{736E8C2D-A0AF-406C-95D7-724C1915B6A8}" type="pres">
      <dgm:prSet presAssocID="{519CA142-53D9-4442-8730-21188A3F5C60}" presName="parentLeftMargin" presStyleLbl="node1" presStyleIdx="0" presStyleCnt="5"/>
      <dgm:spPr/>
      <dgm:t>
        <a:bodyPr/>
        <a:lstStyle/>
        <a:p>
          <a:endParaRPr lang="es-MX"/>
        </a:p>
      </dgm:t>
    </dgm:pt>
    <dgm:pt modelId="{37ECBC81-B839-4DE5-9FFD-3ABF671AD0E3}" type="pres">
      <dgm:prSet presAssocID="{519CA142-53D9-4442-8730-21188A3F5C60}" presName="parentText" presStyleLbl="node1" presStyleIdx="1" presStyleCnt="5">
        <dgm:presLayoutVars>
          <dgm:chMax val="0"/>
          <dgm:bulletEnabled val="1"/>
        </dgm:presLayoutVars>
      </dgm:prSet>
      <dgm:spPr/>
      <dgm:t>
        <a:bodyPr/>
        <a:lstStyle/>
        <a:p>
          <a:endParaRPr lang="es-MX"/>
        </a:p>
      </dgm:t>
    </dgm:pt>
    <dgm:pt modelId="{2789469F-1901-462A-AB02-046A6E165C94}" type="pres">
      <dgm:prSet presAssocID="{519CA142-53D9-4442-8730-21188A3F5C60}" presName="negativeSpace" presStyleCnt="0"/>
      <dgm:spPr/>
    </dgm:pt>
    <dgm:pt modelId="{D23F0E23-9F27-4A7F-BA1A-76F274130099}" type="pres">
      <dgm:prSet presAssocID="{519CA142-53D9-4442-8730-21188A3F5C60}" presName="childText" presStyleLbl="conFgAcc1" presStyleIdx="1" presStyleCnt="5">
        <dgm:presLayoutVars>
          <dgm:bulletEnabled val="1"/>
        </dgm:presLayoutVars>
      </dgm:prSet>
      <dgm:spPr/>
    </dgm:pt>
    <dgm:pt modelId="{C79643E4-21D9-4578-8CA1-C7CA0387D0ED}" type="pres">
      <dgm:prSet presAssocID="{9E5A2F38-7E48-4FE2-8030-5D28000517A9}" presName="spaceBetweenRectangles" presStyleCnt="0"/>
      <dgm:spPr/>
    </dgm:pt>
    <dgm:pt modelId="{C66AA685-6A67-4215-9D71-F93437169C90}" type="pres">
      <dgm:prSet presAssocID="{8C3A57E6-E84B-4752-9D5B-04CB0C3BB3FA}" presName="parentLin" presStyleCnt="0"/>
      <dgm:spPr/>
    </dgm:pt>
    <dgm:pt modelId="{AB06532D-0827-46D3-84A3-3E500E56EE24}" type="pres">
      <dgm:prSet presAssocID="{8C3A57E6-E84B-4752-9D5B-04CB0C3BB3FA}" presName="parentLeftMargin" presStyleLbl="node1" presStyleIdx="1" presStyleCnt="5"/>
      <dgm:spPr/>
      <dgm:t>
        <a:bodyPr/>
        <a:lstStyle/>
        <a:p>
          <a:endParaRPr lang="es-MX"/>
        </a:p>
      </dgm:t>
    </dgm:pt>
    <dgm:pt modelId="{38863C68-E0D7-4E30-ACAE-3F08E1EDBAC1}" type="pres">
      <dgm:prSet presAssocID="{8C3A57E6-E84B-4752-9D5B-04CB0C3BB3FA}" presName="parentText" presStyleLbl="node1" presStyleIdx="2" presStyleCnt="5">
        <dgm:presLayoutVars>
          <dgm:chMax val="0"/>
          <dgm:bulletEnabled val="1"/>
        </dgm:presLayoutVars>
      </dgm:prSet>
      <dgm:spPr/>
      <dgm:t>
        <a:bodyPr/>
        <a:lstStyle/>
        <a:p>
          <a:endParaRPr lang="es-MX"/>
        </a:p>
      </dgm:t>
    </dgm:pt>
    <dgm:pt modelId="{BAB4EB81-DC5D-4817-80D1-4719E2BF7888}" type="pres">
      <dgm:prSet presAssocID="{8C3A57E6-E84B-4752-9D5B-04CB0C3BB3FA}" presName="negativeSpace" presStyleCnt="0"/>
      <dgm:spPr/>
    </dgm:pt>
    <dgm:pt modelId="{DE709172-7F2B-444D-A52A-6B81DF349FAF}" type="pres">
      <dgm:prSet presAssocID="{8C3A57E6-E84B-4752-9D5B-04CB0C3BB3FA}" presName="childText" presStyleLbl="conFgAcc1" presStyleIdx="2" presStyleCnt="5">
        <dgm:presLayoutVars>
          <dgm:bulletEnabled val="1"/>
        </dgm:presLayoutVars>
      </dgm:prSet>
      <dgm:spPr/>
    </dgm:pt>
    <dgm:pt modelId="{9A468CDB-AA8B-4636-BAF3-4A1F40EB6484}" type="pres">
      <dgm:prSet presAssocID="{AC6419FF-106E-4589-A96E-180C52214CD9}" presName="spaceBetweenRectangles" presStyleCnt="0"/>
      <dgm:spPr/>
    </dgm:pt>
    <dgm:pt modelId="{039A487A-3527-4C83-935B-08EED493855C}" type="pres">
      <dgm:prSet presAssocID="{D9EB9A6F-2ECF-413A-A889-F51CC6908126}" presName="parentLin" presStyleCnt="0"/>
      <dgm:spPr/>
    </dgm:pt>
    <dgm:pt modelId="{D435BA92-BAD3-4FB3-A20E-5A02004AA70B}" type="pres">
      <dgm:prSet presAssocID="{D9EB9A6F-2ECF-413A-A889-F51CC6908126}" presName="parentLeftMargin" presStyleLbl="node1" presStyleIdx="2" presStyleCnt="5"/>
      <dgm:spPr/>
      <dgm:t>
        <a:bodyPr/>
        <a:lstStyle/>
        <a:p>
          <a:endParaRPr lang="es-MX"/>
        </a:p>
      </dgm:t>
    </dgm:pt>
    <dgm:pt modelId="{6A36C7DD-2AA7-4385-B798-B8713C930443}" type="pres">
      <dgm:prSet presAssocID="{D9EB9A6F-2ECF-413A-A889-F51CC6908126}" presName="parentText" presStyleLbl="node1" presStyleIdx="3" presStyleCnt="5">
        <dgm:presLayoutVars>
          <dgm:chMax val="0"/>
          <dgm:bulletEnabled val="1"/>
        </dgm:presLayoutVars>
      </dgm:prSet>
      <dgm:spPr/>
      <dgm:t>
        <a:bodyPr/>
        <a:lstStyle/>
        <a:p>
          <a:endParaRPr lang="es-MX"/>
        </a:p>
      </dgm:t>
    </dgm:pt>
    <dgm:pt modelId="{B9179935-0D37-436C-9F75-28DA3F4403C7}" type="pres">
      <dgm:prSet presAssocID="{D9EB9A6F-2ECF-413A-A889-F51CC6908126}" presName="negativeSpace" presStyleCnt="0"/>
      <dgm:spPr/>
    </dgm:pt>
    <dgm:pt modelId="{CF83FA98-E241-4F80-AA20-0C68D5D620D7}" type="pres">
      <dgm:prSet presAssocID="{D9EB9A6F-2ECF-413A-A889-F51CC6908126}" presName="childText" presStyleLbl="conFgAcc1" presStyleIdx="3" presStyleCnt="5">
        <dgm:presLayoutVars>
          <dgm:bulletEnabled val="1"/>
        </dgm:presLayoutVars>
      </dgm:prSet>
      <dgm:spPr/>
    </dgm:pt>
    <dgm:pt modelId="{4CA3227B-9A85-4624-A23B-30C3CBE0F832}" type="pres">
      <dgm:prSet presAssocID="{47640A4F-1FE2-437A-B7DE-4FAB7323314E}" presName="spaceBetweenRectangles" presStyleCnt="0"/>
      <dgm:spPr/>
    </dgm:pt>
    <dgm:pt modelId="{0010691F-8412-4595-B018-CCD82AAB5FF6}" type="pres">
      <dgm:prSet presAssocID="{4AEF6260-A2E1-448D-B633-142C56778CE4}" presName="parentLin" presStyleCnt="0"/>
      <dgm:spPr/>
    </dgm:pt>
    <dgm:pt modelId="{BE6D1C5C-090E-4181-881F-88F435336781}" type="pres">
      <dgm:prSet presAssocID="{4AEF6260-A2E1-448D-B633-142C56778CE4}" presName="parentLeftMargin" presStyleLbl="node1" presStyleIdx="3" presStyleCnt="5"/>
      <dgm:spPr/>
      <dgm:t>
        <a:bodyPr/>
        <a:lstStyle/>
        <a:p>
          <a:endParaRPr lang="es-MX"/>
        </a:p>
      </dgm:t>
    </dgm:pt>
    <dgm:pt modelId="{6E957BCA-56DA-4DF9-8152-1C2CA19E2382}" type="pres">
      <dgm:prSet presAssocID="{4AEF6260-A2E1-448D-B633-142C56778CE4}" presName="parentText" presStyleLbl="node1" presStyleIdx="4" presStyleCnt="5">
        <dgm:presLayoutVars>
          <dgm:chMax val="0"/>
          <dgm:bulletEnabled val="1"/>
        </dgm:presLayoutVars>
      </dgm:prSet>
      <dgm:spPr/>
      <dgm:t>
        <a:bodyPr/>
        <a:lstStyle/>
        <a:p>
          <a:endParaRPr lang="es-MX"/>
        </a:p>
      </dgm:t>
    </dgm:pt>
    <dgm:pt modelId="{C4D62480-6375-4FC5-8F71-CDB7BEDF2B9B}" type="pres">
      <dgm:prSet presAssocID="{4AEF6260-A2E1-448D-B633-142C56778CE4}" presName="negativeSpace" presStyleCnt="0"/>
      <dgm:spPr/>
    </dgm:pt>
    <dgm:pt modelId="{31823DF6-1C58-445A-97CC-B2CFDA0B47C0}" type="pres">
      <dgm:prSet presAssocID="{4AEF6260-A2E1-448D-B633-142C56778CE4}" presName="childText" presStyleLbl="conFgAcc1" presStyleIdx="4" presStyleCnt="5">
        <dgm:presLayoutVars>
          <dgm:bulletEnabled val="1"/>
        </dgm:presLayoutVars>
      </dgm:prSet>
      <dgm:spPr/>
    </dgm:pt>
  </dgm:ptLst>
  <dgm:cxnLst>
    <dgm:cxn modelId="{36BAC038-7067-4761-A5F0-76AF9C38C083}" srcId="{BADD55AE-CC71-47ED-AF7B-E537FF1547A8}" destId="{4AEF6260-A2E1-448D-B633-142C56778CE4}" srcOrd="4" destOrd="0" parTransId="{27D80A4A-9635-41D8-809C-786F9F7D90F7}" sibTransId="{F81EF614-58DC-47A8-B7DC-D551AF6104AA}"/>
    <dgm:cxn modelId="{DBB1BADC-7772-4867-9023-8CD38F908D24}" type="presOf" srcId="{D9EB9A6F-2ECF-413A-A889-F51CC6908126}" destId="{6A36C7DD-2AA7-4385-B798-B8713C930443}" srcOrd="1" destOrd="0" presId="urn:microsoft.com/office/officeart/2005/8/layout/list1"/>
    <dgm:cxn modelId="{5ED019AC-F93E-4AA1-BDEE-53BFC42503A7}" type="presOf" srcId="{4AEF6260-A2E1-448D-B633-142C56778CE4}" destId="{6E957BCA-56DA-4DF9-8152-1C2CA19E2382}" srcOrd="1" destOrd="0" presId="urn:microsoft.com/office/officeart/2005/8/layout/list1"/>
    <dgm:cxn modelId="{0138F1D7-FEF9-4CFC-A256-66967FB19ED4}" srcId="{BADD55AE-CC71-47ED-AF7B-E537FF1547A8}" destId="{54E9FC66-5A3B-427F-B104-B3796FE975E9}" srcOrd="0" destOrd="0" parTransId="{647C6B53-5EE8-4281-B20D-88AC5152AE63}" sibTransId="{67B6FA50-5658-4E67-A6C4-ECB0BAA6CB64}"/>
    <dgm:cxn modelId="{76F720DA-84D0-42AF-94F8-EC26847F6839}" type="presOf" srcId="{4AEF6260-A2E1-448D-B633-142C56778CE4}" destId="{BE6D1C5C-090E-4181-881F-88F435336781}" srcOrd="0" destOrd="0" presId="urn:microsoft.com/office/officeart/2005/8/layout/list1"/>
    <dgm:cxn modelId="{149B17AF-1337-42F3-A6D3-333E6F4314D4}" type="presOf" srcId="{8C3A57E6-E84B-4752-9D5B-04CB0C3BB3FA}" destId="{AB06532D-0827-46D3-84A3-3E500E56EE24}" srcOrd="0" destOrd="0" presId="urn:microsoft.com/office/officeart/2005/8/layout/list1"/>
    <dgm:cxn modelId="{E8C490EC-2D67-44C7-9A52-E88C91539A95}" type="presOf" srcId="{54E9FC66-5A3B-427F-B104-B3796FE975E9}" destId="{B5786B4C-654F-4AB5-93B3-972ED477699B}" srcOrd="0" destOrd="0" presId="urn:microsoft.com/office/officeart/2005/8/layout/list1"/>
    <dgm:cxn modelId="{732CC948-5571-4C5D-9ED9-ADEBF6333723}" srcId="{BADD55AE-CC71-47ED-AF7B-E537FF1547A8}" destId="{519CA142-53D9-4442-8730-21188A3F5C60}" srcOrd="1" destOrd="0" parTransId="{36B3E7FB-D4C6-4A32-A3BC-F74E328BF372}" sibTransId="{9E5A2F38-7E48-4FE2-8030-5D28000517A9}"/>
    <dgm:cxn modelId="{5660B846-E1EA-4245-A16A-7FA3D66F1DCB}" type="presOf" srcId="{519CA142-53D9-4442-8730-21188A3F5C60}" destId="{37ECBC81-B839-4DE5-9FFD-3ABF671AD0E3}" srcOrd="1" destOrd="0" presId="urn:microsoft.com/office/officeart/2005/8/layout/list1"/>
    <dgm:cxn modelId="{D09709D6-1431-4FD0-8025-429567815347}" srcId="{BADD55AE-CC71-47ED-AF7B-E537FF1547A8}" destId="{8C3A57E6-E84B-4752-9D5B-04CB0C3BB3FA}" srcOrd="2" destOrd="0" parTransId="{508C4C22-29AE-4E92-B247-E93B9EE305B3}" sibTransId="{AC6419FF-106E-4589-A96E-180C52214CD9}"/>
    <dgm:cxn modelId="{927D4A65-14B9-4A49-B902-3CF52107301F}" srcId="{BADD55AE-CC71-47ED-AF7B-E537FF1547A8}" destId="{D9EB9A6F-2ECF-413A-A889-F51CC6908126}" srcOrd="3" destOrd="0" parTransId="{D16950AE-C0DA-4B9B-B173-8A5FD9C9179C}" sibTransId="{47640A4F-1FE2-437A-B7DE-4FAB7323314E}"/>
    <dgm:cxn modelId="{F3AE225F-C404-42C3-B261-D500B6459AF3}" type="presOf" srcId="{8C3A57E6-E84B-4752-9D5B-04CB0C3BB3FA}" destId="{38863C68-E0D7-4E30-ACAE-3F08E1EDBAC1}" srcOrd="1" destOrd="0" presId="urn:microsoft.com/office/officeart/2005/8/layout/list1"/>
    <dgm:cxn modelId="{F7FE54AC-D8D4-408F-AE81-DC107281CBE8}" type="presOf" srcId="{519CA142-53D9-4442-8730-21188A3F5C60}" destId="{736E8C2D-A0AF-406C-95D7-724C1915B6A8}" srcOrd="0" destOrd="0" presId="urn:microsoft.com/office/officeart/2005/8/layout/list1"/>
    <dgm:cxn modelId="{9D0ADE33-7AC7-4DA5-9588-5DEA42503EA1}" type="presOf" srcId="{D9EB9A6F-2ECF-413A-A889-F51CC6908126}" destId="{D435BA92-BAD3-4FB3-A20E-5A02004AA70B}" srcOrd="0" destOrd="0" presId="urn:microsoft.com/office/officeart/2005/8/layout/list1"/>
    <dgm:cxn modelId="{A362C24C-8309-4569-89CD-95970F04099A}" type="presOf" srcId="{54E9FC66-5A3B-427F-B104-B3796FE975E9}" destId="{B7A83CF9-A539-4D11-AD3B-2BAAF245C152}" srcOrd="1" destOrd="0" presId="urn:microsoft.com/office/officeart/2005/8/layout/list1"/>
    <dgm:cxn modelId="{FB46E207-D0AD-4B21-B7DB-6DCE5ECD1B14}" type="presOf" srcId="{BADD55AE-CC71-47ED-AF7B-E537FF1547A8}" destId="{157AD046-BB51-4F45-B610-DA57D937F709}" srcOrd="0" destOrd="0" presId="urn:microsoft.com/office/officeart/2005/8/layout/list1"/>
    <dgm:cxn modelId="{C5319728-071A-4752-A782-985C31C653A1}" type="presParOf" srcId="{157AD046-BB51-4F45-B610-DA57D937F709}" destId="{7A21F151-7F62-42EF-BC7C-394FCCAD980F}" srcOrd="0" destOrd="0" presId="urn:microsoft.com/office/officeart/2005/8/layout/list1"/>
    <dgm:cxn modelId="{B642F295-0B1F-4BF6-BF5A-C1DFB7478F50}" type="presParOf" srcId="{7A21F151-7F62-42EF-BC7C-394FCCAD980F}" destId="{B5786B4C-654F-4AB5-93B3-972ED477699B}" srcOrd="0" destOrd="0" presId="urn:microsoft.com/office/officeart/2005/8/layout/list1"/>
    <dgm:cxn modelId="{AE3898D9-E006-4E79-BF47-A17F5772BD89}" type="presParOf" srcId="{7A21F151-7F62-42EF-BC7C-394FCCAD980F}" destId="{B7A83CF9-A539-4D11-AD3B-2BAAF245C152}" srcOrd="1" destOrd="0" presId="urn:microsoft.com/office/officeart/2005/8/layout/list1"/>
    <dgm:cxn modelId="{126B63C9-F6D5-4899-B0CC-A52994645078}" type="presParOf" srcId="{157AD046-BB51-4F45-B610-DA57D937F709}" destId="{CB9E9DA2-1F5C-48E6-8C6C-0074A6FC2030}" srcOrd="1" destOrd="0" presId="urn:microsoft.com/office/officeart/2005/8/layout/list1"/>
    <dgm:cxn modelId="{F509F87A-12D4-459C-AFCA-05FF50E796E8}" type="presParOf" srcId="{157AD046-BB51-4F45-B610-DA57D937F709}" destId="{749FD240-321F-438C-A602-7498B6556C66}" srcOrd="2" destOrd="0" presId="urn:microsoft.com/office/officeart/2005/8/layout/list1"/>
    <dgm:cxn modelId="{FF8D6072-319A-4A9F-AB70-DA24B3A0BD05}" type="presParOf" srcId="{157AD046-BB51-4F45-B610-DA57D937F709}" destId="{A0E52236-74F4-4E0A-A0EF-C211A2801C92}" srcOrd="3" destOrd="0" presId="urn:microsoft.com/office/officeart/2005/8/layout/list1"/>
    <dgm:cxn modelId="{A77910B9-B113-46EF-A743-3BCD72EA87A4}" type="presParOf" srcId="{157AD046-BB51-4F45-B610-DA57D937F709}" destId="{BE8B9EB0-1757-418F-B321-70AF789E0E44}" srcOrd="4" destOrd="0" presId="urn:microsoft.com/office/officeart/2005/8/layout/list1"/>
    <dgm:cxn modelId="{355955AD-4BB2-4E67-9B33-F4A0AFE5CDCB}" type="presParOf" srcId="{BE8B9EB0-1757-418F-B321-70AF789E0E44}" destId="{736E8C2D-A0AF-406C-95D7-724C1915B6A8}" srcOrd="0" destOrd="0" presId="urn:microsoft.com/office/officeart/2005/8/layout/list1"/>
    <dgm:cxn modelId="{CD1889A1-0219-4F41-9B04-3624DB75114D}" type="presParOf" srcId="{BE8B9EB0-1757-418F-B321-70AF789E0E44}" destId="{37ECBC81-B839-4DE5-9FFD-3ABF671AD0E3}" srcOrd="1" destOrd="0" presId="urn:microsoft.com/office/officeart/2005/8/layout/list1"/>
    <dgm:cxn modelId="{470811EF-558D-4FD9-9145-85B9F7D702A2}" type="presParOf" srcId="{157AD046-BB51-4F45-B610-DA57D937F709}" destId="{2789469F-1901-462A-AB02-046A6E165C94}" srcOrd="5" destOrd="0" presId="urn:microsoft.com/office/officeart/2005/8/layout/list1"/>
    <dgm:cxn modelId="{A17BFFA0-2AE2-4882-8BCC-58B7AD5F8179}" type="presParOf" srcId="{157AD046-BB51-4F45-B610-DA57D937F709}" destId="{D23F0E23-9F27-4A7F-BA1A-76F274130099}" srcOrd="6" destOrd="0" presId="urn:microsoft.com/office/officeart/2005/8/layout/list1"/>
    <dgm:cxn modelId="{948DEED9-1A2F-404B-AA5A-B7735F7263F2}" type="presParOf" srcId="{157AD046-BB51-4F45-B610-DA57D937F709}" destId="{C79643E4-21D9-4578-8CA1-C7CA0387D0ED}" srcOrd="7" destOrd="0" presId="urn:microsoft.com/office/officeart/2005/8/layout/list1"/>
    <dgm:cxn modelId="{610ECC72-0B19-402D-875C-73903EDE1FEE}" type="presParOf" srcId="{157AD046-BB51-4F45-B610-DA57D937F709}" destId="{C66AA685-6A67-4215-9D71-F93437169C90}" srcOrd="8" destOrd="0" presId="urn:microsoft.com/office/officeart/2005/8/layout/list1"/>
    <dgm:cxn modelId="{056DB87D-B43D-4DAA-877D-952236FE4591}" type="presParOf" srcId="{C66AA685-6A67-4215-9D71-F93437169C90}" destId="{AB06532D-0827-46D3-84A3-3E500E56EE24}" srcOrd="0" destOrd="0" presId="urn:microsoft.com/office/officeart/2005/8/layout/list1"/>
    <dgm:cxn modelId="{FE6A8AC4-189C-4C57-8309-6840949CA386}" type="presParOf" srcId="{C66AA685-6A67-4215-9D71-F93437169C90}" destId="{38863C68-E0D7-4E30-ACAE-3F08E1EDBAC1}" srcOrd="1" destOrd="0" presId="urn:microsoft.com/office/officeart/2005/8/layout/list1"/>
    <dgm:cxn modelId="{2E664B30-D8E7-420D-B531-9D9ED8069E76}" type="presParOf" srcId="{157AD046-BB51-4F45-B610-DA57D937F709}" destId="{BAB4EB81-DC5D-4817-80D1-4719E2BF7888}" srcOrd="9" destOrd="0" presId="urn:microsoft.com/office/officeart/2005/8/layout/list1"/>
    <dgm:cxn modelId="{EB47CF04-8C85-4BA6-9DEE-B68CD1BB079F}" type="presParOf" srcId="{157AD046-BB51-4F45-B610-DA57D937F709}" destId="{DE709172-7F2B-444D-A52A-6B81DF349FAF}" srcOrd="10" destOrd="0" presId="urn:microsoft.com/office/officeart/2005/8/layout/list1"/>
    <dgm:cxn modelId="{717C9692-6FB9-4BFB-850D-8ADE4DE1DA83}" type="presParOf" srcId="{157AD046-BB51-4F45-B610-DA57D937F709}" destId="{9A468CDB-AA8B-4636-BAF3-4A1F40EB6484}" srcOrd="11" destOrd="0" presId="urn:microsoft.com/office/officeart/2005/8/layout/list1"/>
    <dgm:cxn modelId="{FD7206BC-BF86-44CB-B8BA-F2A7FC04F4CE}" type="presParOf" srcId="{157AD046-BB51-4F45-B610-DA57D937F709}" destId="{039A487A-3527-4C83-935B-08EED493855C}" srcOrd="12" destOrd="0" presId="urn:microsoft.com/office/officeart/2005/8/layout/list1"/>
    <dgm:cxn modelId="{28676F54-9E93-4ED1-8E4A-27DFDC98D817}" type="presParOf" srcId="{039A487A-3527-4C83-935B-08EED493855C}" destId="{D435BA92-BAD3-4FB3-A20E-5A02004AA70B}" srcOrd="0" destOrd="0" presId="urn:microsoft.com/office/officeart/2005/8/layout/list1"/>
    <dgm:cxn modelId="{C9A557B8-6F3A-412B-8DC2-947836E9E6E5}" type="presParOf" srcId="{039A487A-3527-4C83-935B-08EED493855C}" destId="{6A36C7DD-2AA7-4385-B798-B8713C930443}" srcOrd="1" destOrd="0" presId="urn:microsoft.com/office/officeart/2005/8/layout/list1"/>
    <dgm:cxn modelId="{BEABD7AA-B99C-43C2-879E-D5024F460550}" type="presParOf" srcId="{157AD046-BB51-4F45-B610-DA57D937F709}" destId="{B9179935-0D37-436C-9F75-28DA3F4403C7}" srcOrd="13" destOrd="0" presId="urn:microsoft.com/office/officeart/2005/8/layout/list1"/>
    <dgm:cxn modelId="{60473BAC-AADA-4B43-8B71-82D5790E6423}" type="presParOf" srcId="{157AD046-BB51-4F45-B610-DA57D937F709}" destId="{CF83FA98-E241-4F80-AA20-0C68D5D620D7}" srcOrd="14" destOrd="0" presId="urn:microsoft.com/office/officeart/2005/8/layout/list1"/>
    <dgm:cxn modelId="{23E1D4B7-9518-45AB-A7DE-46CC9595EC54}" type="presParOf" srcId="{157AD046-BB51-4F45-B610-DA57D937F709}" destId="{4CA3227B-9A85-4624-A23B-30C3CBE0F832}" srcOrd="15" destOrd="0" presId="urn:microsoft.com/office/officeart/2005/8/layout/list1"/>
    <dgm:cxn modelId="{20D16C92-3F08-4995-86EF-8CCF7F89073B}" type="presParOf" srcId="{157AD046-BB51-4F45-B610-DA57D937F709}" destId="{0010691F-8412-4595-B018-CCD82AAB5FF6}" srcOrd="16" destOrd="0" presId="urn:microsoft.com/office/officeart/2005/8/layout/list1"/>
    <dgm:cxn modelId="{DB224812-3982-40C2-A91A-276CC31B8636}" type="presParOf" srcId="{0010691F-8412-4595-B018-CCD82AAB5FF6}" destId="{BE6D1C5C-090E-4181-881F-88F435336781}" srcOrd="0" destOrd="0" presId="urn:microsoft.com/office/officeart/2005/8/layout/list1"/>
    <dgm:cxn modelId="{E3F82FEE-9508-45B5-9003-B7562D3E7BCD}" type="presParOf" srcId="{0010691F-8412-4595-B018-CCD82AAB5FF6}" destId="{6E957BCA-56DA-4DF9-8152-1C2CA19E2382}" srcOrd="1" destOrd="0" presId="urn:microsoft.com/office/officeart/2005/8/layout/list1"/>
    <dgm:cxn modelId="{0F01334A-C6BC-449E-9429-C6DC937C8ECC}" type="presParOf" srcId="{157AD046-BB51-4F45-B610-DA57D937F709}" destId="{C4D62480-6375-4FC5-8F71-CDB7BEDF2B9B}" srcOrd="17" destOrd="0" presId="urn:microsoft.com/office/officeart/2005/8/layout/list1"/>
    <dgm:cxn modelId="{9A0069EE-0534-4EFC-918C-F6ACAF11841A}" type="presParOf" srcId="{157AD046-BB51-4F45-B610-DA57D937F709}" destId="{31823DF6-1C58-445A-97CC-B2CFDA0B47C0}"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A243A-F23E-4493-81B3-99852C31255C}">
      <dsp:nvSpPr>
        <dsp:cNvPr id="0" name=""/>
        <dsp:cNvSpPr/>
      </dsp:nvSpPr>
      <dsp:spPr>
        <a:xfrm>
          <a:off x="0" y="1440157"/>
          <a:ext cx="7992888" cy="2248028"/>
        </a:xfrm>
        <a:prstGeom prst="rightArrow">
          <a:avLst/>
        </a:prstGeom>
        <a:solidFill>
          <a:schemeClr val="accent5">
            <a:hueOff val="0"/>
            <a:satOff val="0"/>
            <a:lumOff val="0"/>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E850DB4-0980-40CF-8AD6-BACED20A9C55}">
      <dsp:nvSpPr>
        <dsp:cNvPr id="0" name=""/>
        <dsp:cNvSpPr/>
      </dsp:nvSpPr>
      <dsp:spPr>
        <a:xfrm>
          <a:off x="5974188" y="2246265"/>
          <a:ext cx="935690" cy="57782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lvl="0" algn="ctr" defTabSz="533400">
            <a:lnSpc>
              <a:spcPct val="90000"/>
            </a:lnSpc>
            <a:spcBef>
              <a:spcPct val="0"/>
            </a:spcBef>
            <a:spcAft>
              <a:spcPct val="35000"/>
            </a:spcAft>
          </a:pPr>
          <a:r>
            <a:rPr lang="es-CL" sz="1200" kern="1200" dirty="0" err="1" smtClean="0"/>
            <a:t>MicroTx</a:t>
          </a:r>
          <a:endParaRPr lang="es-CL" sz="1200" kern="1200" dirty="0"/>
        </a:p>
      </dsp:txBody>
      <dsp:txXfrm>
        <a:off x="5974188" y="2246265"/>
        <a:ext cx="935690" cy="577822"/>
      </dsp:txXfrm>
    </dsp:sp>
    <dsp:sp modelId="{2C3A238C-3209-4FA3-989C-25CB867C61AC}">
      <dsp:nvSpPr>
        <dsp:cNvPr id="0" name=""/>
        <dsp:cNvSpPr/>
      </dsp:nvSpPr>
      <dsp:spPr>
        <a:xfrm>
          <a:off x="4851359" y="2246265"/>
          <a:ext cx="935690" cy="57782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lvl="0" algn="ctr" defTabSz="533400">
            <a:lnSpc>
              <a:spcPct val="90000"/>
            </a:lnSpc>
            <a:spcBef>
              <a:spcPct val="0"/>
            </a:spcBef>
            <a:spcAft>
              <a:spcPct val="35000"/>
            </a:spcAft>
          </a:pPr>
          <a:r>
            <a:rPr lang="es-CL" sz="1200" kern="1200" dirty="0" smtClean="0"/>
            <a:t>Inestabilidad articular</a:t>
          </a:r>
          <a:endParaRPr lang="es-CL" sz="1200" kern="1200" dirty="0"/>
        </a:p>
      </dsp:txBody>
      <dsp:txXfrm>
        <a:off x="4851359" y="2246265"/>
        <a:ext cx="935690" cy="577822"/>
      </dsp:txXfrm>
    </dsp:sp>
    <dsp:sp modelId="{1C8474E9-65C7-41C9-A745-03DF4862FDF4}">
      <dsp:nvSpPr>
        <dsp:cNvPr id="0" name=""/>
        <dsp:cNvSpPr/>
      </dsp:nvSpPr>
      <dsp:spPr>
        <a:xfrm>
          <a:off x="3728530" y="2246265"/>
          <a:ext cx="935690" cy="57782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lvl="0" algn="ctr" defTabSz="533400">
            <a:lnSpc>
              <a:spcPct val="90000"/>
            </a:lnSpc>
            <a:spcBef>
              <a:spcPct val="0"/>
            </a:spcBef>
            <a:spcAft>
              <a:spcPct val="35000"/>
            </a:spcAft>
          </a:pPr>
          <a:r>
            <a:rPr lang="es-CL" sz="1200" kern="1200" dirty="0" smtClean="0">
              <a:sym typeface="Wingdings"/>
            </a:rPr>
            <a:t> ROM</a:t>
          </a:r>
          <a:endParaRPr lang="es-CL" sz="1200" kern="1200" dirty="0"/>
        </a:p>
      </dsp:txBody>
      <dsp:txXfrm>
        <a:off x="3728530" y="2246265"/>
        <a:ext cx="935690" cy="577822"/>
      </dsp:txXfrm>
    </dsp:sp>
    <dsp:sp modelId="{0F65B972-DC63-42C8-9513-2D60CD705964}">
      <dsp:nvSpPr>
        <dsp:cNvPr id="0" name=""/>
        <dsp:cNvSpPr/>
      </dsp:nvSpPr>
      <dsp:spPr>
        <a:xfrm>
          <a:off x="2605701" y="2246265"/>
          <a:ext cx="935690" cy="57782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lvl="0" algn="ctr" defTabSz="533400">
            <a:lnSpc>
              <a:spcPct val="90000"/>
            </a:lnSpc>
            <a:spcBef>
              <a:spcPct val="0"/>
            </a:spcBef>
            <a:spcAft>
              <a:spcPct val="35000"/>
            </a:spcAft>
          </a:pPr>
          <a:r>
            <a:rPr lang="es-CL" sz="1200" kern="1200" dirty="0" smtClean="0"/>
            <a:t>Laxitud ligamentosa</a:t>
          </a:r>
          <a:endParaRPr lang="es-CL" sz="1200" kern="1200" dirty="0"/>
        </a:p>
      </dsp:txBody>
      <dsp:txXfrm>
        <a:off x="2605701" y="2246265"/>
        <a:ext cx="935690" cy="577822"/>
      </dsp:txXfrm>
    </dsp:sp>
    <dsp:sp modelId="{9B07CF3D-51BB-4EA2-B22D-9E32127E95DA}">
      <dsp:nvSpPr>
        <dsp:cNvPr id="0" name=""/>
        <dsp:cNvSpPr/>
      </dsp:nvSpPr>
      <dsp:spPr>
        <a:xfrm>
          <a:off x="1482871" y="2246265"/>
          <a:ext cx="935690" cy="57782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lvl="0" algn="ctr" defTabSz="533400">
            <a:lnSpc>
              <a:spcPct val="90000"/>
            </a:lnSpc>
            <a:spcBef>
              <a:spcPct val="0"/>
            </a:spcBef>
            <a:spcAft>
              <a:spcPct val="35000"/>
            </a:spcAft>
          </a:pPr>
          <a:r>
            <a:rPr lang="es-CL" sz="1200" kern="1200" dirty="0" smtClean="0">
              <a:sym typeface="Wingdings"/>
            </a:rPr>
            <a:t> </a:t>
          </a:r>
          <a:r>
            <a:rPr lang="es-CL" sz="1200" kern="1200" dirty="0" smtClean="0"/>
            <a:t>propiocepción</a:t>
          </a:r>
          <a:endParaRPr lang="es-CL" sz="1200" kern="1200" dirty="0"/>
        </a:p>
      </dsp:txBody>
      <dsp:txXfrm>
        <a:off x="1482871" y="2246265"/>
        <a:ext cx="935690" cy="577822"/>
      </dsp:txXfrm>
    </dsp:sp>
    <dsp:sp modelId="{92DC30AF-3508-4337-80D8-3E3C19F955F7}">
      <dsp:nvSpPr>
        <dsp:cNvPr id="0" name=""/>
        <dsp:cNvSpPr/>
      </dsp:nvSpPr>
      <dsp:spPr>
        <a:xfrm>
          <a:off x="360042" y="2246265"/>
          <a:ext cx="935690" cy="57782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lvl="0" algn="ctr" defTabSz="533400">
            <a:lnSpc>
              <a:spcPct val="90000"/>
            </a:lnSpc>
            <a:spcBef>
              <a:spcPct val="0"/>
            </a:spcBef>
            <a:spcAft>
              <a:spcPct val="35000"/>
            </a:spcAft>
          </a:pPr>
          <a:r>
            <a:rPr lang="es-CL" sz="1200" kern="1200" dirty="0" smtClean="0"/>
            <a:t>Neuropatía Periférica</a:t>
          </a:r>
          <a:endParaRPr lang="es-CL" sz="1200" kern="1200" dirty="0"/>
        </a:p>
      </dsp:txBody>
      <dsp:txXfrm>
        <a:off x="360042" y="2246265"/>
        <a:ext cx="935690" cy="5778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28736-A212-4BBB-9967-8A20EE56B9AE}">
      <dsp:nvSpPr>
        <dsp:cNvPr id="0" name=""/>
        <dsp:cNvSpPr/>
      </dsp:nvSpPr>
      <dsp:spPr>
        <a:xfrm rot="5400000">
          <a:off x="-201414" y="202986"/>
          <a:ext cx="1342763" cy="939934"/>
        </a:xfrm>
        <a:prstGeom prst="chevron">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w="9525" cap="flat" cmpd="sng" algn="ctr">
          <a:solidFill>
            <a:schemeClr val="accent2">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s-MX" sz="2400" kern="1200"/>
        </a:p>
      </dsp:txBody>
      <dsp:txXfrm rot="-5400000">
        <a:off x="1" y="471538"/>
        <a:ext cx="939934" cy="402829"/>
      </dsp:txXfrm>
    </dsp:sp>
    <dsp:sp modelId="{A730D21E-8C30-4543-9520-145BCFF7041D}">
      <dsp:nvSpPr>
        <dsp:cNvPr id="0" name=""/>
        <dsp:cNvSpPr/>
      </dsp:nvSpPr>
      <dsp:spPr>
        <a:xfrm rot="5400000">
          <a:off x="4148369" y="-3206863"/>
          <a:ext cx="872795" cy="7289665"/>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MX" sz="2600" kern="1200" dirty="0" smtClean="0"/>
            <a:t>Recurrencia 15-30%.</a:t>
          </a:r>
          <a:endParaRPr lang="es-MX" sz="2600" kern="1200" dirty="0"/>
        </a:p>
      </dsp:txBody>
      <dsp:txXfrm rot="-5400000">
        <a:off x="939934" y="44178"/>
        <a:ext cx="7247059" cy="787583"/>
      </dsp:txXfrm>
    </dsp:sp>
    <dsp:sp modelId="{CD8C0F13-79B8-4267-ACF3-0C82F4B55477}">
      <dsp:nvSpPr>
        <dsp:cNvPr id="0" name=""/>
        <dsp:cNvSpPr/>
      </dsp:nvSpPr>
      <dsp:spPr>
        <a:xfrm rot="5400000">
          <a:off x="-201414" y="1400059"/>
          <a:ext cx="1342763" cy="939934"/>
        </a:xfrm>
        <a:prstGeom prst="chevron">
          <a:avLst/>
        </a:prstGeom>
        <a:gradFill rotWithShape="0">
          <a:gsLst>
            <a:gs pos="0">
              <a:schemeClr val="accent2">
                <a:hueOff val="-2847829"/>
                <a:satOff val="8321"/>
                <a:lumOff val="-1569"/>
                <a:alphaOff val="0"/>
                <a:shade val="63000"/>
              </a:schemeClr>
            </a:gs>
            <a:gs pos="30000">
              <a:schemeClr val="accent2">
                <a:hueOff val="-2847829"/>
                <a:satOff val="8321"/>
                <a:lumOff val="-1569"/>
                <a:alphaOff val="0"/>
                <a:shade val="90000"/>
                <a:satMod val="110000"/>
              </a:schemeClr>
            </a:gs>
            <a:gs pos="45000">
              <a:schemeClr val="accent2">
                <a:hueOff val="-2847829"/>
                <a:satOff val="8321"/>
                <a:lumOff val="-1569"/>
                <a:alphaOff val="0"/>
                <a:shade val="100000"/>
                <a:satMod val="118000"/>
              </a:schemeClr>
            </a:gs>
            <a:gs pos="55000">
              <a:schemeClr val="accent2">
                <a:hueOff val="-2847829"/>
                <a:satOff val="8321"/>
                <a:lumOff val="-1569"/>
                <a:alphaOff val="0"/>
                <a:shade val="100000"/>
                <a:satMod val="118000"/>
              </a:schemeClr>
            </a:gs>
            <a:gs pos="73000">
              <a:schemeClr val="accent2">
                <a:hueOff val="-2847829"/>
                <a:satOff val="8321"/>
                <a:lumOff val="-1569"/>
                <a:alphaOff val="0"/>
                <a:shade val="90000"/>
                <a:satMod val="110000"/>
              </a:schemeClr>
            </a:gs>
            <a:gs pos="100000">
              <a:schemeClr val="accent2">
                <a:hueOff val="-2847829"/>
                <a:satOff val="8321"/>
                <a:lumOff val="-1569"/>
                <a:alphaOff val="0"/>
                <a:shade val="63000"/>
              </a:schemeClr>
            </a:gs>
          </a:gsLst>
          <a:lin ang="950000" scaled="1"/>
        </a:gradFill>
        <a:ln w="9525" cap="flat" cmpd="sng" algn="ctr">
          <a:solidFill>
            <a:schemeClr val="accent2">
              <a:hueOff val="-2847829"/>
              <a:satOff val="8321"/>
              <a:lumOff val="-1569"/>
              <a:alphaOff val="0"/>
            </a:schemeClr>
          </a:solidFill>
          <a:prstDash val="solid"/>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s-MX" sz="2700" kern="1200" dirty="0"/>
        </a:p>
      </dsp:txBody>
      <dsp:txXfrm rot="-5400000">
        <a:off x="1" y="1668611"/>
        <a:ext cx="939934" cy="402829"/>
      </dsp:txXfrm>
    </dsp:sp>
    <dsp:sp modelId="{DA3BA967-E141-452D-BB33-7CCF541D5029}">
      <dsp:nvSpPr>
        <dsp:cNvPr id="0" name=""/>
        <dsp:cNvSpPr/>
      </dsp:nvSpPr>
      <dsp:spPr>
        <a:xfrm rot="5400000">
          <a:off x="4148369" y="-2009790"/>
          <a:ext cx="872795" cy="7289665"/>
        </a:xfrm>
        <a:prstGeom prst="round2SameRect">
          <a:avLst/>
        </a:prstGeom>
        <a:solidFill>
          <a:schemeClr val="lt1">
            <a:alpha val="90000"/>
            <a:hueOff val="0"/>
            <a:satOff val="0"/>
            <a:lumOff val="0"/>
            <a:alphaOff val="0"/>
          </a:schemeClr>
        </a:solidFill>
        <a:ln w="9525" cap="flat" cmpd="sng" algn="ctr">
          <a:solidFill>
            <a:schemeClr val="accent2">
              <a:hueOff val="-2847829"/>
              <a:satOff val="8321"/>
              <a:lumOff val="-1569"/>
              <a:alphaOff val="0"/>
            </a:schemeClr>
          </a:solidFill>
          <a:prstDash val="solid"/>
        </a:ln>
        <a:effectLst>
          <a:outerShdw blurRad="50800" dist="430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MX" sz="2600" kern="1200" smtClean="0"/>
            <a:t>21% Charcot contralateral en 3 años.</a:t>
          </a:r>
          <a:endParaRPr lang="es-MX" sz="2600" kern="1200" dirty="0"/>
        </a:p>
      </dsp:txBody>
      <dsp:txXfrm rot="-5400000">
        <a:off x="939934" y="1241251"/>
        <a:ext cx="7247059" cy="787583"/>
      </dsp:txXfrm>
    </dsp:sp>
    <dsp:sp modelId="{6D52BA11-F879-434B-B1DF-0CBEFDAD8EDD}">
      <dsp:nvSpPr>
        <dsp:cNvPr id="0" name=""/>
        <dsp:cNvSpPr/>
      </dsp:nvSpPr>
      <dsp:spPr>
        <a:xfrm rot="5400000">
          <a:off x="-201414" y="2597131"/>
          <a:ext cx="1342763" cy="939934"/>
        </a:xfrm>
        <a:prstGeom prst="chevron">
          <a:avLst/>
        </a:prstGeom>
        <a:gradFill rotWithShape="0">
          <a:gsLst>
            <a:gs pos="0">
              <a:schemeClr val="accent2">
                <a:hueOff val="-5695658"/>
                <a:satOff val="16641"/>
                <a:lumOff val="-3137"/>
                <a:alphaOff val="0"/>
                <a:shade val="63000"/>
              </a:schemeClr>
            </a:gs>
            <a:gs pos="30000">
              <a:schemeClr val="accent2">
                <a:hueOff val="-5695658"/>
                <a:satOff val="16641"/>
                <a:lumOff val="-3137"/>
                <a:alphaOff val="0"/>
                <a:shade val="90000"/>
                <a:satMod val="110000"/>
              </a:schemeClr>
            </a:gs>
            <a:gs pos="45000">
              <a:schemeClr val="accent2">
                <a:hueOff val="-5695658"/>
                <a:satOff val="16641"/>
                <a:lumOff val="-3137"/>
                <a:alphaOff val="0"/>
                <a:shade val="100000"/>
                <a:satMod val="118000"/>
              </a:schemeClr>
            </a:gs>
            <a:gs pos="55000">
              <a:schemeClr val="accent2">
                <a:hueOff val="-5695658"/>
                <a:satOff val="16641"/>
                <a:lumOff val="-3137"/>
                <a:alphaOff val="0"/>
                <a:shade val="100000"/>
                <a:satMod val="118000"/>
              </a:schemeClr>
            </a:gs>
            <a:gs pos="73000">
              <a:schemeClr val="accent2">
                <a:hueOff val="-5695658"/>
                <a:satOff val="16641"/>
                <a:lumOff val="-3137"/>
                <a:alphaOff val="0"/>
                <a:shade val="90000"/>
                <a:satMod val="110000"/>
              </a:schemeClr>
            </a:gs>
            <a:gs pos="100000">
              <a:schemeClr val="accent2">
                <a:hueOff val="-5695658"/>
                <a:satOff val="16641"/>
                <a:lumOff val="-3137"/>
                <a:alphaOff val="0"/>
                <a:shade val="63000"/>
              </a:schemeClr>
            </a:gs>
          </a:gsLst>
          <a:lin ang="950000" scaled="1"/>
        </a:gradFill>
        <a:ln w="9525" cap="flat" cmpd="sng" algn="ctr">
          <a:solidFill>
            <a:schemeClr val="accent2">
              <a:hueOff val="-5695658"/>
              <a:satOff val="16641"/>
              <a:lumOff val="-3137"/>
              <a:alphaOff val="0"/>
            </a:schemeClr>
          </a:solidFill>
          <a:prstDash val="solid"/>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s-MX" sz="2700" kern="1200" dirty="0" smtClean="0"/>
        </a:p>
      </dsp:txBody>
      <dsp:txXfrm rot="-5400000">
        <a:off x="1" y="2865683"/>
        <a:ext cx="939934" cy="402829"/>
      </dsp:txXfrm>
    </dsp:sp>
    <dsp:sp modelId="{60A8FEA0-41F7-4CEF-9182-9D4EB120CDF6}">
      <dsp:nvSpPr>
        <dsp:cNvPr id="0" name=""/>
        <dsp:cNvSpPr/>
      </dsp:nvSpPr>
      <dsp:spPr>
        <a:xfrm rot="5400000">
          <a:off x="4148369" y="-812717"/>
          <a:ext cx="872795" cy="7289665"/>
        </a:xfrm>
        <a:prstGeom prst="round2SameRect">
          <a:avLst/>
        </a:prstGeom>
        <a:solidFill>
          <a:schemeClr val="lt1">
            <a:alpha val="90000"/>
            <a:hueOff val="0"/>
            <a:satOff val="0"/>
            <a:lumOff val="0"/>
            <a:alphaOff val="0"/>
          </a:schemeClr>
        </a:solidFill>
        <a:ln w="9525" cap="flat" cmpd="sng" algn="ctr">
          <a:solidFill>
            <a:schemeClr val="accent2">
              <a:hueOff val="-5695658"/>
              <a:satOff val="16641"/>
              <a:lumOff val="-3137"/>
              <a:alphaOff val="0"/>
            </a:schemeClr>
          </a:solidFill>
          <a:prstDash val="solid"/>
        </a:ln>
        <a:effectLst>
          <a:outerShdw blurRad="50800" dist="430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MX" sz="2600" kern="1200" dirty="0" err="1" smtClean="0"/>
            <a:t>Charcot</a:t>
          </a:r>
          <a:r>
            <a:rPr lang="es-MX" sz="2600" kern="1200" dirty="0" smtClean="0"/>
            <a:t> + úlcera peor pronóstico</a:t>
          </a:r>
        </a:p>
        <a:p>
          <a:pPr marL="228600" lvl="1" indent="-228600" algn="l" defTabSz="1155700">
            <a:lnSpc>
              <a:spcPct val="90000"/>
            </a:lnSpc>
            <a:spcBef>
              <a:spcPct val="0"/>
            </a:spcBef>
            <a:spcAft>
              <a:spcPct val="15000"/>
            </a:spcAft>
            <a:buChar char="••"/>
          </a:pPr>
          <a:r>
            <a:rPr lang="es-MX" sz="2600" kern="1200" dirty="0" smtClean="0"/>
            <a:t>12 veces más riesgo de amputación</a:t>
          </a:r>
        </a:p>
      </dsp:txBody>
      <dsp:txXfrm rot="-5400000">
        <a:off x="939934" y="2438324"/>
        <a:ext cx="7247059" cy="787583"/>
      </dsp:txXfrm>
    </dsp:sp>
    <dsp:sp modelId="{AA968032-A2DC-4E69-A0AB-1718EA2BA90D}">
      <dsp:nvSpPr>
        <dsp:cNvPr id="0" name=""/>
        <dsp:cNvSpPr/>
      </dsp:nvSpPr>
      <dsp:spPr>
        <a:xfrm rot="5400000">
          <a:off x="-201414" y="3794204"/>
          <a:ext cx="1342763" cy="939934"/>
        </a:xfrm>
        <a:prstGeom prst="chevron">
          <a:avLst/>
        </a:prstGeom>
        <a:gradFill rotWithShape="0">
          <a:gsLst>
            <a:gs pos="0">
              <a:schemeClr val="accent2">
                <a:hueOff val="-8543487"/>
                <a:satOff val="24962"/>
                <a:lumOff val="-4706"/>
                <a:alphaOff val="0"/>
                <a:shade val="63000"/>
              </a:schemeClr>
            </a:gs>
            <a:gs pos="30000">
              <a:schemeClr val="accent2">
                <a:hueOff val="-8543487"/>
                <a:satOff val="24962"/>
                <a:lumOff val="-4706"/>
                <a:alphaOff val="0"/>
                <a:shade val="90000"/>
                <a:satMod val="110000"/>
              </a:schemeClr>
            </a:gs>
            <a:gs pos="45000">
              <a:schemeClr val="accent2">
                <a:hueOff val="-8543487"/>
                <a:satOff val="24962"/>
                <a:lumOff val="-4706"/>
                <a:alphaOff val="0"/>
                <a:shade val="100000"/>
                <a:satMod val="118000"/>
              </a:schemeClr>
            </a:gs>
            <a:gs pos="55000">
              <a:schemeClr val="accent2">
                <a:hueOff val="-8543487"/>
                <a:satOff val="24962"/>
                <a:lumOff val="-4706"/>
                <a:alphaOff val="0"/>
                <a:shade val="100000"/>
                <a:satMod val="118000"/>
              </a:schemeClr>
            </a:gs>
            <a:gs pos="73000">
              <a:schemeClr val="accent2">
                <a:hueOff val="-8543487"/>
                <a:satOff val="24962"/>
                <a:lumOff val="-4706"/>
                <a:alphaOff val="0"/>
                <a:shade val="90000"/>
                <a:satMod val="110000"/>
              </a:schemeClr>
            </a:gs>
            <a:gs pos="100000">
              <a:schemeClr val="accent2">
                <a:hueOff val="-8543487"/>
                <a:satOff val="24962"/>
                <a:lumOff val="-4706"/>
                <a:alphaOff val="0"/>
                <a:shade val="63000"/>
              </a:schemeClr>
            </a:gs>
          </a:gsLst>
          <a:lin ang="950000" scaled="1"/>
        </a:gradFill>
        <a:ln w="9525" cap="flat" cmpd="sng" algn="ctr">
          <a:solidFill>
            <a:schemeClr val="accent2">
              <a:hueOff val="-8543487"/>
              <a:satOff val="24962"/>
              <a:lumOff val="-4706"/>
              <a:alphaOff val="0"/>
            </a:schemeClr>
          </a:solidFill>
          <a:prstDash val="solid"/>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s-MX" sz="2700" kern="1200" dirty="0" smtClean="0"/>
        </a:p>
      </dsp:txBody>
      <dsp:txXfrm rot="-5400000">
        <a:off x="1" y="4062756"/>
        <a:ext cx="939934" cy="402829"/>
      </dsp:txXfrm>
    </dsp:sp>
    <dsp:sp modelId="{E01BCBEF-4388-490F-A8AC-7325B2AA054C}">
      <dsp:nvSpPr>
        <dsp:cNvPr id="0" name=""/>
        <dsp:cNvSpPr/>
      </dsp:nvSpPr>
      <dsp:spPr>
        <a:xfrm rot="5400000">
          <a:off x="4148369" y="384355"/>
          <a:ext cx="872795" cy="7289665"/>
        </a:xfrm>
        <a:prstGeom prst="round2SameRect">
          <a:avLst/>
        </a:prstGeom>
        <a:solidFill>
          <a:schemeClr val="lt1">
            <a:alpha val="90000"/>
            <a:hueOff val="0"/>
            <a:satOff val="0"/>
            <a:lumOff val="0"/>
            <a:alphaOff val="0"/>
          </a:schemeClr>
        </a:solidFill>
        <a:ln w="9525" cap="flat" cmpd="sng" algn="ctr">
          <a:solidFill>
            <a:schemeClr val="accent2">
              <a:hueOff val="-8543487"/>
              <a:satOff val="24962"/>
              <a:lumOff val="-4706"/>
              <a:alphaOff val="0"/>
            </a:schemeClr>
          </a:solidFill>
          <a:prstDash val="solid"/>
        </a:ln>
        <a:effectLst>
          <a:outerShdw blurRad="50800" dist="430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s-MX" sz="2600" kern="1200" dirty="0" smtClean="0"/>
            <a:t>Úlcera en retropié o tobillo 75% de amputaciones mayores</a:t>
          </a:r>
        </a:p>
      </dsp:txBody>
      <dsp:txXfrm rot="-5400000">
        <a:off x="939934" y="3635396"/>
        <a:ext cx="7247059" cy="7875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D5838-05C8-453F-B76F-023EC5FE79B2}">
      <dsp:nvSpPr>
        <dsp:cNvPr id="0" name=""/>
        <dsp:cNvSpPr/>
      </dsp:nvSpPr>
      <dsp:spPr>
        <a:xfrm>
          <a:off x="0" y="1440162"/>
          <a:ext cx="8568952" cy="2448266"/>
        </a:xfrm>
        <a:prstGeom prst="rightArrow">
          <a:avLst/>
        </a:prstGeom>
        <a:solidFill>
          <a:schemeClr val="accent3">
            <a:shade val="50000"/>
            <a:hueOff val="0"/>
            <a:satOff val="0"/>
            <a:lumOff val="0"/>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1861D6C-7457-4D76-AB11-A2479AB92FA1}">
      <dsp:nvSpPr>
        <dsp:cNvPr id="0" name=""/>
        <dsp:cNvSpPr/>
      </dsp:nvSpPr>
      <dsp:spPr>
        <a:xfrm>
          <a:off x="6378809" y="2187244"/>
          <a:ext cx="1003128" cy="90910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lvl="0" algn="ctr" defTabSz="666750">
            <a:lnSpc>
              <a:spcPct val="90000"/>
            </a:lnSpc>
            <a:spcBef>
              <a:spcPct val="0"/>
            </a:spcBef>
            <a:spcAft>
              <a:spcPct val="35000"/>
            </a:spcAft>
          </a:pPr>
          <a:r>
            <a:rPr lang="es-CL" sz="1500" kern="1200" dirty="0" smtClean="0">
              <a:sym typeface="Wingdings"/>
            </a:rPr>
            <a:t> Resistencia </a:t>
          </a:r>
          <a:r>
            <a:rPr lang="es-CL" sz="1500" kern="1200" dirty="0" err="1" smtClean="0">
              <a:sym typeface="Wingdings"/>
            </a:rPr>
            <a:t>menánica</a:t>
          </a:r>
          <a:endParaRPr lang="es-CL" sz="1500" kern="1200" dirty="0"/>
        </a:p>
      </dsp:txBody>
      <dsp:txXfrm>
        <a:off x="6378809" y="2187244"/>
        <a:ext cx="1003128" cy="909102"/>
      </dsp:txXfrm>
    </dsp:sp>
    <dsp:sp modelId="{A5E788F7-286A-4ADF-B707-79C0E7F68013}">
      <dsp:nvSpPr>
        <dsp:cNvPr id="0" name=""/>
        <dsp:cNvSpPr/>
      </dsp:nvSpPr>
      <dsp:spPr>
        <a:xfrm>
          <a:off x="5175055" y="2187244"/>
          <a:ext cx="1003128" cy="90910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lvl="0" algn="ctr" defTabSz="666750">
            <a:lnSpc>
              <a:spcPct val="90000"/>
            </a:lnSpc>
            <a:spcBef>
              <a:spcPct val="0"/>
            </a:spcBef>
            <a:spcAft>
              <a:spcPct val="35000"/>
            </a:spcAft>
          </a:pPr>
          <a:r>
            <a:rPr lang="es-CL" sz="1500" kern="1200" dirty="0" smtClean="0"/>
            <a:t>Reabsorción ósea</a:t>
          </a:r>
          <a:endParaRPr lang="es-CL" sz="1500" kern="1200" dirty="0"/>
        </a:p>
      </dsp:txBody>
      <dsp:txXfrm>
        <a:off x="5175055" y="2187244"/>
        <a:ext cx="1003128" cy="909102"/>
      </dsp:txXfrm>
    </dsp:sp>
    <dsp:sp modelId="{1F51E145-29C4-4240-A6C2-CEF4891638F0}">
      <dsp:nvSpPr>
        <dsp:cNvPr id="0" name=""/>
        <dsp:cNvSpPr/>
      </dsp:nvSpPr>
      <dsp:spPr>
        <a:xfrm>
          <a:off x="3971302" y="2187244"/>
          <a:ext cx="1003128" cy="90910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lvl="0" algn="ctr" defTabSz="666750">
            <a:lnSpc>
              <a:spcPct val="90000"/>
            </a:lnSpc>
            <a:spcBef>
              <a:spcPct val="0"/>
            </a:spcBef>
            <a:spcAft>
              <a:spcPct val="35000"/>
            </a:spcAft>
          </a:pPr>
          <a:r>
            <a:rPr lang="es-CL" sz="1500" kern="1200" dirty="0" smtClean="0">
              <a:sym typeface="Wingdings"/>
            </a:rPr>
            <a:t> Flujo efectivo</a:t>
          </a:r>
          <a:endParaRPr lang="es-CL" sz="1500" kern="1200" dirty="0"/>
        </a:p>
      </dsp:txBody>
      <dsp:txXfrm>
        <a:off x="3971302" y="2187244"/>
        <a:ext cx="1003128" cy="909102"/>
      </dsp:txXfrm>
    </dsp:sp>
    <dsp:sp modelId="{81604F9D-39D2-4737-8A91-2AE7E9A62AAF}">
      <dsp:nvSpPr>
        <dsp:cNvPr id="0" name=""/>
        <dsp:cNvSpPr/>
      </dsp:nvSpPr>
      <dsp:spPr>
        <a:xfrm>
          <a:off x="2767548" y="2187244"/>
          <a:ext cx="1003128" cy="90910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lvl="0" algn="ctr" defTabSz="666750">
            <a:lnSpc>
              <a:spcPct val="90000"/>
            </a:lnSpc>
            <a:spcBef>
              <a:spcPct val="0"/>
            </a:spcBef>
            <a:spcAft>
              <a:spcPct val="35000"/>
            </a:spcAft>
          </a:pPr>
          <a:r>
            <a:rPr lang="es-CL" sz="1500" kern="1200" dirty="0" smtClean="0"/>
            <a:t>Formación </a:t>
          </a:r>
          <a:r>
            <a:rPr lang="es-CL" sz="1500" kern="1200" dirty="0" err="1" smtClean="0"/>
            <a:t>shunts</a:t>
          </a:r>
          <a:endParaRPr lang="es-CL" sz="1500" kern="1200" dirty="0"/>
        </a:p>
      </dsp:txBody>
      <dsp:txXfrm>
        <a:off x="2767548" y="2187244"/>
        <a:ext cx="1003128" cy="909102"/>
      </dsp:txXfrm>
    </dsp:sp>
    <dsp:sp modelId="{1E0B724B-C750-411B-9767-5DF58E1BE021}">
      <dsp:nvSpPr>
        <dsp:cNvPr id="0" name=""/>
        <dsp:cNvSpPr/>
      </dsp:nvSpPr>
      <dsp:spPr>
        <a:xfrm>
          <a:off x="1563794" y="2187244"/>
          <a:ext cx="1003128" cy="90910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lvl="0" algn="ctr" defTabSz="666750">
            <a:lnSpc>
              <a:spcPct val="90000"/>
            </a:lnSpc>
            <a:spcBef>
              <a:spcPct val="0"/>
            </a:spcBef>
            <a:spcAft>
              <a:spcPct val="35000"/>
            </a:spcAft>
          </a:pPr>
          <a:r>
            <a:rPr lang="es-CL" sz="1500" kern="1200" dirty="0" smtClean="0"/>
            <a:t>Cambios vasomotores</a:t>
          </a:r>
          <a:endParaRPr lang="es-CL" sz="1500" kern="1200" dirty="0"/>
        </a:p>
      </dsp:txBody>
      <dsp:txXfrm>
        <a:off x="1563794" y="2187244"/>
        <a:ext cx="1003128" cy="909102"/>
      </dsp:txXfrm>
    </dsp:sp>
    <dsp:sp modelId="{AC28A27C-7F86-4294-AEE1-3A4243821B93}">
      <dsp:nvSpPr>
        <dsp:cNvPr id="0" name=""/>
        <dsp:cNvSpPr/>
      </dsp:nvSpPr>
      <dsp:spPr>
        <a:xfrm>
          <a:off x="360041" y="2187244"/>
          <a:ext cx="1003128" cy="90910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lvl="0" algn="ctr" defTabSz="666750">
            <a:lnSpc>
              <a:spcPct val="90000"/>
            </a:lnSpc>
            <a:spcBef>
              <a:spcPct val="0"/>
            </a:spcBef>
            <a:spcAft>
              <a:spcPct val="35000"/>
            </a:spcAft>
          </a:pPr>
          <a:r>
            <a:rPr lang="es-CL" sz="1500" kern="1200" dirty="0" smtClean="0"/>
            <a:t>Neuropatía autonómica</a:t>
          </a:r>
          <a:endParaRPr lang="es-CL" sz="1500" kern="1200" dirty="0"/>
        </a:p>
      </dsp:txBody>
      <dsp:txXfrm>
        <a:off x="360041" y="2187244"/>
        <a:ext cx="1003128" cy="9091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FE3DA-4079-4E8F-8B0A-6EE9E74B52D2}">
      <dsp:nvSpPr>
        <dsp:cNvPr id="0" name=""/>
        <dsp:cNvSpPr/>
      </dsp:nvSpPr>
      <dsp:spPr>
        <a:xfrm rot="5400000">
          <a:off x="-194579" y="195766"/>
          <a:ext cx="1297198" cy="908039"/>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CL" sz="2300" kern="1200" dirty="0" smtClean="0"/>
            <a:t>Etapa 0</a:t>
          </a:r>
          <a:endParaRPr lang="es-CL" sz="2300" kern="1200" dirty="0"/>
        </a:p>
      </dsp:txBody>
      <dsp:txXfrm rot="-5400000">
        <a:off x="1" y="455207"/>
        <a:ext cx="908039" cy="389159"/>
      </dsp:txXfrm>
    </dsp:sp>
    <dsp:sp modelId="{9055D84C-3092-4EBE-AA64-A2A44DEF37E3}">
      <dsp:nvSpPr>
        <dsp:cNvPr id="0" name=""/>
        <dsp:cNvSpPr/>
      </dsp:nvSpPr>
      <dsp:spPr>
        <a:xfrm rot="5400000">
          <a:off x="4064877" y="-3155652"/>
          <a:ext cx="843179" cy="7156856"/>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CL" sz="1200" b="1" kern="1200" dirty="0" smtClean="0"/>
            <a:t>Temprana o inflamatoria</a:t>
          </a:r>
          <a:endParaRPr lang="es-CL" sz="1200" b="1" kern="1200" dirty="0"/>
        </a:p>
        <a:p>
          <a:pPr marL="114300" lvl="1" indent="-114300" algn="l" defTabSz="533400">
            <a:lnSpc>
              <a:spcPct val="90000"/>
            </a:lnSpc>
            <a:spcBef>
              <a:spcPct val="0"/>
            </a:spcBef>
            <a:spcAft>
              <a:spcPct val="15000"/>
            </a:spcAft>
            <a:buChar char="••"/>
          </a:pPr>
          <a:r>
            <a:rPr lang="es-CL" sz="1200" kern="1200" dirty="0" smtClean="0"/>
            <a:t>Inflamación, eritema y calor con pocas alteraciones radiológicas o sin ellas.</a:t>
          </a:r>
          <a:endParaRPr lang="es-CL" sz="1200" kern="1200" dirty="0"/>
        </a:p>
      </dsp:txBody>
      <dsp:txXfrm rot="-5400000">
        <a:off x="908039" y="42347"/>
        <a:ext cx="7115695" cy="760857"/>
      </dsp:txXfrm>
    </dsp:sp>
    <dsp:sp modelId="{04EC40CC-1CCB-4ABE-8D9D-9ACC3BEA4003}">
      <dsp:nvSpPr>
        <dsp:cNvPr id="0" name=""/>
        <dsp:cNvSpPr/>
      </dsp:nvSpPr>
      <dsp:spPr>
        <a:xfrm rot="5400000">
          <a:off x="-194579" y="1346751"/>
          <a:ext cx="1297198" cy="908039"/>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CL" sz="2300" kern="1200" dirty="0" smtClean="0"/>
            <a:t>Etapa 1</a:t>
          </a:r>
          <a:endParaRPr lang="es-CL" sz="2300" kern="1200" dirty="0"/>
        </a:p>
      </dsp:txBody>
      <dsp:txXfrm rot="-5400000">
        <a:off x="1" y="1606192"/>
        <a:ext cx="908039" cy="389159"/>
      </dsp:txXfrm>
    </dsp:sp>
    <dsp:sp modelId="{1615B7D3-E1B1-4F40-B7BD-97588A0E496C}">
      <dsp:nvSpPr>
        <dsp:cNvPr id="0" name=""/>
        <dsp:cNvSpPr/>
      </dsp:nvSpPr>
      <dsp:spPr>
        <a:xfrm rot="5400000">
          <a:off x="4064877" y="-2004666"/>
          <a:ext cx="843179" cy="7156856"/>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CL" sz="1200" b="1" kern="1200" dirty="0" smtClean="0"/>
            <a:t>Desarrollo</a:t>
          </a:r>
          <a:endParaRPr lang="es-CL" sz="1200" kern="1200" dirty="0"/>
        </a:p>
        <a:p>
          <a:pPr marL="114300" lvl="1" indent="-114300" algn="l" defTabSz="533400">
            <a:lnSpc>
              <a:spcPct val="90000"/>
            </a:lnSpc>
            <a:spcBef>
              <a:spcPct val="0"/>
            </a:spcBef>
            <a:spcAft>
              <a:spcPct val="15000"/>
            </a:spcAft>
            <a:buChar char="••"/>
          </a:pPr>
          <a:r>
            <a:rPr lang="es-CL" sz="1200" kern="1200" dirty="0" smtClean="0"/>
            <a:t>Persiste inflamación, eritema y calor,.</a:t>
          </a:r>
          <a:endParaRPr lang="es-CL" sz="1200" kern="1200" dirty="0"/>
        </a:p>
        <a:p>
          <a:pPr marL="114300" lvl="1" indent="-114300" algn="l" defTabSz="533400">
            <a:lnSpc>
              <a:spcPct val="90000"/>
            </a:lnSpc>
            <a:spcBef>
              <a:spcPct val="0"/>
            </a:spcBef>
            <a:spcAft>
              <a:spcPct val="15000"/>
            </a:spcAft>
            <a:buChar char="••"/>
          </a:pPr>
          <a:r>
            <a:rPr lang="es-CL" sz="1200" kern="1200" dirty="0" smtClean="0"/>
            <a:t>Aparecen fractura, luxación y subluxación, cambios óseos en </a:t>
          </a:r>
          <a:r>
            <a:rPr lang="es-CL" sz="1200" kern="1200" dirty="0" err="1" smtClean="0"/>
            <a:t>Rx.</a:t>
          </a:r>
          <a:endParaRPr lang="es-CL" sz="1200" kern="1200" dirty="0"/>
        </a:p>
      </dsp:txBody>
      <dsp:txXfrm rot="-5400000">
        <a:off x="908039" y="1193333"/>
        <a:ext cx="7115695" cy="760857"/>
      </dsp:txXfrm>
    </dsp:sp>
    <dsp:sp modelId="{F3B3EE19-5E92-4904-A29D-CEEBE1339295}">
      <dsp:nvSpPr>
        <dsp:cNvPr id="0" name=""/>
        <dsp:cNvSpPr/>
      </dsp:nvSpPr>
      <dsp:spPr>
        <a:xfrm rot="5400000">
          <a:off x="-194579" y="2497737"/>
          <a:ext cx="1297198" cy="908039"/>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CL" sz="2300" kern="1200" dirty="0" smtClean="0"/>
            <a:t>Etapa 2</a:t>
          </a:r>
          <a:endParaRPr lang="es-CL" sz="2300" kern="1200" dirty="0"/>
        </a:p>
      </dsp:txBody>
      <dsp:txXfrm rot="-5400000">
        <a:off x="1" y="2757178"/>
        <a:ext cx="908039" cy="389159"/>
      </dsp:txXfrm>
    </dsp:sp>
    <dsp:sp modelId="{C31FF161-583D-431A-81E7-633F80E04791}">
      <dsp:nvSpPr>
        <dsp:cNvPr id="0" name=""/>
        <dsp:cNvSpPr/>
      </dsp:nvSpPr>
      <dsp:spPr>
        <a:xfrm rot="5400000">
          <a:off x="4064877" y="-853681"/>
          <a:ext cx="843179" cy="7156856"/>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CL" sz="1200" b="1" kern="1200" dirty="0" smtClean="0"/>
            <a:t>Coalescencia</a:t>
          </a:r>
          <a:endParaRPr lang="es-CL" sz="1200" kern="1200" dirty="0"/>
        </a:p>
        <a:p>
          <a:pPr marL="114300" lvl="1" indent="-114300" algn="l" defTabSz="533400">
            <a:lnSpc>
              <a:spcPct val="90000"/>
            </a:lnSpc>
            <a:spcBef>
              <a:spcPct val="0"/>
            </a:spcBef>
            <a:spcAft>
              <a:spcPct val="15000"/>
            </a:spcAft>
            <a:buChar char="••"/>
          </a:pPr>
          <a:r>
            <a:rPr lang="es-CL" sz="1200" kern="1200" dirty="0" smtClean="0">
              <a:sym typeface="Wingdings"/>
            </a:rPr>
            <a:t></a:t>
          </a:r>
          <a:r>
            <a:rPr lang="es-CL" sz="1200" kern="1200" dirty="0" smtClean="0"/>
            <a:t>signos clínicos inflamatorios.</a:t>
          </a:r>
          <a:endParaRPr lang="es-CL" sz="1200" kern="1200" dirty="0"/>
        </a:p>
        <a:p>
          <a:pPr marL="114300" lvl="1" indent="-114300" algn="l" defTabSz="533400">
            <a:lnSpc>
              <a:spcPct val="90000"/>
            </a:lnSpc>
            <a:spcBef>
              <a:spcPct val="0"/>
            </a:spcBef>
            <a:spcAft>
              <a:spcPct val="15000"/>
            </a:spcAft>
            <a:buChar char="••"/>
          </a:pPr>
          <a:r>
            <a:rPr lang="es-CL" sz="1200" kern="1200" dirty="0" smtClean="0"/>
            <a:t>Signos radiológicos de consolidación de la fractura, resorción ósea residual y proliferación ósea.</a:t>
          </a:r>
          <a:endParaRPr lang="es-CL" sz="1200" kern="1200" dirty="0"/>
        </a:p>
        <a:p>
          <a:pPr marL="114300" lvl="1" indent="-114300" algn="l" defTabSz="533400">
            <a:lnSpc>
              <a:spcPct val="90000"/>
            </a:lnSpc>
            <a:spcBef>
              <a:spcPct val="0"/>
            </a:spcBef>
            <a:spcAft>
              <a:spcPct val="15000"/>
            </a:spcAft>
            <a:buChar char="••"/>
          </a:pPr>
          <a:r>
            <a:rPr lang="es-CL" sz="1200" kern="1200" dirty="0" smtClean="0"/>
            <a:t>8 – 12 meses</a:t>
          </a:r>
          <a:endParaRPr lang="es-CL" sz="1200" kern="1200" dirty="0"/>
        </a:p>
      </dsp:txBody>
      <dsp:txXfrm rot="-5400000">
        <a:off x="908039" y="2344318"/>
        <a:ext cx="7115695" cy="760857"/>
      </dsp:txXfrm>
    </dsp:sp>
    <dsp:sp modelId="{E3266250-4D02-4AB7-8150-A4B59E3939F9}">
      <dsp:nvSpPr>
        <dsp:cNvPr id="0" name=""/>
        <dsp:cNvSpPr/>
      </dsp:nvSpPr>
      <dsp:spPr>
        <a:xfrm rot="5400000">
          <a:off x="-194579" y="3648722"/>
          <a:ext cx="1297198" cy="908039"/>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CL" sz="2300" kern="1200" dirty="0" smtClean="0"/>
            <a:t>Etapa 3</a:t>
          </a:r>
          <a:endParaRPr lang="es-CL" sz="2300" kern="1200" dirty="0"/>
        </a:p>
      </dsp:txBody>
      <dsp:txXfrm rot="-5400000">
        <a:off x="1" y="3908163"/>
        <a:ext cx="908039" cy="389159"/>
      </dsp:txXfrm>
    </dsp:sp>
    <dsp:sp modelId="{7A9D0A86-412B-40DE-868D-303D397D14D2}">
      <dsp:nvSpPr>
        <dsp:cNvPr id="0" name=""/>
        <dsp:cNvSpPr/>
      </dsp:nvSpPr>
      <dsp:spPr>
        <a:xfrm rot="5400000">
          <a:off x="4064877" y="297303"/>
          <a:ext cx="843179" cy="7156856"/>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CL" sz="1200" b="1" kern="1200" dirty="0" smtClean="0"/>
            <a:t>Remodelación</a:t>
          </a:r>
          <a:endParaRPr lang="es-CL" sz="1200" kern="1200" dirty="0"/>
        </a:p>
        <a:p>
          <a:pPr marL="114300" lvl="1" indent="-114300" algn="l" defTabSz="533400">
            <a:lnSpc>
              <a:spcPct val="90000"/>
            </a:lnSpc>
            <a:spcBef>
              <a:spcPct val="0"/>
            </a:spcBef>
            <a:spcAft>
              <a:spcPct val="15000"/>
            </a:spcAft>
            <a:buChar char="••"/>
          </a:pPr>
          <a:r>
            <a:rPr lang="es-CL" sz="1200" kern="1200" dirty="0" smtClean="0"/>
            <a:t>Sin signos inflamatorios.</a:t>
          </a:r>
          <a:endParaRPr lang="es-CL" sz="1200" kern="1200" dirty="0"/>
        </a:p>
        <a:p>
          <a:pPr marL="114300" lvl="1" indent="-114300" algn="l" defTabSz="533400">
            <a:lnSpc>
              <a:spcPct val="90000"/>
            </a:lnSpc>
            <a:spcBef>
              <a:spcPct val="0"/>
            </a:spcBef>
            <a:spcAft>
              <a:spcPct val="15000"/>
            </a:spcAft>
            <a:buChar char="••"/>
          </a:pPr>
          <a:r>
            <a:rPr lang="es-CL" sz="1200" kern="1200" dirty="0" smtClean="0"/>
            <a:t>Deformidad ósea estable o inestable.</a:t>
          </a:r>
          <a:endParaRPr lang="es-CL" sz="1200" kern="1200" dirty="0"/>
        </a:p>
        <a:p>
          <a:pPr marL="114300" lvl="1" indent="-114300" algn="l" defTabSz="533400">
            <a:lnSpc>
              <a:spcPct val="90000"/>
            </a:lnSpc>
            <a:spcBef>
              <a:spcPct val="0"/>
            </a:spcBef>
            <a:spcAft>
              <a:spcPct val="15000"/>
            </a:spcAft>
            <a:buChar char="••"/>
          </a:pPr>
          <a:r>
            <a:rPr lang="es-CL" sz="1200" kern="1200" dirty="0" err="1" smtClean="0"/>
            <a:t>Rx</a:t>
          </a:r>
          <a:r>
            <a:rPr lang="es-CL" sz="1200" kern="1200" dirty="0" smtClean="0"/>
            <a:t>: callo de fractura maduro y disminución esclerosis.</a:t>
          </a:r>
          <a:endParaRPr lang="es-CL" sz="1200" kern="1200" dirty="0"/>
        </a:p>
      </dsp:txBody>
      <dsp:txXfrm rot="-5400000">
        <a:off x="908039" y="3495303"/>
        <a:ext cx="7115695" cy="7608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CE139-40D8-47B4-8409-ADE2AC861433}">
      <dsp:nvSpPr>
        <dsp:cNvPr id="0" name=""/>
        <dsp:cNvSpPr/>
      </dsp:nvSpPr>
      <dsp:spPr>
        <a:xfrm rot="5400000">
          <a:off x="3607614" y="121322"/>
          <a:ext cx="1828353" cy="1590667"/>
        </a:xfrm>
        <a:prstGeom prst="hexagon">
          <a:avLst>
            <a:gd name="adj" fmla="val 25000"/>
            <a:gd name="vf" fmla="val 11547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Destrucción ósea</a:t>
          </a:r>
          <a:endParaRPr lang="es-MX" sz="1500" kern="1200" dirty="0"/>
        </a:p>
      </dsp:txBody>
      <dsp:txXfrm rot="-5400000">
        <a:off x="3974336" y="287397"/>
        <a:ext cx="1094909" cy="1258517"/>
      </dsp:txXfrm>
    </dsp:sp>
    <dsp:sp modelId="{3A783C29-216A-4273-8C9A-8CA126E7D4D2}">
      <dsp:nvSpPr>
        <dsp:cNvPr id="0" name=""/>
        <dsp:cNvSpPr/>
      </dsp:nvSpPr>
      <dsp:spPr>
        <a:xfrm>
          <a:off x="5365393" y="368149"/>
          <a:ext cx="2040442" cy="1097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S" sz="1500" kern="1200" dirty="0" smtClean="0"/>
            <a:t>Cambios tróficos piel</a:t>
          </a:r>
          <a:endParaRPr lang="es-MX" sz="1500" kern="1200" dirty="0"/>
        </a:p>
      </dsp:txBody>
      <dsp:txXfrm>
        <a:off x="5365393" y="368149"/>
        <a:ext cx="2040442" cy="1097012"/>
      </dsp:txXfrm>
    </dsp:sp>
    <dsp:sp modelId="{ADC5A2BF-ADF6-4E67-8243-059C174518D4}">
      <dsp:nvSpPr>
        <dsp:cNvPr id="0" name=""/>
        <dsp:cNvSpPr/>
      </dsp:nvSpPr>
      <dsp:spPr>
        <a:xfrm rot="5400000">
          <a:off x="1889693" y="121322"/>
          <a:ext cx="1828353" cy="1590667"/>
        </a:xfrm>
        <a:prstGeom prst="hexagon">
          <a:avLst>
            <a:gd name="adj" fmla="val 25000"/>
            <a:gd name="vf" fmla="val 115470"/>
          </a:avLst>
        </a:prstGeom>
        <a:gradFill rotWithShape="0">
          <a:gsLst>
            <a:gs pos="0">
              <a:schemeClr val="accent2">
                <a:hueOff val="-1708697"/>
                <a:satOff val="4992"/>
                <a:lumOff val="-941"/>
                <a:alphaOff val="0"/>
                <a:shade val="63000"/>
              </a:schemeClr>
            </a:gs>
            <a:gs pos="30000">
              <a:schemeClr val="accent2">
                <a:hueOff val="-1708697"/>
                <a:satOff val="4992"/>
                <a:lumOff val="-941"/>
                <a:alphaOff val="0"/>
                <a:shade val="90000"/>
                <a:satMod val="110000"/>
              </a:schemeClr>
            </a:gs>
            <a:gs pos="45000">
              <a:schemeClr val="accent2">
                <a:hueOff val="-1708697"/>
                <a:satOff val="4992"/>
                <a:lumOff val="-941"/>
                <a:alphaOff val="0"/>
                <a:shade val="100000"/>
                <a:satMod val="118000"/>
              </a:schemeClr>
            </a:gs>
            <a:gs pos="55000">
              <a:schemeClr val="accent2">
                <a:hueOff val="-1708697"/>
                <a:satOff val="4992"/>
                <a:lumOff val="-941"/>
                <a:alphaOff val="0"/>
                <a:shade val="100000"/>
                <a:satMod val="118000"/>
              </a:schemeClr>
            </a:gs>
            <a:gs pos="73000">
              <a:schemeClr val="accent2">
                <a:hueOff val="-1708697"/>
                <a:satOff val="4992"/>
                <a:lumOff val="-941"/>
                <a:alphaOff val="0"/>
                <a:shade val="90000"/>
                <a:satMod val="110000"/>
              </a:schemeClr>
            </a:gs>
            <a:gs pos="100000">
              <a:schemeClr val="accent2">
                <a:hueOff val="-1708697"/>
                <a:satOff val="4992"/>
                <a:lumOff val="-941"/>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kern="1200"/>
        </a:p>
      </dsp:txBody>
      <dsp:txXfrm rot="-5400000">
        <a:off x="2256415" y="287397"/>
        <a:ext cx="1094909" cy="1258517"/>
      </dsp:txXfrm>
    </dsp:sp>
    <dsp:sp modelId="{AD2ED3B5-DA43-4F3C-977D-E4760B766C35}">
      <dsp:nvSpPr>
        <dsp:cNvPr id="0" name=""/>
        <dsp:cNvSpPr/>
      </dsp:nvSpPr>
      <dsp:spPr>
        <a:xfrm rot="5400000">
          <a:off x="2745363" y="1673228"/>
          <a:ext cx="1828353" cy="1590667"/>
        </a:xfrm>
        <a:prstGeom prst="hexagon">
          <a:avLst>
            <a:gd name="adj" fmla="val 25000"/>
            <a:gd name="vf" fmla="val 115470"/>
          </a:avLst>
        </a:prstGeom>
        <a:gradFill rotWithShape="0">
          <a:gsLst>
            <a:gs pos="0">
              <a:schemeClr val="accent2">
                <a:hueOff val="-3417395"/>
                <a:satOff val="9985"/>
                <a:lumOff val="-1882"/>
                <a:alphaOff val="0"/>
                <a:shade val="63000"/>
              </a:schemeClr>
            </a:gs>
            <a:gs pos="30000">
              <a:schemeClr val="accent2">
                <a:hueOff val="-3417395"/>
                <a:satOff val="9985"/>
                <a:lumOff val="-1882"/>
                <a:alphaOff val="0"/>
                <a:shade val="90000"/>
                <a:satMod val="110000"/>
              </a:schemeClr>
            </a:gs>
            <a:gs pos="45000">
              <a:schemeClr val="accent2">
                <a:hueOff val="-3417395"/>
                <a:satOff val="9985"/>
                <a:lumOff val="-1882"/>
                <a:alphaOff val="0"/>
                <a:shade val="100000"/>
                <a:satMod val="118000"/>
              </a:schemeClr>
            </a:gs>
            <a:gs pos="55000">
              <a:schemeClr val="accent2">
                <a:hueOff val="-3417395"/>
                <a:satOff val="9985"/>
                <a:lumOff val="-1882"/>
                <a:alphaOff val="0"/>
                <a:shade val="100000"/>
                <a:satMod val="118000"/>
              </a:schemeClr>
            </a:gs>
            <a:gs pos="73000">
              <a:schemeClr val="accent2">
                <a:hueOff val="-3417395"/>
                <a:satOff val="9985"/>
                <a:lumOff val="-1882"/>
                <a:alphaOff val="0"/>
                <a:shade val="90000"/>
                <a:satMod val="110000"/>
              </a:schemeClr>
            </a:gs>
            <a:gs pos="100000">
              <a:schemeClr val="accent2">
                <a:hueOff val="-3417395"/>
                <a:satOff val="9985"/>
                <a:lumOff val="-1882"/>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Eritematoso y caliente</a:t>
          </a:r>
          <a:endParaRPr lang="es-MX" sz="1500" kern="1200" dirty="0"/>
        </a:p>
      </dsp:txBody>
      <dsp:txXfrm rot="-5400000">
        <a:off x="3112085" y="1839303"/>
        <a:ext cx="1094909" cy="1258517"/>
      </dsp:txXfrm>
    </dsp:sp>
    <dsp:sp modelId="{52AF928E-E098-4DDB-9C0A-B9D06850A266}">
      <dsp:nvSpPr>
        <dsp:cNvPr id="0" name=""/>
        <dsp:cNvSpPr/>
      </dsp:nvSpPr>
      <dsp:spPr>
        <a:xfrm>
          <a:off x="823763" y="1920056"/>
          <a:ext cx="1974621" cy="1097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r" defTabSz="666750">
            <a:lnSpc>
              <a:spcPct val="90000"/>
            </a:lnSpc>
            <a:spcBef>
              <a:spcPct val="0"/>
            </a:spcBef>
            <a:spcAft>
              <a:spcPct val="35000"/>
            </a:spcAft>
          </a:pPr>
          <a:r>
            <a:rPr lang="es-ES" sz="1500" kern="1200" dirty="0" smtClean="0"/>
            <a:t>3 – 4 meses</a:t>
          </a:r>
          <a:endParaRPr lang="es-MX" sz="1500" kern="1200" dirty="0"/>
        </a:p>
      </dsp:txBody>
      <dsp:txXfrm>
        <a:off x="823763" y="1920056"/>
        <a:ext cx="1974621" cy="1097012"/>
      </dsp:txXfrm>
    </dsp:sp>
    <dsp:sp modelId="{00D8D765-C0B3-484F-9B72-F581214F23B6}">
      <dsp:nvSpPr>
        <dsp:cNvPr id="0" name=""/>
        <dsp:cNvSpPr/>
      </dsp:nvSpPr>
      <dsp:spPr>
        <a:xfrm rot="5400000">
          <a:off x="4463284" y="1673228"/>
          <a:ext cx="1828353" cy="1590667"/>
        </a:xfrm>
        <a:prstGeom prst="hexagon">
          <a:avLst>
            <a:gd name="adj" fmla="val 25000"/>
            <a:gd name="vf" fmla="val 115470"/>
          </a:avLst>
        </a:prstGeom>
        <a:gradFill rotWithShape="0">
          <a:gsLst>
            <a:gs pos="0">
              <a:schemeClr val="accent2">
                <a:hueOff val="-5126093"/>
                <a:satOff val="14977"/>
                <a:lumOff val="-2824"/>
                <a:alphaOff val="0"/>
                <a:shade val="63000"/>
              </a:schemeClr>
            </a:gs>
            <a:gs pos="30000">
              <a:schemeClr val="accent2">
                <a:hueOff val="-5126093"/>
                <a:satOff val="14977"/>
                <a:lumOff val="-2824"/>
                <a:alphaOff val="0"/>
                <a:shade val="90000"/>
                <a:satMod val="110000"/>
              </a:schemeClr>
            </a:gs>
            <a:gs pos="45000">
              <a:schemeClr val="accent2">
                <a:hueOff val="-5126093"/>
                <a:satOff val="14977"/>
                <a:lumOff val="-2824"/>
                <a:alphaOff val="0"/>
                <a:shade val="100000"/>
                <a:satMod val="118000"/>
              </a:schemeClr>
            </a:gs>
            <a:gs pos="55000">
              <a:schemeClr val="accent2">
                <a:hueOff val="-5126093"/>
                <a:satOff val="14977"/>
                <a:lumOff val="-2824"/>
                <a:alphaOff val="0"/>
                <a:shade val="100000"/>
                <a:satMod val="118000"/>
              </a:schemeClr>
            </a:gs>
            <a:gs pos="73000">
              <a:schemeClr val="accent2">
                <a:hueOff val="-5126093"/>
                <a:satOff val="14977"/>
                <a:lumOff val="-2824"/>
                <a:alphaOff val="0"/>
                <a:shade val="90000"/>
                <a:satMod val="110000"/>
              </a:schemeClr>
            </a:gs>
            <a:gs pos="100000">
              <a:schemeClr val="accent2">
                <a:hueOff val="-5126093"/>
                <a:satOff val="14977"/>
                <a:lumOff val="-2824"/>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kern="1200"/>
        </a:p>
      </dsp:txBody>
      <dsp:txXfrm rot="-5400000">
        <a:off x="4830006" y="1839303"/>
        <a:ext cx="1094909" cy="1258517"/>
      </dsp:txXfrm>
    </dsp:sp>
    <dsp:sp modelId="{24F1B0E3-BA6E-462F-ABBB-DAC2D2C9160C}">
      <dsp:nvSpPr>
        <dsp:cNvPr id="0" name=""/>
        <dsp:cNvSpPr/>
      </dsp:nvSpPr>
      <dsp:spPr>
        <a:xfrm rot="5400000">
          <a:off x="3607614" y="3225135"/>
          <a:ext cx="1828353" cy="1590667"/>
        </a:xfrm>
        <a:prstGeom prst="hexagon">
          <a:avLst>
            <a:gd name="adj" fmla="val 25000"/>
            <a:gd name="vf" fmla="val 115470"/>
          </a:avLst>
        </a:prstGeom>
        <a:gradFill rotWithShape="0">
          <a:gsLst>
            <a:gs pos="0">
              <a:schemeClr val="accent2">
                <a:hueOff val="-6834790"/>
                <a:satOff val="19970"/>
                <a:lumOff val="-3765"/>
                <a:alphaOff val="0"/>
                <a:shade val="63000"/>
              </a:schemeClr>
            </a:gs>
            <a:gs pos="30000">
              <a:schemeClr val="accent2">
                <a:hueOff val="-6834790"/>
                <a:satOff val="19970"/>
                <a:lumOff val="-3765"/>
                <a:alphaOff val="0"/>
                <a:shade val="90000"/>
                <a:satMod val="110000"/>
              </a:schemeClr>
            </a:gs>
            <a:gs pos="45000">
              <a:schemeClr val="accent2">
                <a:hueOff val="-6834790"/>
                <a:satOff val="19970"/>
                <a:lumOff val="-3765"/>
                <a:alphaOff val="0"/>
                <a:shade val="100000"/>
                <a:satMod val="118000"/>
              </a:schemeClr>
            </a:gs>
            <a:gs pos="55000">
              <a:schemeClr val="accent2">
                <a:hueOff val="-6834790"/>
                <a:satOff val="19970"/>
                <a:lumOff val="-3765"/>
                <a:alphaOff val="0"/>
                <a:shade val="100000"/>
                <a:satMod val="118000"/>
              </a:schemeClr>
            </a:gs>
            <a:gs pos="73000">
              <a:schemeClr val="accent2">
                <a:hueOff val="-6834790"/>
                <a:satOff val="19970"/>
                <a:lumOff val="-3765"/>
                <a:alphaOff val="0"/>
                <a:shade val="90000"/>
                <a:satMod val="110000"/>
              </a:schemeClr>
            </a:gs>
            <a:gs pos="100000">
              <a:schemeClr val="accent2">
                <a:hueOff val="-6834790"/>
                <a:satOff val="19970"/>
                <a:lumOff val="-3765"/>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err="1" smtClean="0"/>
            <a:t>Rx</a:t>
          </a:r>
          <a:r>
            <a:rPr lang="es-ES" sz="1500" kern="1200" dirty="0" smtClean="0"/>
            <a:t> normal o huesos escleróticos</a:t>
          </a:r>
          <a:endParaRPr lang="es-MX" sz="1500" kern="1200" dirty="0"/>
        </a:p>
      </dsp:txBody>
      <dsp:txXfrm rot="-5400000">
        <a:off x="3974336" y="3391210"/>
        <a:ext cx="1094909" cy="1258517"/>
      </dsp:txXfrm>
    </dsp:sp>
    <dsp:sp modelId="{09C45996-886E-4CE2-AD3E-D01EDB5A7D89}">
      <dsp:nvSpPr>
        <dsp:cNvPr id="0" name=""/>
        <dsp:cNvSpPr/>
      </dsp:nvSpPr>
      <dsp:spPr>
        <a:xfrm>
          <a:off x="5365393" y="3471962"/>
          <a:ext cx="2040442" cy="1097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endParaRPr lang="es-MX" sz="1500" kern="1200" dirty="0"/>
        </a:p>
      </dsp:txBody>
      <dsp:txXfrm>
        <a:off x="5365393" y="3471962"/>
        <a:ext cx="2040442" cy="1097012"/>
      </dsp:txXfrm>
    </dsp:sp>
    <dsp:sp modelId="{E160D46E-AB16-4CA2-A4CB-A6AE1743F486}">
      <dsp:nvSpPr>
        <dsp:cNvPr id="0" name=""/>
        <dsp:cNvSpPr/>
      </dsp:nvSpPr>
      <dsp:spPr>
        <a:xfrm rot="5400000">
          <a:off x="1889693" y="3225135"/>
          <a:ext cx="1828353" cy="1590667"/>
        </a:xfrm>
        <a:prstGeom prst="hexagon">
          <a:avLst>
            <a:gd name="adj" fmla="val 25000"/>
            <a:gd name="vf" fmla="val 115470"/>
          </a:avLst>
        </a:prstGeom>
        <a:gradFill rotWithShape="0">
          <a:gsLst>
            <a:gs pos="0">
              <a:schemeClr val="accent2">
                <a:hueOff val="-8543487"/>
                <a:satOff val="24962"/>
                <a:lumOff val="-4706"/>
                <a:alphaOff val="0"/>
                <a:shade val="63000"/>
              </a:schemeClr>
            </a:gs>
            <a:gs pos="30000">
              <a:schemeClr val="accent2">
                <a:hueOff val="-8543487"/>
                <a:satOff val="24962"/>
                <a:lumOff val="-4706"/>
                <a:alphaOff val="0"/>
                <a:shade val="90000"/>
                <a:satMod val="110000"/>
              </a:schemeClr>
            </a:gs>
            <a:gs pos="45000">
              <a:schemeClr val="accent2">
                <a:hueOff val="-8543487"/>
                <a:satOff val="24962"/>
                <a:lumOff val="-4706"/>
                <a:alphaOff val="0"/>
                <a:shade val="100000"/>
                <a:satMod val="118000"/>
              </a:schemeClr>
            </a:gs>
            <a:gs pos="55000">
              <a:schemeClr val="accent2">
                <a:hueOff val="-8543487"/>
                <a:satOff val="24962"/>
                <a:lumOff val="-4706"/>
                <a:alphaOff val="0"/>
                <a:shade val="100000"/>
                <a:satMod val="118000"/>
              </a:schemeClr>
            </a:gs>
            <a:gs pos="73000">
              <a:schemeClr val="accent2">
                <a:hueOff val="-8543487"/>
                <a:satOff val="24962"/>
                <a:lumOff val="-4706"/>
                <a:alphaOff val="0"/>
                <a:shade val="90000"/>
                <a:satMod val="110000"/>
              </a:schemeClr>
            </a:gs>
            <a:gs pos="100000">
              <a:schemeClr val="accent2">
                <a:hueOff val="-8543487"/>
                <a:satOff val="24962"/>
                <a:lumOff val="-4706"/>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kern="1200"/>
        </a:p>
      </dsp:txBody>
      <dsp:txXfrm rot="-5400000">
        <a:off x="2256415" y="3391210"/>
        <a:ext cx="1094909" cy="12585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98BDA-C665-4788-96ED-9EB3D7687671}">
      <dsp:nvSpPr>
        <dsp:cNvPr id="0" name=""/>
        <dsp:cNvSpPr/>
      </dsp:nvSpPr>
      <dsp:spPr>
        <a:xfrm>
          <a:off x="2571" y="870580"/>
          <a:ext cx="2507456" cy="907664"/>
        </a:xfrm>
        <a:prstGeom prst="rect">
          <a:avLst/>
        </a:prstGeom>
        <a:solidFill>
          <a:schemeClr val="accent2">
            <a:hueOff val="0"/>
            <a:satOff val="0"/>
            <a:lumOff val="0"/>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s-CL" sz="2600" kern="1200" dirty="0" smtClean="0"/>
            <a:t>Articulaciones afectadas</a:t>
          </a:r>
          <a:endParaRPr lang="es-CL" sz="2600" kern="1200" dirty="0"/>
        </a:p>
      </dsp:txBody>
      <dsp:txXfrm>
        <a:off x="2571" y="870580"/>
        <a:ext cx="2507456" cy="907664"/>
      </dsp:txXfrm>
    </dsp:sp>
    <dsp:sp modelId="{5BC5AB85-E262-4C7D-BFAB-7A69918A5304}">
      <dsp:nvSpPr>
        <dsp:cNvPr id="0" name=""/>
        <dsp:cNvSpPr/>
      </dsp:nvSpPr>
      <dsp:spPr>
        <a:xfrm>
          <a:off x="2571" y="1778244"/>
          <a:ext cx="2507456" cy="2288300"/>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s-CL" sz="2600" kern="1200" dirty="0" smtClean="0"/>
            <a:t>Tarso MTT</a:t>
          </a:r>
          <a:endParaRPr lang="es-CL" sz="2600" kern="1200" dirty="0"/>
        </a:p>
        <a:p>
          <a:pPr marL="228600" lvl="1" indent="-228600" algn="l" defTabSz="1155700">
            <a:lnSpc>
              <a:spcPct val="90000"/>
            </a:lnSpc>
            <a:spcBef>
              <a:spcPct val="0"/>
            </a:spcBef>
            <a:spcAft>
              <a:spcPct val="15000"/>
            </a:spcAft>
            <a:buChar char="••"/>
          </a:pPr>
          <a:r>
            <a:rPr lang="es-CL" sz="2600" kern="1200" smtClean="0"/>
            <a:t>MTT-F</a:t>
          </a:r>
          <a:endParaRPr lang="es-CL" sz="2600" kern="1200" dirty="0"/>
        </a:p>
        <a:p>
          <a:pPr marL="228600" lvl="1" indent="-228600" algn="l" defTabSz="1155700">
            <a:lnSpc>
              <a:spcPct val="90000"/>
            </a:lnSpc>
            <a:spcBef>
              <a:spcPct val="0"/>
            </a:spcBef>
            <a:spcAft>
              <a:spcPct val="15000"/>
            </a:spcAft>
            <a:buChar char="••"/>
          </a:pPr>
          <a:r>
            <a:rPr lang="es-CL" sz="2600" kern="1200" dirty="0" smtClean="0"/>
            <a:t>Tobillo</a:t>
          </a:r>
          <a:endParaRPr lang="es-CL" sz="2600" kern="1200" dirty="0"/>
        </a:p>
        <a:p>
          <a:pPr marL="228600" lvl="1" indent="-228600" algn="l" defTabSz="1155700">
            <a:lnSpc>
              <a:spcPct val="90000"/>
            </a:lnSpc>
            <a:spcBef>
              <a:spcPct val="0"/>
            </a:spcBef>
            <a:spcAft>
              <a:spcPct val="15000"/>
            </a:spcAft>
            <a:buChar char="••"/>
          </a:pPr>
          <a:r>
            <a:rPr lang="es-CL" sz="2600" kern="1200" dirty="0" smtClean="0"/>
            <a:t>EESS </a:t>
          </a:r>
          <a:r>
            <a:rPr lang="es-CL" sz="2600" kern="1200" dirty="0" err="1" smtClean="0"/>
            <a:t>infcte</a:t>
          </a:r>
          <a:r>
            <a:rPr lang="es-CL" sz="2600" kern="1200" dirty="0" smtClean="0"/>
            <a:t>.</a:t>
          </a:r>
          <a:endParaRPr lang="es-CL" sz="2600" kern="1200" dirty="0"/>
        </a:p>
      </dsp:txBody>
      <dsp:txXfrm>
        <a:off x="2571" y="1778244"/>
        <a:ext cx="2507456" cy="2288300"/>
      </dsp:txXfrm>
    </dsp:sp>
    <dsp:sp modelId="{309D21BE-C490-4C87-AE71-C4BE97DA58BF}">
      <dsp:nvSpPr>
        <dsp:cNvPr id="0" name=""/>
        <dsp:cNvSpPr/>
      </dsp:nvSpPr>
      <dsp:spPr>
        <a:xfrm>
          <a:off x="2861071" y="870580"/>
          <a:ext cx="2507456" cy="907664"/>
        </a:xfrm>
        <a:prstGeom prst="rect">
          <a:avLst/>
        </a:prstGeom>
        <a:solidFill>
          <a:schemeClr val="accent2">
            <a:hueOff val="-4271743"/>
            <a:satOff val="12481"/>
            <a:lumOff val="-2353"/>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s-CL" sz="2600" kern="1200" dirty="0" smtClean="0"/>
            <a:t>Manifestaciones variables</a:t>
          </a:r>
          <a:endParaRPr lang="es-CL" sz="2600" kern="1200" dirty="0"/>
        </a:p>
      </dsp:txBody>
      <dsp:txXfrm>
        <a:off x="2861071" y="870580"/>
        <a:ext cx="2507456" cy="907664"/>
      </dsp:txXfrm>
    </dsp:sp>
    <dsp:sp modelId="{C57C7D3A-1DA1-4D78-92E1-E6496C3E6891}">
      <dsp:nvSpPr>
        <dsp:cNvPr id="0" name=""/>
        <dsp:cNvSpPr/>
      </dsp:nvSpPr>
      <dsp:spPr>
        <a:xfrm>
          <a:off x="2861071" y="1778244"/>
          <a:ext cx="2507456" cy="2288300"/>
        </a:xfrm>
        <a:prstGeom prst="rect">
          <a:avLst/>
        </a:prstGeom>
        <a:solidFill>
          <a:schemeClr val="accent2">
            <a:tint val="40000"/>
            <a:alpha val="90000"/>
            <a:hueOff val="-4289216"/>
            <a:satOff val="10818"/>
            <a:lumOff val="-3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s-CL" sz="2600" kern="1200" dirty="0" smtClean="0"/>
            <a:t>Dolor 30%</a:t>
          </a:r>
          <a:endParaRPr lang="es-CL" sz="2600" kern="1200" dirty="0"/>
        </a:p>
        <a:p>
          <a:pPr marL="228600" lvl="1" indent="-228600" algn="l" defTabSz="1155700">
            <a:lnSpc>
              <a:spcPct val="90000"/>
            </a:lnSpc>
            <a:spcBef>
              <a:spcPct val="0"/>
            </a:spcBef>
            <a:spcAft>
              <a:spcPct val="15000"/>
            </a:spcAft>
            <a:buChar char="••"/>
          </a:pPr>
          <a:r>
            <a:rPr lang="es-CL" sz="2600" kern="1200" smtClean="0">
              <a:sym typeface="Wingdings"/>
            </a:rPr>
            <a:t> T° unilateral</a:t>
          </a:r>
          <a:endParaRPr lang="es-CL" sz="2600" kern="1200" dirty="0" smtClean="0"/>
        </a:p>
        <a:p>
          <a:pPr marL="228600" lvl="1" indent="-228600" algn="l" defTabSz="1155700">
            <a:lnSpc>
              <a:spcPct val="90000"/>
            </a:lnSpc>
            <a:spcBef>
              <a:spcPct val="0"/>
            </a:spcBef>
            <a:spcAft>
              <a:spcPct val="15000"/>
            </a:spcAft>
            <a:buChar char="••"/>
          </a:pPr>
          <a:r>
            <a:rPr lang="es-CL" sz="2600" kern="1200" smtClean="0"/>
            <a:t>Edema</a:t>
          </a:r>
          <a:endParaRPr lang="es-CL" sz="2600" kern="1200" dirty="0" smtClean="0"/>
        </a:p>
        <a:p>
          <a:pPr marL="228600" lvl="1" indent="-228600" algn="l" defTabSz="1155700">
            <a:lnSpc>
              <a:spcPct val="90000"/>
            </a:lnSpc>
            <a:spcBef>
              <a:spcPct val="0"/>
            </a:spcBef>
            <a:spcAft>
              <a:spcPct val="15000"/>
            </a:spcAft>
            <a:buChar char="••"/>
          </a:pPr>
          <a:r>
            <a:rPr lang="es-CL" sz="2600" kern="1200" dirty="0" smtClean="0"/>
            <a:t>Eritema</a:t>
          </a:r>
          <a:endParaRPr lang="es-CL" sz="2600" kern="1200" dirty="0"/>
        </a:p>
      </dsp:txBody>
      <dsp:txXfrm>
        <a:off x="2861071" y="1778244"/>
        <a:ext cx="2507456" cy="2288300"/>
      </dsp:txXfrm>
    </dsp:sp>
    <dsp:sp modelId="{A5BE2FF4-1B95-4463-963B-DD57F496FC47}">
      <dsp:nvSpPr>
        <dsp:cNvPr id="0" name=""/>
        <dsp:cNvSpPr/>
      </dsp:nvSpPr>
      <dsp:spPr>
        <a:xfrm>
          <a:off x="5719571" y="870580"/>
          <a:ext cx="2507456" cy="907664"/>
        </a:xfrm>
        <a:prstGeom prst="rect">
          <a:avLst/>
        </a:prstGeom>
        <a:solidFill>
          <a:schemeClr val="accent2">
            <a:hueOff val="-8543487"/>
            <a:satOff val="24962"/>
            <a:lumOff val="-4706"/>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s-CL" sz="2600" kern="1200" dirty="0" smtClean="0"/>
            <a:t>Evolución</a:t>
          </a:r>
          <a:endParaRPr lang="es-CL" sz="2600" kern="1200" dirty="0"/>
        </a:p>
      </dsp:txBody>
      <dsp:txXfrm>
        <a:off x="5719571" y="870580"/>
        <a:ext cx="2507456" cy="907664"/>
      </dsp:txXfrm>
    </dsp:sp>
    <dsp:sp modelId="{34A9D24A-18DA-42B9-91D8-688904A1F4CF}">
      <dsp:nvSpPr>
        <dsp:cNvPr id="0" name=""/>
        <dsp:cNvSpPr/>
      </dsp:nvSpPr>
      <dsp:spPr>
        <a:xfrm>
          <a:off x="5719571" y="1778244"/>
          <a:ext cx="2507456" cy="2288300"/>
        </a:xfrm>
        <a:prstGeom prst="rect">
          <a:avLst/>
        </a:prstGeom>
        <a:solidFill>
          <a:schemeClr val="accent2">
            <a:tint val="40000"/>
            <a:alpha val="90000"/>
            <a:hueOff val="-8578433"/>
            <a:satOff val="21636"/>
            <a:lumOff val="-76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s-CL" sz="2600" kern="1200" dirty="0" smtClean="0"/>
            <a:t>Crisis agudas recurrentes</a:t>
          </a:r>
          <a:endParaRPr lang="es-CL" sz="2600" kern="1200" dirty="0"/>
        </a:p>
        <a:p>
          <a:pPr marL="228600" lvl="1" indent="-228600" algn="l" defTabSz="1155700">
            <a:lnSpc>
              <a:spcPct val="90000"/>
            </a:lnSpc>
            <a:spcBef>
              <a:spcPct val="0"/>
            </a:spcBef>
            <a:spcAft>
              <a:spcPct val="15000"/>
            </a:spcAft>
            <a:buChar char="••"/>
          </a:pPr>
          <a:r>
            <a:rPr lang="es-CL" sz="2600" kern="1200" dirty="0" smtClean="0"/>
            <a:t>Lentamente progresiva</a:t>
          </a:r>
          <a:endParaRPr lang="es-CL" sz="2600" kern="1200" dirty="0"/>
        </a:p>
      </dsp:txBody>
      <dsp:txXfrm>
        <a:off x="5719571" y="1778244"/>
        <a:ext cx="2507456" cy="22883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2BD14-774F-4FD5-9F30-81A6ED588E10}">
      <dsp:nvSpPr>
        <dsp:cNvPr id="0" name=""/>
        <dsp:cNvSpPr/>
      </dsp:nvSpPr>
      <dsp:spPr>
        <a:xfrm>
          <a:off x="7287" y="962267"/>
          <a:ext cx="2178076" cy="130684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CL" sz="2500" kern="1200" dirty="0" smtClean="0"/>
            <a:t>Colapso arco longitudinal medial</a:t>
          </a:r>
          <a:endParaRPr lang="es-CL" sz="2500" kern="1200" dirty="0"/>
        </a:p>
      </dsp:txBody>
      <dsp:txXfrm>
        <a:off x="45563" y="1000543"/>
        <a:ext cx="2101524" cy="1230293"/>
      </dsp:txXfrm>
    </dsp:sp>
    <dsp:sp modelId="{606CF3C3-B839-4716-8ABB-921CD165524E}">
      <dsp:nvSpPr>
        <dsp:cNvPr id="0" name=""/>
        <dsp:cNvSpPr/>
      </dsp:nvSpPr>
      <dsp:spPr>
        <a:xfrm>
          <a:off x="2403171" y="1345609"/>
          <a:ext cx="461752" cy="5401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L" sz="2000" kern="1200"/>
        </a:p>
      </dsp:txBody>
      <dsp:txXfrm>
        <a:off x="2403171" y="1453641"/>
        <a:ext cx="323226" cy="324098"/>
      </dsp:txXfrm>
    </dsp:sp>
    <dsp:sp modelId="{69C50710-2C37-4E84-B6A9-968DE46E6B0A}">
      <dsp:nvSpPr>
        <dsp:cNvPr id="0" name=""/>
        <dsp:cNvSpPr/>
      </dsp:nvSpPr>
      <dsp:spPr>
        <a:xfrm>
          <a:off x="3056593" y="962267"/>
          <a:ext cx="2178076" cy="130684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CL" sz="2500" kern="1200" dirty="0" smtClean="0"/>
            <a:t>Deformidad "pie </a:t>
          </a:r>
          <a:r>
            <a:rPr lang="es-CL" sz="2500" kern="1200" dirty="0" err="1" smtClean="0"/>
            <a:t>rocker</a:t>
          </a:r>
          <a:r>
            <a:rPr lang="es-CL" sz="2500" kern="1200" dirty="0" smtClean="0"/>
            <a:t> </a:t>
          </a:r>
          <a:r>
            <a:rPr lang="es-CL" sz="2500" kern="1200" dirty="0" err="1" smtClean="0"/>
            <a:t>bottom</a:t>
          </a:r>
          <a:r>
            <a:rPr lang="es-CL" sz="2500" kern="1200" dirty="0" smtClean="0"/>
            <a:t>" </a:t>
          </a:r>
          <a:endParaRPr lang="es-CL" sz="2500" kern="1200" dirty="0"/>
        </a:p>
      </dsp:txBody>
      <dsp:txXfrm>
        <a:off x="3094869" y="1000543"/>
        <a:ext cx="2101524" cy="1230293"/>
      </dsp:txXfrm>
    </dsp:sp>
    <dsp:sp modelId="{953B0AB1-561A-4BC6-B8A6-3CFE74A11D98}">
      <dsp:nvSpPr>
        <dsp:cNvPr id="0" name=""/>
        <dsp:cNvSpPr/>
      </dsp:nvSpPr>
      <dsp:spPr>
        <a:xfrm>
          <a:off x="5452477" y="1345609"/>
          <a:ext cx="461752" cy="5401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L" sz="2000" kern="1200"/>
        </a:p>
      </dsp:txBody>
      <dsp:txXfrm>
        <a:off x="5452477" y="1453641"/>
        <a:ext cx="323226" cy="324098"/>
      </dsp:txXfrm>
    </dsp:sp>
    <dsp:sp modelId="{3AD1DA6A-6B95-4EE2-9D56-C52444089C8E}">
      <dsp:nvSpPr>
        <dsp:cNvPr id="0" name=""/>
        <dsp:cNvSpPr/>
      </dsp:nvSpPr>
      <dsp:spPr>
        <a:xfrm>
          <a:off x="6105900" y="962267"/>
          <a:ext cx="2178076" cy="130684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CL" sz="2500" kern="1200" dirty="0" smtClean="0"/>
            <a:t>Ulceración</a:t>
          </a:r>
          <a:endParaRPr lang="es-CL" sz="2500" kern="1200" dirty="0"/>
        </a:p>
      </dsp:txBody>
      <dsp:txXfrm>
        <a:off x="6144176" y="1000543"/>
        <a:ext cx="2101524" cy="12302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38CF6-B30E-49B9-B8F1-BDC0BA5CD634}">
      <dsp:nvSpPr>
        <dsp:cNvPr id="0" name=""/>
        <dsp:cNvSpPr/>
      </dsp:nvSpPr>
      <dsp:spPr>
        <a:xfrm>
          <a:off x="1372671" y="1096641"/>
          <a:ext cx="2570745" cy="1714687"/>
        </a:xfrm>
        <a:prstGeom prst="rect">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77800" rIns="177800" bIns="177800" numCol="1" spcCol="1270" anchor="ctr" anchorCtr="0">
          <a:noAutofit/>
        </a:bodyPr>
        <a:lstStyle/>
        <a:p>
          <a:pPr lvl="0" algn="l" defTabSz="1111250">
            <a:lnSpc>
              <a:spcPct val="90000"/>
            </a:lnSpc>
            <a:spcBef>
              <a:spcPct val="0"/>
            </a:spcBef>
            <a:spcAft>
              <a:spcPct val="35000"/>
            </a:spcAft>
          </a:pPr>
          <a:r>
            <a:rPr lang="es-CL" sz="2500" kern="1200" dirty="0" smtClean="0"/>
            <a:t>DM larga data.</a:t>
          </a:r>
        </a:p>
        <a:p>
          <a:pPr lvl="0" algn="l" defTabSz="1111250">
            <a:lnSpc>
              <a:spcPct val="90000"/>
            </a:lnSpc>
            <a:spcBef>
              <a:spcPct val="0"/>
            </a:spcBef>
            <a:spcAft>
              <a:spcPct val="35000"/>
            </a:spcAft>
          </a:pPr>
          <a:r>
            <a:rPr lang="es-CL" sz="2500" kern="1200" dirty="0" smtClean="0"/>
            <a:t>Neuropatía periférica.</a:t>
          </a:r>
          <a:endParaRPr lang="es-CL" sz="2500" kern="1200" dirty="0"/>
        </a:p>
      </dsp:txBody>
      <dsp:txXfrm>
        <a:off x="1783990" y="1096641"/>
        <a:ext cx="2159426" cy="1714687"/>
      </dsp:txXfrm>
    </dsp:sp>
    <dsp:sp modelId="{2F916A78-AB4B-4D04-9CAD-B9CBC3D04EC4}">
      <dsp:nvSpPr>
        <dsp:cNvPr id="0" name=""/>
        <dsp:cNvSpPr/>
      </dsp:nvSpPr>
      <dsp:spPr>
        <a:xfrm>
          <a:off x="1372671" y="2811328"/>
          <a:ext cx="2570745" cy="1714687"/>
        </a:xfrm>
        <a:prstGeom prst="rect">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77800" rIns="177800" bIns="177800" numCol="1" spcCol="1270" anchor="ctr" anchorCtr="0">
          <a:noAutofit/>
        </a:bodyPr>
        <a:lstStyle/>
        <a:p>
          <a:pPr lvl="0" algn="l" defTabSz="1111250">
            <a:lnSpc>
              <a:spcPct val="90000"/>
            </a:lnSpc>
            <a:spcBef>
              <a:spcPct val="0"/>
            </a:spcBef>
            <a:spcAft>
              <a:spcPct val="35000"/>
            </a:spcAft>
          </a:pPr>
          <a:r>
            <a:rPr lang="es-CL" sz="2500" kern="1200" dirty="0" smtClean="0"/>
            <a:t>Pie caliente, eritematoso y edematoso.</a:t>
          </a:r>
          <a:endParaRPr lang="es-CL" sz="2500" kern="1200" dirty="0"/>
        </a:p>
      </dsp:txBody>
      <dsp:txXfrm>
        <a:off x="1783990" y="2811328"/>
        <a:ext cx="2159426" cy="1714687"/>
      </dsp:txXfrm>
    </dsp:sp>
    <dsp:sp modelId="{3A17F2FF-04A4-4D7D-881E-6A341787E14E}">
      <dsp:nvSpPr>
        <dsp:cNvPr id="0" name=""/>
        <dsp:cNvSpPr/>
      </dsp:nvSpPr>
      <dsp:spPr>
        <a:xfrm>
          <a:off x="1607" y="411109"/>
          <a:ext cx="1713830" cy="1713830"/>
        </a:xfrm>
        <a:prstGeom prst="ellipse">
          <a:avLst/>
        </a:prstGeom>
        <a:solidFill>
          <a:schemeClr val="accent1">
            <a:shade val="50000"/>
            <a:hueOff val="0"/>
            <a:satOff val="0"/>
            <a:lumOff val="0"/>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s-CL" sz="1700" kern="1200" dirty="0" smtClean="0"/>
            <a:t>Sospecha clínica</a:t>
          </a:r>
          <a:endParaRPr lang="es-CL" sz="1700" kern="1200" dirty="0"/>
        </a:p>
      </dsp:txBody>
      <dsp:txXfrm>
        <a:off x="252592" y="662094"/>
        <a:ext cx="1211860" cy="1211860"/>
      </dsp:txXfrm>
    </dsp:sp>
    <dsp:sp modelId="{EF0B68B4-F2CE-4A1B-A0F0-6D0E8F27ACB5}">
      <dsp:nvSpPr>
        <dsp:cNvPr id="0" name=""/>
        <dsp:cNvSpPr/>
      </dsp:nvSpPr>
      <dsp:spPr>
        <a:xfrm>
          <a:off x="5657247" y="1096641"/>
          <a:ext cx="2570745" cy="1714687"/>
        </a:xfrm>
        <a:prstGeom prst="rect">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77800" rIns="177800" bIns="177800" numCol="1" spcCol="1270" anchor="ctr" anchorCtr="0">
          <a:noAutofit/>
        </a:bodyPr>
        <a:lstStyle/>
        <a:p>
          <a:pPr lvl="0" algn="l" defTabSz="1111250">
            <a:lnSpc>
              <a:spcPct val="90000"/>
            </a:lnSpc>
            <a:spcBef>
              <a:spcPct val="0"/>
            </a:spcBef>
            <a:spcAft>
              <a:spcPct val="35000"/>
            </a:spcAft>
          </a:pPr>
          <a:r>
            <a:rPr lang="es-CL" sz="2500" kern="1200" dirty="0" smtClean="0"/>
            <a:t>Hallazgos radiológicos característicos.</a:t>
          </a:r>
          <a:endParaRPr lang="es-CL" sz="2500" kern="1200" dirty="0"/>
        </a:p>
      </dsp:txBody>
      <dsp:txXfrm>
        <a:off x="6068566" y="1096641"/>
        <a:ext cx="2159426" cy="1714687"/>
      </dsp:txXfrm>
    </dsp:sp>
    <dsp:sp modelId="{78813E2F-941F-41DF-AC61-D527D059165B}">
      <dsp:nvSpPr>
        <dsp:cNvPr id="0" name=""/>
        <dsp:cNvSpPr/>
      </dsp:nvSpPr>
      <dsp:spPr>
        <a:xfrm>
          <a:off x="5657247" y="2811328"/>
          <a:ext cx="2570745" cy="1714687"/>
        </a:xfrm>
        <a:prstGeom prst="rect">
          <a:avLst/>
        </a:prstGeom>
        <a:solidFill>
          <a:schemeClr val="accent1">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77800" rIns="177800" bIns="177800" numCol="1" spcCol="1270" anchor="ctr" anchorCtr="0">
          <a:noAutofit/>
        </a:bodyPr>
        <a:lstStyle/>
        <a:p>
          <a:pPr lvl="0" algn="l" defTabSz="1111250">
            <a:lnSpc>
              <a:spcPct val="90000"/>
            </a:lnSpc>
            <a:spcBef>
              <a:spcPct val="0"/>
            </a:spcBef>
            <a:spcAft>
              <a:spcPct val="35000"/>
            </a:spcAft>
          </a:pPr>
          <a:r>
            <a:rPr lang="es-CL" sz="2500" kern="1200" dirty="0" smtClean="0"/>
            <a:t>Exclusión de otras causas.</a:t>
          </a:r>
          <a:endParaRPr lang="es-CL" sz="2500" kern="1200" dirty="0"/>
        </a:p>
      </dsp:txBody>
      <dsp:txXfrm>
        <a:off x="6068566" y="2811328"/>
        <a:ext cx="2159426" cy="1714687"/>
      </dsp:txXfrm>
    </dsp:sp>
    <dsp:sp modelId="{9059FD9D-9494-4F91-BDE5-57E4E3C43063}">
      <dsp:nvSpPr>
        <dsp:cNvPr id="0" name=""/>
        <dsp:cNvSpPr/>
      </dsp:nvSpPr>
      <dsp:spPr>
        <a:xfrm>
          <a:off x="4286183" y="411109"/>
          <a:ext cx="1713830" cy="1713830"/>
        </a:xfrm>
        <a:prstGeom prst="ellipse">
          <a:avLst/>
        </a:prstGeom>
        <a:solidFill>
          <a:schemeClr val="accent1">
            <a:shade val="50000"/>
            <a:hueOff val="101489"/>
            <a:satOff val="-2508"/>
            <a:lumOff val="40199"/>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s-CL" sz="1700" kern="1200" dirty="0" smtClean="0"/>
            <a:t>Confirmación</a:t>
          </a:r>
          <a:endParaRPr lang="es-CL" sz="1700" kern="1200" dirty="0"/>
        </a:p>
      </dsp:txBody>
      <dsp:txXfrm>
        <a:off x="4537168" y="662094"/>
        <a:ext cx="1211860" cy="12118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217E4-F97B-4C17-97C2-5E4F5851EF25}">
      <dsp:nvSpPr>
        <dsp:cNvPr id="0" name=""/>
        <dsp:cNvSpPr/>
      </dsp:nvSpPr>
      <dsp:spPr>
        <a:xfrm>
          <a:off x="0" y="45830"/>
          <a:ext cx="8229600" cy="678600"/>
        </a:xfrm>
        <a:prstGeom prst="roundRect">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s-MX" sz="2900" kern="1200" dirty="0" err="1" smtClean="0"/>
            <a:t>Rx</a:t>
          </a:r>
          <a:r>
            <a:rPr lang="es-MX" sz="2900" kern="1200" dirty="0" smtClean="0"/>
            <a:t> convencional</a:t>
          </a:r>
          <a:endParaRPr lang="es-MX" sz="2900" kern="1200" dirty="0"/>
        </a:p>
      </dsp:txBody>
      <dsp:txXfrm>
        <a:off x="33127" y="78957"/>
        <a:ext cx="8163346" cy="612346"/>
      </dsp:txXfrm>
    </dsp:sp>
    <dsp:sp modelId="{10DD0B91-C305-4EFD-B11A-2D757CEC27F8}">
      <dsp:nvSpPr>
        <dsp:cNvPr id="0" name=""/>
        <dsp:cNvSpPr/>
      </dsp:nvSpPr>
      <dsp:spPr>
        <a:xfrm>
          <a:off x="0" y="724430"/>
          <a:ext cx="8229600"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s-MX" sz="2300" kern="1200" dirty="0" smtClean="0"/>
            <a:t>Gold Standard para caracterizar deformidades</a:t>
          </a:r>
          <a:endParaRPr lang="es-MX" sz="2300" kern="1200" dirty="0"/>
        </a:p>
      </dsp:txBody>
      <dsp:txXfrm>
        <a:off x="0" y="724430"/>
        <a:ext cx="8229600" cy="480240"/>
      </dsp:txXfrm>
    </dsp:sp>
    <dsp:sp modelId="{8D07101F-E6C9-44E8-A877-27143E58DC45}">
      <dsp:nvSpPr>
        <dsp:cNvPr id="0" name=""/>
        <dsp:cNvSpPr/>
      </dsp:nvSpPr>
      <dsp:spPr>
        <a:xfrm>
          <a:off x="0" y="1204670"/>
          <a:ext cx="8229600" cy="678600"/>
        </a:xfrm>
        <a:prstGeom prst="roundRect">
          <a:avLst/>
        </a:prstGeom>
        <a:gradFill rotWithShape="0">
          <a:gsLst>
            <a:gs pos="0">
              <a:schemeClr val="accent2">
                <a:hueOff val="-2847829"/>
                <a:satOff val="8321"/>
                <a:lumOff val="-1569"/>
                <a:alphaOff val="0"/>
                <a:shade val="63000"/>
              </a:schemeClr>
            </a:gs>
            <a:gs pos="30000">
              <a:schemeClr val="accent2">
                <a:hueOff val="-2847829"/>
                <a:satOff val="8321"/>
                <a:lumOff val="-1569"/>
                <a:alphaOff val="0"/>
                <a:shade val="90000"/>
                <a:satMod val="110000"/>
              </a:schemeClr>
            </a:gs>
            <a:gs pos="45000">
              <a:schemeClr val="accent2">
                <a:hueOff val="-2847829"/>
                <a:satOff val="8321"/>
                <a:lumOff val="-1569"/>
                <a:alphaOff val="0"/>
                <a:shade val="100000"/>
                <a:satMod val="118000"/>
              </a:schemeClr>
            </a:gs>
            <a:gs pos="55000">
              <a:schemeClr val="accent2">
                <a:hueOff val="-2847829"/>
                <a:satOff val="8321"/>
                <a:lumOff val="-1569"/>
                <a:alphaOff val="0"/>
                <a:shade val="100000"/>
                <a:satMod val="118000"/>
              </a:schemeClr>
            </a:gs>
            <a:gs pos="73000">
              <a:schemeClr val="accent2">
                <a:hueOff val="-2847829"/>
                <a:satOff val="8321"/>
                <a:lumOff val="-1569"/>
                <a:alphaOff val="0"/>
                <a:shade val="90000"/>
                <a:satMod val="110000"/>
              </a:schemeClr>
            </a:gs>
            <a:gs pos="100000">
              <a:schemeClr val="accent2">
                <a:hueOff val="-2847829"/>
                <a:satOff val="8321"/>
                <a:lumOff val="-1569"/>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s-MX" sz="2900" kern="1200" dirty="0" smtClean="0"/>
            <a:t>RM</a:t>
          </a:r>
          <a:endParaRPr lang="es-MX" sz="2900" kern="1200" dirty="0"/>
        </a:p>
      </dsp:txBody>
      <dsp:txXfrm>
        <a:off x="33127" y="1237797"/>
        <a:ext cx="8163346" cy="612346"/>
      </dsp:txXfrm>
    </dsp:sp>
    <dsp:sp modelId="{41705F7C-E6D0-46CC-B4D0-85358588DD67}">
      <dsp:nvSpPr>
        <dsp:cNvPr id="0" name=""/>
        <dsp:cNvSpPr/>
      </dsp:nvSpPr>
      <dsp:spPr>
        <a:xfrm>
          <a:off x="0" y="1883270"/>
          <a:ext cx="8229600" cy="690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s-MX" sz="2300" kern="1200" dirty="0" smtClean="0"/>
            <a:t>Evaluación en etapas iniciales. Detecta edema difuso de partes blandas, sinovitis y cambios precoces en la medula ósea.</a:t>
          </a:r>
          <a:endParaRPr lang="es-MX" sz="2300" kern="1200" dirty="0"/>
        </a:p>
      </dsp:txBody>
      <dsp:txXfrm>
        <a:off x="0" y="1883270"/>
        <a:ext cx="8229600" cy="690344"/>
      </dsp:txXfrm>
    </dsp:sp>
    <dsp:sp modelId="{A82074DF-1234-4C09-9C68-9190D8FADBE0}">
      <dsp:nvSpPr>
        <dsp:cNvPr id="0" name=""/>
        <dsp:cNvSpPr/>
      </dsp:nvSpPr>
      <dsp:spPr>
        <a:xfrm>
          <a:off x="0" y="2573615"/>
          <a:ext cx="8229600" cy="678600"/>
        </a:xfrm>
        <a:prstGeom prst="roundRect">
          <a:avLst/>
        </a:prstGeom>
        <a:gradFill rotWithShape="0">
          <a:gsLst>
            <a:gs pos="0">
              <a:schemeClr val="accent2">
                <a:hueOff val="-5695658"/>
                <a:satOff val="16641"/>
                <a:lumOff val="-3137"/>
                <a:alphaOff val="0"/>
                <a:shade val="63000"/>
              </a:schemeClr>
            </a:gs>
            <a:gs pos="30000">
              <a:schemeClr val="accent2">
                <a:hueOff val="-5695658"/>
                <a:satOff val="16641"/>
                <a:lumOff val="-3137"/>
                <a:alphaOff val="0"/>
                <a:shade val="90000"/>
                <a:satMod val="110000"/>
              </a:schemeClr>
            </a:gs>
            <a:gs pos="45000">
              <a:schemeClr val="accent2">
                <a:hueOff val="-5695658"/>
                <a:satOff val="16641"/>
                <a:lumOff val="-3137"/>
                <a:alphaOff val="0"/>
                <a:shade val="100000"/>
                <a:satMod val="118000"/>
              </a:schemeClr>
            </a:gs>
            <a:gs pos="55000">
              <a:schemeClr val="accent2">
                <a:hueOff val="-5695658"/>
                <a:satOff val="16641"/>
                <a:lumOff val="-3137"/>
                <a:alphaOff val="0"/>
                <a:shade val="100000"/>
                <a:satMod val="118000"/>
              </a:schemeClr>
            </a:gs>
            <a:gs pos="73000">
              <a:schemeClr val="accent2">
                <a:hueOff val="-5695658"/>
                <a:satOff val="16641"/>
                <a:lumOff val="-3137"/>
                <a:alphaOff val="0"/>
                <a:shade val="90000"/>
                <a:satMod val="110000"/>
              </a:schemeClr>
            </a:gs>
            <a:gs pos="100000">
              <a:schemeClr val="accent2">
                <a:hueOff val="-5695658"/>
                <a:satOff val="16641"/>
                <a:lumOff val="-3137"/>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pt-BR" sz="2900" kern="1200" dirty="0" err="1" smtClean="0"/>
            <a:t>Cintigrama</a:t>
          </a:r>
          <a:r>
            <a:rPr lang="pt-BR" sz="2900" kern="1200" dirty="0" smtClean="0"/>
            <a:t> Indium-111 </a:t>
          </a:r>
          <a:r>
            <a:rPr lang="pt-BR" sz="2900" kern="1200" dirty="0" err="1" smtClean="0"/>
            <a:t>Leucocitos</a:t>
          </a:r>
          <a:r>
            <a:rPr lang="pt-BR" sz="2900" kern="1200" dirty="0" smtClean="0"/>
            <a:t> marcados.</a:t>
          </a:r>
          <a:endParaRPr lang="pt-BR" sz="2900" kern="1200" dirty="0"/>
        </a:p>
      </dsp:txBody>
      <dsp:txXfrm>
        <a:off x="33127" y="2606742"/>
        <a:ext cx="8163346" cy="612346"/>
      </dsp:txXfrm>
    </dsp:sp>
    <dsp:sp modelId="{878C3C27-0A36-4C68-AC8C-7F6C69B247CB}">
      <dsp:nvSpPr>
        <dsp:cNvPr id="0" name=""/>
        <dsp:cNvSpPr/>
      </dsp:nvSpPr>
      <dsp:spPr>
        <a:xfrm>
          <a:off x="0" y="3252215"/>
          <a:ext cx="8229600"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pt-BR" sz="2300" kern="1200" dirty="0" smtClean="0"/>
            <a:t>Dg </a:t>
          </a:r>
          <a:r>
            <a:rPr lang="es-MX" sz="2300" kern="1200" dirty="0" smtClean="0"/>
            <a:t>diferencial con osteomielitis.</a:t>
          </a:r>
          <a:endParaRPr lang="pt-BR" sz="2300" kern="1200" dirty="0"/>
        </a:p>
      </dsp:txBody>
      <dsp:txXfrm>
        <a:off x="0" y="3252215"/>
        <a:ext cx="8229600" cy="480240"/>
      </dsp:txXfrm>
    </dsp:sp>
    <dsp:sp modelId="{84CC16AD-A457-4F1E-A224-FC61CF51B2F2}">
      <dsp:nvSpPr>
        <dsp:cNvPr id="0" name=""/>
        <dsp:cNvSpPr/>
      </dsp:nvSpPr>
      <dsp:spPr>
        <a:xfrm>
          <a:off x="0" y="3732455"/>
          <a:ext cx="8229600" cy="678600"/>
        </a:xfrm>
        <a:prstGeom prst="roundRect">
          <a:avLst/>
        </a:prstGeom>
        <a:gradFill rotWithShape="0">
          <a:gsLst>
            <a:gs pos="0">
              <a:schemeClr val="accent2">
                <a:hueOff val="-8543487"/>
                <a:satOff val="24962"/>
                <a:lumOff val="-4706"/>
                <a:alphaOff val="0"/>
                <a:shade val="63000"/>
              </a:schemeClr>
            </a:gs>
            <a:gs pos="30000">
              <a:schemeClr val="accent2">
                <a:hueOff val="-8543487"/>
                <a:satOff val="24962"/>
                <a:lumOff val="-4706"/>
                <a:alphaOff val="0"/>
                <a:shade val="90000"/>
                <a:satMod val="110000"/>
              </a:schemeClr>
            </a:gs>
            <a:gs pos="45000">
              <a:schemeClr val="accent2">
                <a:hueOff val="-8543487"/>
                <a:satOff val="24962"/>
                <a:lumOff val="-4706"/>
                <a:alphaOff val="0"/>
                <a:shade val="100000"/>
                <a:satMod val="118000"/>
              </a:schemeClr>
            </a:gs>
            <a:gs pos="55000">
              <a:schemeClr val="accent2">
                <a:hueOff val="-8543487"/>
                <a:satOff val="24962"/>
                <a:lumOff val="-4706"/>
                <a:alphaOff val="0"/>
                <a:shade val="100000"/>
                <a:satMod val="118000"/>
              </a:schemeClr>
            </a:gs>
            <a:gs pos="73000">
              <a:schemeClr val="accent2">
                <a:hueOff val="-8543487"/>
                <a:satOff val="24962"/>
                <a:lumOff val="-4706"/>
                <a:alphaOff val="0"/>
                <a:shade val="90000"/>
                <a:satMod val="110000"/>
              </a:schemeClr>
            </a:gs>
            <a:gs pos="100000">
              <a:schemeClr val="accent2">
                <a:hueOff val="-8543487"/>
                <a:satOff val="24962"/>
                <a:lumOff val="-4706"/>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s-MX" sz="2900" kern="1200" dirty="0" smtClean="0"/>
            <a:t>PET-CT</a:t>
          </a:r>
          <a:endParaRPr lang="es-MX" sz="2900" kern="1200" dirty="0"/>
        </a:p>
      </dsp:txBody>
      <dsp:txXfrm>
        <a:off x="33127" y="3765582"/>
        <a:ext cx="8163346" cy="612346"/>
      </dsp:txXfrm>
    </dsp:sp>
    <dsp:sp modelId="{F53E2D6A-5907-4C09-8BD7-6EB394661808}">
      <dsp:nvSpPr>
        <dsp:cNvPr id="0" name=""/>
        <dsp:cNvSpPr/>
      </dsp:nvSpPr>
      <dsp:spPr>
        <a:xfrm>
          <a:off x="0" y="4411055"/>
          <a:ext cx="8229600"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s-MX" sz="2300" kern="1200" dirty="0" smtClean="0"/>
            <a:t>Efectivo en diagnosticar osteomielitis y distinguir </a:t>
          </a:r>
          <a:r>
            <a:rPr lang="es-MX" sz="2300" kern="1200" dirty="0" err="1" smtClean="0"/>
            <a:t>neuropatia</a:t>
          </a:r>
          <a:r>
            <a:rPr lang="es-MX" sz="2300" kern="1200" dirty="0" smtClean="0"/>
            <a:t>.</a:t>
          </a:r>
          <a:endParaRPr lang="es-MX" sz="2300" kern="1200" dirty="0"/>
        </a:p>
      </dsp:txBody>
      <dsp:txXfrm>
        <a:off x="0" y="4411055"/>
        <a:ext cx="8229600" cy="4802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FD240-321F-438C-A602-7498B6556C66}">
      <dsp:nvSpPr>
        <dsp:cNvPr id="0" name=""/>
        <dsp:cNvSpPr/>
      </dsp:nvSpPr>
      <dsp:spPr>
        <a:xfrm>
          <a:off x="0" y="313447"/>
          <a:ext cx="7992888" cy="504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7A83CF9-A539-4D11-AD3B-2BAAF245C152}">
      <dsp:nvSpPr>
        <dsp:cNvPr id="0" name=""/>
        <dsp:cNvSpPr/>
      </dsp:nvSpPr>
      <dsp:spPr>
        <a:xfrm>
          <a:off x="399644" y="18247"/>
          <a:ext cx="5595021" cy="590400"/>
        </a:xfrm>
        <a:prstGeom prst="roundRect">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1478" tIns="0" rIns="211478" bIns="0" numCol="1" spcCol="1270" anchor="ctr" anchorCtr="0">
          <a:noAutofit/>
        </a:bodyPr>
        <a:lstStyle/>
        <a:p>
          <a:pPr lvl="0" algn="l" defTabSz="889000">
            <a:lnSpc>
              <a:spcPct val="90000"/>
            </a:lnSpc>
            <a:spcBef>
              <a:spcPct val="0"/>
            </a:spcBef>
            <a:spcAft>
              <a:spcPct val="35000"/>
            </a:spcAft>
          </a:pPr>
          <a:r>
            <a:rPr lang="es-MX" sz="2000" kern="1200" smtClean="0"/>
            <a:t>Prevención y corrección de la deformidad</a:t>
          </a:r>
          <a:endParaRPr lang="es-MX" sz="2000" kern="1200"/>
        </a:p>
      </dsp:txBody>
      <dsp:txXfrm>
        <a:off x="428465" y="47068"/>
        <a:ext cx="5537379" cy="532758"/>
      </dsp:txXfrm>
    </dsp:sp>
    <dsp:sp modelId="{D23F0E23-9F27-4A7F-BA1A-76F274130099}">
      <dsp:nvSpPr>
        <dsp:cNvPr id="0" name=""/>
        <dsp:cNvSpPr/>
      </dsp:nvSpPr>
      <dsp:spPr>
        <a:xfrm>
          <a:off x="0" y="1220648"/>
          <a:ext cx="7992888" cy="504000"/>
        </a:xfrm>
        <a:prstGeom prst="rect">
          <a:avLst/>
        </a:prstGeom>
        <a:solidFill>
          <a:schemeClr val="lt1">
            <a:alpha val="90000"/>
            <a:hueOff val="0"/>
            <a:satOff val="0"/>
            <a:lumOff val="0"/>
            <a:alphaOff val="0"/>
          </a:schemeClr>
        </a:solidFill>
        <a:ln w="9525" cap="flat" cmpd="sng" algn="ctr">
          <a:solidFill>
            <a:schemeClr val="accent2">
              <a:hueOff val="-2135872"/>
              <a:satOff val="6241"/>
              <a:lumOff val="-1176"/>
              <a:alphaOff val="0"/>
            </a:schemeClr>
          </a:solidFill>
          <a:prstDash val="solid"/>
        </a:ln>
        <a:effectLst>
          <a:outerShdw blurRad="50800" dist="430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7ECBC81-B839-4DE5-9FFD-3ABF671AD0E3}">
      <dsp:nvSpPr>
        <dsp:cNvPr id="0" name=""/>
        <dsp:cNvSpPr/>
      </dsp:nvSpPr>
      <dsp:spPr>
        <a:xfrm>
          <a:off x="399644" y="925447"/>
          <a:ext cx="5595021" cy="590400"/>
        </a:xfrm>
        <a:prstGeom prst="roundRect">
          <a:avLst/>
        </a:prstGeom>
        <a:gradFill rotWithShape="0">
          <a:gsLst>
            <a:gs pos="0">
              <a:schemeClr val="accent2">
                <a:hueOff val="-2135872"/>
                <a:satOff val="6241"/>
                <a:lumOff val="-1176"/>
                <a:alphaOff val="0"/>
                <a:shade val="63000"/>
              </a:schemeClr>
            </a:gs>
            <a:gs pos="30000">
              <a:schemeClr val="accent2">
                <a:hueOff val="-2135872"/>
                <a:satOff val="6241"/>
                <a:lumOff val="-1176"/>
                <a:alphaOff val="0"/>
                <a:shade val="90000"/>
                <a:satMod val="110000"/>
              </a:schemeClr>
            </a:gs>
            <a:gs pos="45000">
              <a:schemeClr val="accent2">
                <a:hueOff val="-2135872"/>
                <a:satOff val="6241"/>
                <a:lumOff val="-1176"/>
                <a:alphaOff val="0"/>
                <a:shade val="100000"/>
                <a:satMod val="118000"/>
              </a:schemeClr>
            </a:gs>
            <a:gs pos="55000">
              <a:schemeClr val="accent2">
                <a:hueOff val="-2135872"/>
                <a:satOff val="6241"/>
                <a:lumOff val="-1176"/>
                <a:alphaOff val="0"/>
                <a:shade val="100000"/>
                <a:satMod val="118000"/>
              </a:schemeClr>
            </a:gs>
            <a:gs pos="73000">
              <a:schemeClr val="accent2">
                <a:hueOff val="-2135872"/>
                <a:satOff val="6241"/>
                <a:lumOff val="-1176"/>
                <a:alphaOff val="0"/>
                <a:shade val="90000"/>
                <a:satMod val="110000"/>
              </a:schemeClr>
            </a:gs>
            <a:gs pos="100000">
              <a:schemeClr val="accent2">
                <a:hueOff val="-2135872"/>
                <a:satOff val="6241"/>
                <a:lumOff val="-1176"/>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1478" tIns="0" rIns="211478" bIns="0" numCol="1" spcCol="1270" anchor="ctr" anchorCtr="0">
          <a:noAutofit/>
        </a:bodyPr>
        <a:lstStyle/>
        <a:p>
          <a:pPr lvl="0" algn="l" defTabSz="889000">
            <a:lnSpc>
              <a:spcPct val="90000"/>
            </a:lnSpc>
            <a:spcBef>
              <a:spcPct val="0"/>
            </a:spcBef>
            <a:spcAft>
              <a:spcPct val="35000"/>
            </a:spcAft>
          </a:pPr>
          <a:r>
            <a:rPr lang="es-MX" sz="2000" kern="1200" smtClean="0"/>
            <a:t>Lograr apoyo plantigrado y funcional</a:t>
          </a:r>
          <a:endParaRPr lang="es-MX" sz="2000" kern="1200" dirty="0"/>
        </a:p>
      </dsp:txBody>
      <dsp:txXfrm>
        <a:off x="428465" y="954268"/>
        <a:ext cx="5537379" cy="532758"/>
      </dsp:txXfrm>
    </dsp:sp>
    <dsp:sp modelId="{DE709172-7F2B-444D-A52A-6B81DF349FAF}">
      <dsp:nvSpPr>
        <dsp:cNvPr id="0" name=""/>
        <dsp:cNvSpPr/>
      </dsp:nvSpPr>
      <dsp:spPr>
        <a:xfrm>
          <a:off x="0" y="2127848"/>
          <a:ext cx="7992888" cy="504000"/>
        </a:xfrm>
        <a:prstGeom prst="rect">
          <a:avLst/>
        </a:prstGeom>
        <a:solidFill>
          <a:schemeClr val="lt1">
            <a:alpha val="90000"/>
            <a:hueOff val="0"/>
            <a:satOff val="0"/>
            <a:lumOff val="0"/>
            <a:alphaOff val="0"/>
          </a:schemeClr>
        </a:solidFill>
        <a:ln w="9525" cap="flat" cmpd="sng" algn="ctr">
          <a:solidFill>
            <a:schemeClr val="accent2">
              <a:hueOff val="-4271743"/>
              <a:satOff val="12481"/>
              <a:lumOff val="-2353"/>
              <a:alphaOff val="0"/>
            </a:schemeClr>
          </a:solidFill>
          <a:prstDash val="solid"/>
        </a:ln>
        <a:effectLst>
          <a:outerShdw blurRad="50800" dist="430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8863C68-E0D7-4E30-ACAE-3F08E1EDBAC1}">
      <dsp:nvSpPr>
        <dsp:cNvPr id="0" name=""/>
        <dsp:cNvSpPr/>
      </dsp:nvSpPr>
      <dsp:spPr>
        <a:xfrm>
          <a:off x="399644" y="1832648"/>
          <a:ext cx="5595021" cy="590400"/>
        </a:xfrm>
        <a:prstGeom prst="roundRect">
          <a:avLst/>
        </a:prstGeom>
        <a:gradFill rotWithShape="0">
          <a:gsLst>
            <a:gs pos="0">
              <a:schemeClr val="accent2">
                <a:hueOff val="-4271743"/>
                <a:satOff val="12481"/>
                <a:lumOff val="-2353"/>
                <a:alphaOff val="0"/>
                <a:shade val="63000"/>
              </a:schemeClr>
            </a:gs>
            <a:gs pos="30000">
              <a:schemeClr val="accent2">
                <a:hueOff val="-4271743"/>
                <a:satOff val="12481"/>
                <a:lumOff val="-2353"/>
                <a:alphaOff val="0"/>
                <a:shade val="90000"/>
                <a:satMod val="110000"/>
              </a:schemeClr>
            </a:gs>
            <a:gs pos="45000">
              <a:schemeClr val="accent2">
                <a:hueOff val="-4271743"/>
                <a:satOff val="12481"/>
                <a:lumOff val="-2353"/>
                <a:alphaOff val="0"/>
                <a:shade val="100000"/>
                <a:satMod val="118000"/>
              </a:schemeClr>
            </a:gs>
            <a:gs pos="55000">
              <a:schemeClr val="accent2">
                <a:hueOff val="-4271743"/>
                <a:satOff val="12481"/>
                <a:lumOff val="-2353"/>
                <a:alphaOff val="0"/>
                <a:shade val="100000"/>
                <a:satMod val="118000"/>
              </a:schemeClr>
            </a:gs>
            <a:gs pos="73000">
              <a:schemeClr val="accent2">
                <a:hueOff val="-4271743"/>
                <a:satOff val="12481"/>
                <a:lumOff val="-2353"/>
                <a:alphaOff val="0"/>
                <a:shade val="90000"/>
                <a:satMod val="110000"/>
              </a:schemeClr>
            </a:gs>
            <a:gs pos="100000">
              <a:schemeClr val="accent2">
                <a:hueOff val="-4271743"/>
                <a:satOff val="12481"/>
                <a:lumOff val="-2353"/>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1478" tIns="0" rIns="211478" bIns="0" numCol="1" spcCol="1270" anchor="ctr" anchorCtr="0">
          <a:noAutofit/>
        </a:bodyPr>
        <a:lstStyle/>
        <a:p>
          <a:pPr lvl="0" algn="l" defTabSz="889000">
            <a:lnSpc>
              <a:spcPct val="90000"/>
            </a:lnSpc>
            <a:spcBef>
              <a:spcPct val="0"/>
            </a:spcBef>
            <a:spcAft>
              <a:spcPct val="35000"/>
            </a:spcAft>
          </a:pPr>
          <a:r>
            <a:rPr lang="es-MX" sz="2000" kern="1200" smtClean="0"/>
            <a:t>Tratamiento y manejo de la ulceración</a:t>
          </a:r>
          <a:endParaRPr lang="es-MX" sz="2000" kern="1200" dirty="0"/>
        </a:p>
      </dsp:txBody>
      <dsp:txXfrm>
        <a:off x="428465" y="1861469"/>
        <a:ext cx="5537379" cy="532758"/>
      </dsp:txXfrm>
    </dsp:sp>
    <dsp:sp modelId="{CF83FA98-E241-4F80-AA20-0C68D5D620D7}">
      <dsp:nvSpPr>
        <dsp:cNvPr id="0" name=""/>
        <dsp:cNvSpPr/>
      </dsp:nvSpPr>
      <dsp:spPr>
        <a:xfrm>
          <a:off x="0" y="3035048"/>
          <a:ext cx="7992888" cy="504000"/>
        </a:xfrm>
        <a:prstGeom prst="rect">
          <a:avLst/>
        </a:prstGeom>
        <a:solidFill>
          <a:schemeClr val="lt1">
            <a:alpha val="90000"/>
            <a:hueOff val="0"/>
            <a:satOff val="0"/>
            <a:lumOff val="0"/>
            <a:alphaOff val="0"/>
          </a:schemeClr>
        </a:solidFill>
        <a:ln w="9525" cap="flat" cmpd="sng" algn="ctr">
          <a:solidFill>
            <a:schemeClr val="accent2">
              <a:hueOff val="-6407615"/>
              <a:satOff val="18722"/>
              <a:lumOff val="-3529"/>
              <a:alphaOff val="0"/>
            </a:schemeClr>
          </a:solidFill>
          <a:prstDash val="solid"/>
        </a:ln>
        <a:effectLst>
          <a:outerShdw blurRad="50800" dist="430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A36C7DD-2AA7-4385-B798-B8713C930443}">
      <dsp:nvSpPr>
        <dsp:cNvPr id="0" name=""/>
        <dsp:cNvSpPr/>
      </dsp:nvSpPr>
      <dsp:spPr>
        <a:xfrm>
          <a:off x="399644" y="2739848"/>
          <a:ext cx="5595021" cy="590400"/>
        </a:xfrm>
        <a:prstGeom prst="roundRect">
          <a:avLst/>
        </a:prstGeom>
        <a:gradFill rotWithShape="0">
          <a:gsLst>
            <a:gs pos="0">
              <a:schemeClr val="accent2">
                <a:hueOff val="-6407615"/>
                <a:satOff val="18722"/>
                <a:lumOff val="-3529"/>
                <a:alphaOff val="0"/>
                <a:shade val="63000"/>
              </a:schemeClr>
            </a:gs>
            <a:gs pos="30000">
              <a:schemeClr val="accent2">
                <a:hueOff val="-6407615"/>
                <a:satOff val="18722"/>
                <a:lumOff val="-3529"/>
                <a:alphaOff val="0"/>
                <a:shade val="90000"/>
                <a:satMod val="110000"/>
              </a:schemeClr>
            </a:gs>
            <a:gs pos="45000">
              <a:schemeClr val="accent2">
                <a:hueOff val="-6407615"/>
                <a:satOff val="18722"/>
                <a:lumOff val="-3529"/>
                <a:alphaOff val="0"/>
                <a:shade val="100000"/>
                <a:satMod val="118000"/>
              </a:schemeClr>
            </a:gs>
            <a:gs pos="55000">
              <a:schemeClr val="accent2">
                <a:hueOff val="-6407615"/>
                <a:satOff val="18722"/>
                <a:lumOff val="-3529"/>
                <a:alphaOff val="0"/>
                <a:shade val="100000"/>
                <a:satMod val="118000"/>
              </a:schemeClr>
            </a:gs>
            <a:gs pos="73000">
              <a:schemeClr val="accent2">
                <a:hueOff val="-6407615"/>
                <a:satOff val="18722"/>
                <a:lumOff val="-3529"/>
                <a:alphaOff val="0"/>
                <a:shade val="90000"/>
                <a:satMod val="110000"/>
              </a:schemeClr>
            </a:gs>
            <a:gs pos="100000">
              <a:schemeClr val="accent2">
                <a:hueOff val="-6407615"/>
                <a:satOff val="18722"/>
                <a:lumOff val="-3529"/>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1478" tIns="0" rIns="211478" bIns="0" numCol="1" spcCol="1270" anchor="ctr" anchorCtr="0">
          <a:noAutofit/>
        </a:bodyPr>
        <a:lstStyle/>
        <a:p>
          <a:pPr lvl="0" algn="l" defTabSz="889000">
            <a:lnSpc>
              <a:spcPct val="90000"/>
            </a:lnSpc>
            <a:spcBef>
              <a:spcPct val="0"/>
            </a:spcBef>
            <a:spcAft>
              <a:spcPct val="35000"/>
            </a:spcAft>
          </a:pPr>
          <a:r>
            <a:rPr lang="es-MX" sz="2000" kern="1200" smtClean="0"/>
            <a:t>Erradicación de la osteomielitis</a:t>
          </a:r>
          <a:endParaRPr lang="es-MX" sz="2000" kern="1200" dirty="0"/>
        </a:p>
      </dsp:txBody>
      <dsp:txXfrm>
        <a:off x="428465" y="2768669"/>
        <a:ext cx="5537379" cy="532758"/>
      </dsp:txXfrm>
    </dsp:sp>
    <dsp:sp modelId="{31823DF6-1C58-445A-97CC-B2CFDA0B47C0}">
      <dsp:nvSpPr>
        <dsp:cNvPr id="0" name=""/>
        <dsp:cNvSpPr/>
      </dsp:nvSpPr>
      <dsp:spPr>
        <a:xfrm>
          <a:off x="0" y="3942248"/>
          <a:ext cx="7992888" cy="504000"/>
        </a:xfrm>
        <a:prstGeom prst="rect">
          <a:avLst/>
        </a:prstGeom>
        <a:solidFill>
          <a:schemeClr val="lt1">
            <a:alpha val="90000"/>
            <a:hueOff val="0"/>
            <a:satOff val="0"/>
            <a:lumOff val="0"/>
            <a:alphaOff val="0"/>
          </a:schemeClr>
        </a:solidFill>
        <a:ln w="9525" cap="flat" cmpd="sng" algn="ctr">
          <a:solidFill>
            <a:schemeClr val="accent2">
              <a:hueOff val="-8543487"/>
              <a:satOff val="24962"/>
              <a:lumOff val="-4706"/>
              <a:alphaOff val="0"/>
            </a:schemeClr>
          </a:solidFill>
          <a:prstDash val="solid"/>
        </a:ln>
        <a:effectLst>
          <a:outerShdw blurRad="50800" dist="43000" dir="5400000"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E957BCA-56DA-4DF9-8152-1C2CA19E2382}">
      <dsp:nvSpPr>
        <dsp:cNvPr id="0" name=""/>
        <dsp:cNvSpPr/>
      </dsp:nvSpPr>
      <dsp:spPr>
        <a:xfrm>
          <a:off x="399644" y="3647048"/>
          <a:ext cx="5595021" cy="590400"/>
        </a:xfrm>
        <a:prstGeom prst="roundRect">
          <a:avLst/>
        </a:prstGeom>
        <a:gradFill rotWithShape="0">
          <a:gsLst>
            <a:gs pos="0">
              <a:schemeClr val="accent2">
                <a:hueOff val="-8543487"/>
                <a:satOff val="24962"/>
                <a:lumOff val="-4706"/>
                <a:alphaOff val="0"/>
                <a:shade val="63000"/>
              </a:schemeClr>
            </a:gs>
            <a:gs pos="30000">
              <a:schemeClr val="accent2">
                <a:hueOff val="-8543487"/>
                <a:satOff val="24962"/>
                <a:lumOff val="-4706"/>
                <a:alphaOff val="0"/>
                <a:shade val="90000"/>
                <a:satMod val="110000"/>
              </a:schemeClr>
            </a:gs>
            <a:gs pos="45000">
              <a:schemeClr val="accent2">
                <a:hueOff val="-8543487"/>
                <a:satOff val="24962"/>
                <a:lumOff val="-4706"/>
                <a:alphaOff val="0"/>
                <a:shade val="100000"/>
                <a:satMod val="118000"/>
              </a:schemeClr>
            </a:gs>
            <a:gs pos="55000">
              <a:schemeClr val="accent2">
                <a:hueOff val="-8543487"/>
                <a:satOff val="24962"/>
                <a:lumOff val="-4706"/>
                <a:alphaOff val="0"/>
                <a:shade val="100000"/>
                <a:satMod val="118000"/>
              </a:schemeClr>
            </a:gs>
            <a:gs pos="73000">
              <a:schemeClr val="accent2">
                <a:hueOff val="-8543487"/>
                <a:satOff val="24962"/>
                <a:lumOff val="-4706"/>
                <a:alphaOff val="0"/>
                <a:shade val="90000"/>
                <a:satMod val="110000"/>
              </a:schemeClr>
            </a:gs>
            <a:gs pos="100000">
              <a:schemeClr val="accent2">
                <a:hueOff val="-8543487"/>
                <a:satOff val="24962"/>
                <a:lumOff val="-4706"/>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1478" tIns="0" rIns="211478" bIns="0" numCol="1" spcCol="1270" anchor="ctr" anchorCtr="0">
          <a:noAutofit/>
        </a:bodyPr>
        <a:lstStyle/>
        <a:p>
          <a:pPr lvl="0" algn="l" defTabSz="889000">
            <a:lnSpc>
              <a:spcPct val="90000"/>
            </a:lnSpc>
            <a:spcBef>
              <a:spcPct val="0"/>
            </a:spcBef>
            <a:spcAft>
              <a:spcPct val="35000"/>
            </a:spcAft>
          </a:pPr>
          <a:r>
            <a:rPr lang="es-MX" sz="2000" kern="1200" smtClean="0"/>
            <a:t>Salvaje de la extremidad</a:t>
          </a:r>
          <a:endParaRPr lang="es-MX" sz="2000" kern="1200" dirty="0"/>
        </a:p>
      </dsp:txBody>
      <dsp:txXfrm>
        <a:off x="428465" y="3675869"/>
        <a:ext cx="5537379"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407783-4AEE-43B1-B4F9-AED3391137C3}" type="datetimeFigureOut">
              <a:rPr lang="es-CL" smtClean="0"/>
              <a:pPr/>
              <a:t>07-05-2019</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69EA65-B8D6-47F7-B251-4BDC19BF8A3F}" type="slidenum">
              <a:rPr lang="es-CL" smtClean="0"/>
              <a:pPr/>
              <a:t>‹Nº›</a:t>
            </a:fld>
            <a:endParaRPr lang="es-CL"/>
          </a:p>
        </p:txBody>
      </p:sp>
    </p:spTree>
    <p:extLst>
      <p:ext uri="{BB962C8B-B14F-4D97-AF65-F5344CB8AC3E}">
        <p14:creationId xmlns:p14="http://schemas.microsoft.com/office/powerpoint/2010/main" val="2190743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L" dirty="0" smtClean="0"/>
              <a:t>prevalencia de 1: 680 de las personas con diabetes desarrollan esta condición [3]. La evidencia de los cambios radiológicos asociados con el CN se ha descrito hasta en un 10% de los pacientes con diabetes y la neuropatía </a:t>
            </a:r>
            <a:endParaRPr lang="es-CL" dirty="0"/>
          </a:p>
        </p:txBody>
      </p:sp>
      <p:sp>
        <p:nvSpPr>
          <p:cNvPr id="4" name="3 Marcador de número de diapositiva"/>
          <p:cNvSpPr>
            <a:spLocks noGrp="1"/>
          </p:cNvSpPr>
          <p:nvPr>
            <p:ph type="sldNum" sz="quarter" idx="10"/>
          </p:nvPr>
        </p:nvSpPr>
        <p:spPr/>
        <p:txBody>
          <a:bodyPr/>
          <a:lstStyle/>
          <a:p>
            <a:fld id="{5869EA65-B8D6-47F7-B251-4BDC19BF8A3F}" type="slidenum">
              <a:rPr lang="es-CL" smtClean="0"/>
              <a:pPr/>
              <a:t>3</a:t>
            </a:fld>
            <a:endParaRPr lang="es-C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5869EA65-B8D6-47F7-B251-4BDC19BF8A3F}" type="slidenum">
              <a:rPr lang="es-CL" smtClean="0"/>
              <a:pPr/>
              <a:t>16</a:t>
            </a:fld>
            <a:endParaRPr lang="es-C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r>
              <a:rPr lang="es-CL" dirty="0" smtClean="0"/>
              <a:t>Fase aguda: La fase aguda se caracteriza por eritema y edema unilateral. El pie es por lo menos 2 ◦ C más caliente que el pie contralateral y la diferencia puede ser tan grande como 10 ◦ C. Esto puede ser medido con un termómetro de infrarrojos piel.</a:t>
            </a:r>
          </a:p>
          <a:p>
            <a:r>
              <a:rPr lang="es-CL" dirty="0" smtClean="0"/>
              <a:t>Descarga está en esta etapa es importante y puede detener la progresión de los cambios evidentes y, de hecho un estudio piloto haya notificado una resolución del edema de la médula ósea y la cicatrización de las </a:t>
            </a:r>
            <a:r>
              <a:rPr lang="es-CL" dirty="0" err="1" smtClean="0"/>
              <a:t>microfracturas</a:t>
            </a:r>
            <a:r>
              <a:rPr lang="es-CL" dirty="0" smtClean="0"/>
              <a:t> luego de yeso el tratamiento [18]. Inicialmente, el pie es inmovilizado en un yeso no peso de yeso.</a:t>
            </a:r>
          </a:p>
          <a:p>
            <a:r>
              <a:rPr lang="es-CL" dirty="0" smtClean="0"/>
              <a:t>El yeso se chequea tras 1 semana, y reemplazado si se ha aflojado debido a la reducción del edema. Se debe comprobar regularmente y reemplazadas cuando sea necesario. El paciente debe usar muletas y ser animados a evitar el peso</a:t>
            </a:r>
          </a:p>
          <a:p>
            <a:r>
              <a:rPr lang="es-CL" dirty="0" smtClean="0"/>
              <a:t>teniendo en el lado afectado.</a:t>
            </a:r>
          </a:p>
          <a:p>
            <a:r>
              <a:rPr lang="es-CL" dirty="0" smtClean="0"/>
              <a:t>Además, la inmovilidad total tiene desventajas en sí mismo con la pérdida del tono muscular, reducción de la densidad ósea y la pérdida de la aptitud del cuerpo.</a:t>
            </a:r>
          </a:p>
          <a:p>
            <a:r>
              <a:rPr lang="es-CL" dirty="0" smtClean="0"/>
              <a:t>La yeso se continúa hasta que ha desaparecido la inflamación y la temperatura del pie afectado se encuentra dentro de 2 ◦ C del pie contralateral. Un tratamiento alternativo es un yeso prefabricado, tales como el </a:t>
            </a:r>
            <a:r>
              <a:rPr lang="es-CL" dirty="0" err="1" smtClean="0"/>
              <a:t>Aircast</a:t>
            </a:r>
            <a:r>
              <a:rPr lang="es-CL" dirty="0" smtClean="0"/>
              <a:t>. Una plantilla moldeada debe sustituir la plantilla estándar proporcionado con el reparto por el fabricante. El CN retropié es probablemente mejor tratada en un yeso de contacto total.</a:t>
            </a:r>
          </a:p>
          <a:p>
            <a:r>
              <a:rPr lang="es-CL" dirty="0" smtClean="0"/>
              <a:t>Si no se diagnostica en esta etapa temprana de CN o pacientes presentan tarde, el osteoartropatía avanza a la fase aguda avanzada. Extenso daño óseo se incurre en articulación que lleva a subluxación y luxación con deformidad posterior. Estos cambios pueden desarrollar muy rápidamente. Radiografías del pie revelar los graves daños y los cambios en esta etapa son las fracturas óseas y articulación sub-luxaciones o dislocaciones [1]. El tratamiento en esta etapa es también una inmovilización con yeso hasta que no hay evidencia de más tiempo en rayos X de la destrucción ósea continua y el temperatura del pie está dentro de 2 ◦ C del pie contralateral.</a:t>
            </a:r>
          </a:p>
        </p:txBody>
      </p:sp>
      <p:sp>
        <p:nvSpPr>
          <p:cNvPr id="4" name="3 Marcador de número de diapositiva"/>
          <p:cNvSpPr>
            <a:spLocks noGrp="1"/>
          </p:cNvSpPr>
          <p:nvPr>
            <p:ph type="sldNum" sz="quarter" idx="10"/>
          </p:nvPr>
        </p:nvSpPr>
        <p:spPr/>
        <p:txBody>
          <a:bodyPr/>
          <a:lstStyle/>
          <a:p>
            <a:fld id="{5869EA65-B8D6-47F7-B251-4BDC19BF8A3F}" type="slidenum">
              <a:rPr lang="es-CL" smtClean="0"/>
              <a:pPr/>
              <a:t>21</a:t>
            </a:fld>
            <a:endParaRPr lang="es-C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Operative treatment is indicated for chronic recurrent ulcerations and joint instability when patients present with unstable or displaced fracture-dislocations.</a:t>
            </a:r>
            <a:endParaRPr lang="es-CL" dirty="0"/>
          </a:p>
        </p:txBody>
      </p:sp>
      <p:sp>
        <p:nvSpPr>
          <p:cNvPr id="4" name="3 Marcador de número de diapositiva"/>
          <p:cNvSpPr>
            <a:spLocks noGrp="1"/>
          </p:cNvSpPr>
          <p:nvPr>
            <p:ph type="sldNum" sz="quarter" idx="10"/>
          </p:nvPr>
        </p:nvSpPr>
        <p:spPr/>
        <p:txBody>
          <a:bodyPr/>
          <a:lstStyle/>
          <a:p>
            <a:fld id="{5869EA65-B8D6-47F7-B251-4BDC19BF8A3F}" type="slidenum">
              <a:rPr lang="es-CL" smtClean="0"/>
              <a:pPr/>
              <a:t>26</a:t>
            </a:fld>
            <a:endParaRPr lang="es-C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dirty="0" smtClean="0"/>
              <a:t>Una teoría alternativa sugiere que los resultados de la neuropatía autonómica en los cambios vasomotores y la formación de </a:t>
            </a:r>
            <a:r>
              <a:rPr lang="es-CL" dirty="0" err="1" smtClean="0"/>
              <a:t>shunts</a:t>
            </a:r>
            <a:r>
              <a:rPr lang="es-CL" dirty="0" smtClean="0"/>
              <a:t> </a:t>
            </a:r>
            <a:r>
              <a:rPr lang="es-CL" dirty="0" err="1" smtClean="0"/>
              <a:t>arteriovenosos</a:t>
            </a:r>
            <a:r>
              <a:rPr lang="es-CL" dirty="0" smtClean="0"/>
              <a:t>. Estos, a su vez generan reducciones en flujo sanguíneo efectivo de la piel y el del hueso, a pesar de que estos pacientes tienen pulsos buenos y saltones.</a:t>
            </a:r>
          </a:p>
          <a:p>
            <a:pPr marL="0" marR="0" indent="0" algn="l" defTabSz="914400" rtl="0" eaLnBrk="1" fontAlgn="auto" latinLnBrk="0" hangingPunct="1">
              <a:lnSpc>
                <a:spcPct val="100000"/>
              </a:lnSpc>
              <a:spcBef>
                <a:spcPts val="0"/>
              </a:spcBef>
              <a:spcAft>
                <a:spcPts val="0"/>
              </a:spcAft>
              <a:buClrTx/>
              <a:buSzTx/>
              <a:buFontTx/>
              <a:buNone/>
              <a:tabLst/>
              <a:defRPr/>
            </a:pPr>
            <a:r>
              <a:rPr lang="es-CL" dirty="0" smtClean="0"/>
              <a:t>Independientemente del mecanismo de iniciación, puede haber una fase inicial de resorción en el desarrollo de un conjunto </a:t>
            </a:r>
            <a:r>
              <a:rPr lang="es-CL" dirty="0" err="1" smtClean="0"/>
              <a:t>neuropático</a:t>
            </a:r>
            <a:r>
              <a:rPr lang="es-CL" dirty="0" smtClean="0"/>
              <a:t> que puede ser seguida por una fase de reparación hipertrófica.</a:t>
            </a:r>
          </a:p>
        </p:txBody>
      </p:sp>
      <p:sp>
        <p:nvSpPr>
          <p:cNvPr id="4" name="3 Marcador de número de diapositiva"/>
          <p:cNvSpPr>
            <a:spLocks noGrp="1"/>
          </p:cNvSpPr>
          <p:nvPr>
            <p:ph type="sldNum" sz="quarter" idx="10"/>
          </p:nvPr>
        </p:nvSpPr>
        <p:spPr/>
        <p:txBody>
          <a:bodyPr/>
          <a:lstStyle/>
          <a:p>
            <a:fld id="{5869EA65-B8D6-47F7-B251-4BDC19BF8A3F}" type="slidenum">
              <a:rPr lang="es-CL" smtClean="0"/>
              <a:pPr/>
              <a:t>5</a:t>
            </a:fld>
            <a:endParaRPr lang="es-C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dirty="0" smtClean="0"/>
              <a:t>La respuesta a la terapia depende de la etapa en que se diagnostica la enfermedad. Un paciente con un pie caliente, hinchada eritematosa, de aparición relativamente reciente puede responder al tratamiento, mientras que los pacientes que presentan deformidades articulares crónicas Ya ha progresado desintegración articulación irreversibles y daños.</a:t>
            </a:r>
          </a:p>
          <a:p>
            <a:endParaRPr lang="es-CL" dirty="0"/>
          </a:p>
        </p:txBody>
      </p:sp>
      <p:sp>
        <p:nvSpPr>
          <p:cNvPr id="4" name="3 Marcador de número de diapositiva"/>
          <p:cNvSpPr>
            <a:spLocks noGrp="1"/>
          </p:cNvSpPr>
          <p:nvPr>
            <p:ph type="sldNum" sz="quarter" idx="10"/>
          </p:nvPr>
        </p:nvSpPr>
        <p:spPr/>
        <p:txBody>
          <a:bodyPr/>
          <a:lstStyle/>
          <a:p>
            <a:fld id="{5869EA65-B8D6-47F7-B251-4BDC19BF8A3F}" type="slidenum">
              <a:rPr lang="es-CL" smtClean="0"/>
              <a:pPr/>
              <a:t>8</a:t>
            </a:fld>
            <a:endParaRPr lang="es-C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Ilustración de la clasificación de Sanders y </a:t>
            </a:r>
            <a:r>
              <a:rPr lang="es-MX" dirty="0" err="1" smtClean="0"/>
              <a:t>Frykberg</a:t>
            </a:r>
            <a:r>
              <a:rPr lang="es-MX" dirty="0" smtClean="0"/>
              <a:t> de CN. Patrón I: falanges, </a:t>
            </a:r>
            <a:r>
              <a:rPr lang="es-MX" dirty="0" err="1" smtClean="0"/>
              <a:t>interfalángicas</a:t>
            </a:r>
            <a:r>
              <a:rPr lang="es-MX" dirty="0" smtClean="0"/>
              <a:t> y las articulaciones </a:t>
            </a:r>
            <a:r>
              <a:rPr lang="es-MX" dirty="0" err="1" smtClean="0"/>
              <a:t>metatarsofalángicas</a:t>
            </a:r>
            <a:r>
              <a:rPr lang="es-MX" dirty="0" smtClean="0"/>
              <a:t>; patrón II: las articulaciones </a:t>
            </a:r>
            <a:r>
              <a:rPr lang="es-MX" dirty="0" err="1" smtClean="0"/>
              <a:t>tarsometatarsianas</a:t>
            </a:r>
            <a:r>
              <a:rPr lang="es-MX" dirty="0" smtClean="0"/>
              <a:t>; patrón III: las articulaciones </a:t>
            </a:r>
            <a:r>
              <a:rPr lang="es-MX" dirty="0" err="1" smtClean="0"/>
              <a:t>cuneonavicular</a:t>
            </a:r>
            <a:r>
              <a:rPr lang="es-MX" dirty="0" smtClean="0"/>
              <a:t>, </a:t>
            </a:r>
            <a:r>
              <a:rPr lang="es-MX" dirty="0" err="1" smtClean="0"/>
              <a:t>talonavicular</a:t>
            </a:r>
            <a:r>
              <a:rPr lang="es-MX" dirty="0" smtClean="0"/>
              <a:t> y </a:t>
            </a:r>
            <a:r>
              <a:rPr lang="es-MX" dirty="0" err="1" smtClean="0"/>
              <a:t>calcaneocuboide</a:t>
            </a:r>
            <a:r>
              <a:rPr lang="es-MX" dirty="0" smtClean="0"/>
              <a:t>; patrón IV: la articulación </a:t>
            </a:r>
            <a:r>
              <a:rPr lang="es-MX" dirty="0" err="1" smtClean="0"/>
              <a:t>talocrural</a:t>
            </a:r>
            <a:r>
              <a:rPr lang="es-MX" dirty="0" smtClean="0"/>
              <a:t>; patrón V: la afectación posterior del calcáneo.</a:t>
            </a:r>
            <a:endParaRPr lang="es-MX" dirty="0"/>
          </a:p>
        </p:txBody>
      </p:sp>
      <p:sp>
        <p:nvSpPr>
          <p:cNvPr id="4" name="3 Marcador de número de diapositiva"/>
          <p:cNvSpPr>
            <a:spLocks noGrp="1"/>
          </p:cNvSpPr>
          <p:nvPr>
            <p:ph type="sldNum" sz="quarter" idx="10"/>
          </p:nvPr>
        </p:nvSpPr>
        <p:spPr/>
        <p:txBody>
          <a:bodyPr/>
          <a:lstStyle/>
          <a:p>
            <a:fld id="{5869EA65-B8D6-47F7-B251-4BDC19BF8A3F}" type="slidenum">
              <a:rPr lang="es-CL" smtClean="0"/>
              <a:pPr/>
              <a:t>9</a:t>
            </a:fld>
            <a:endParaRPr lang="es-CL"/>
          </a:p>
        </p:txBody>
      </p:sp>
    </p:spTree>
    <p:extLst>
      <p:ext uri="{BB962C8B-B14F-4D97-AF65-F5344CB8AC3E}">
        <p14:creationId xmlns:p14="http://schemas.microsoft.com/office/powerpoint/2010/main" val="286750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Se caracteriza por destrucción y fragmentación ósea, con hiperemia y cambios tróficos en la piel y la duración es de 3 a 4 meses.</a:t>
            </a:r>
          </a:p>
          <a:p>
            <a:r>
              <a:rPr lang="es-MX" dirty="0" smtClean="0"/>
              <a:t>El pie se encuentra tumefacto rojo y caliente, simulando una celulitis o un proceso infeccioso. En esta etapa los rayos X pueden ser normales o se observarán los huesos escleróticos o fragmentados con luxaciones </a:t>
            </a:r>
            <a:r>
              <a:rPr lang="es-MX" dirty="0" err="1" smtClean="0"/>
              <a:t>periarticulares</a:t>
            </a:r>
            <a:r>
              <a:rPr lang="es-MX" dirty="0" smtClean="0"/>
              <a:t>, por lo que es posible que se confundan con un proceso infeccioso</a:t>
            </a:r>
          </a:p>
          <a:p>
            <a:r>
              <a:rPr lang="es-MX" dirty="0" smtClean="0"/>
              <a:t>Es importante revisar la piel del miembro afectado en búsqueda de lesiones cutáneas que puedan ser la puerta de entrada de un proceso infeccioso, ante la ausencia de heridas visibles debemos pensar que el problema corresponde a la fase inicial de una </a:t>
            </a:r>
            <a:r>
              <a:rPr lang="es-MX" dirty="0" err="1" smtClean="0"/>
              <a:t>neuroartropatía</a:t>
            </a:r>
            <a:r>
              <a:rPr lang="es-MX" dirty="0" smtClean="0"/>
              <a:t>, la maniobra clínica que nos orienta al diagnóstico diferencial es elevar el miembro afectado durante cinco minutos, si el rubor cede, lo más probable es que se trate de un problema </a:t>
            </a:r>
            <a:r>
              <a:rPr lang="es-MX" dirty="0" err="1" smtClean="0"/>
              <a:t>neuropático</a:t>
            </a:r>
            <a:r>
              <a:rPr lang="es-MX" dirty="0" smtClean="0"/>
              <a:t>, en el caso contrario debe descartarse un proceso infeccioso</a:t>
            </a:r>
          </a:p>
          <a:p>
            <a:endParaRPr lang="es-MX" dirty="0"/>
          </a:p>
        </p:txBody>
      </p:sp>
      <p:sp>
        <p:nvSpPr>
          <p:cNvPr id="4" name="3 Marcador de número de diapositiva"/>
          <p:cNvSpPr>
            <a:spLocks noGrp="1"/>
          </p:cNvSpPr>
          <p:nvPr>
            <p:ph type="sldNum" sz="quarter" idx="10"/>
          </p:nvPr>
        </p:nvSpPr>
        <p:spPr/>
        <p:txBody>
          <a:bodyPr/>
          <a:lstStyle/>
          <a:p>
            <a:fld id="{5869EA65-B8D6-47F7-B251-4BDC19BF8A3F}" type="slidenum">
              <a:rPr lang="es-CL" smtClean="0"/>
              <a:pPr/>
              <a:t>10</a:t>
            </a:fld>
            <a:endParaRPr lang="es-CL"/>
          </a:p>
        </p:txBody>
      </p:sp>
    </p:spTree>
    <p:extLst>
      <p:ext uri="{BB962C8B-B14F-4D97-AF65-F5344CB8AC3E}">
        <p14:creationId xmlns:p14="http://schemas.microsoft.com/office/powerpoint/2010/main" val="3980868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dirty="0" smtClean="0"/>
              <a:t>La artropatía es relativamente indolora. Aunque el dolor se siente comúnmente, la gravedad es menor de lo que cabría esperar de la apariencia clínica y radiológica de la articulación afectada.</a:t>
            </a:r>
          </a:p>
          <a:p>
            <a:endParaRPr lang="es-CL" dirty="0"/>
          </a:p>
        </p:txBody>
      </p:sp>
      <p:sp>
        <p:nvSpPr>
          <p:cNvPr id="4" name="3 Marcador de número de diapositiva"/>
          <p:cNvSpPr>
            <a:spLocks noGrp="1"/>
          </p:cNvSpPr>
          <p:nvPr>
            <p:ph type="sldNum" sz="quarter" idx="10"/>
          </p:nvPr>
        </p:nvSpPr>
        <p:spPr/>
        <p:txBody>
          <a:bodyPr/>
          <a:lstStyle/>
          <a:p>
            <a:fld id="{5869EA65-B8D6-47F7-B251-4BDC19BF8A3F}" type="slidenum">
              <a:rPr lang="es-CL" smtClean="0"/>
              <a:pPr/>
              <a:t>11</a:t>
            </a:fld>
            <a:endParaRPr lang="es-C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dirty="0" smtClean="0"/>
              <a:t> El colapso del arco longitudinal medial del pie es común, lo que lleva a la deformidad de el típica "base redondeada", según el cual las úlceras grandes tienden a formarse. Aproximadamente un tercio de los casos se complican por ulceración secundaria.</a:t>
            </a:r>
          </a:p>
          <a:p>
            <a:pPr marL="0" marR="0" indent="0" algn="l" defTabSz="914400" rtl="0" eaLnBrk="1" fontAlgn="auto" latinLnBrk="0" hangingPunct="1">
              <a:lnSpc>
                <a:spcPct val="100000"/>
              </a:lnSpc>
              <a:spcBef>
                <a:spcPts val="0"/>
              </a:spcBef>
              <a:spcAft>
                <a:spcPts val="0"/>
              </a:spcAft>
              <a:buClrTx/>
              <a:buSzTx/>
              <a:buFontTx/>
              <a:buNone/>
              <a:tabLst/>
              <a:defRPr/>
            </a:pPr>
            <a:r>
              <a:rPr lang="es-CL" dirty="0" smtClean="0"/>
              <a:t>deformidad convexidad medial causada por el desplazamiento medial de la articulación </a:t>
            </a:r>
            <a:r>
              <a:rPr lang="es-CL" dirty="0" err="1" smtClean="0"/>
              <a:t>talonavicular</a:t>
            </a:r>
            <a:r>
              <a:rPr lang="es-CL" dirty="0" smtClean="0"/>
              <a:t> y dislocación </a:t>
            </a:r>
            <a:r>
              <a:rPr lang="es-CL" dirty="0" err="1" smtClean="0"/>
              <a:t>tarsometatarsiana</a:t>
            </a:r>
            <a:r>
              <a:rPr lang="es-CL" dirty="0" smtClean="0"/>
              <a:t> </a:t>
            </a:r>
          </a:p>
          <a:p>
            <a:endParaRPr lang="es-CL" dirty="0"/>
          </a:p>
        </p:txBody>
      </p:sp>
      <p:sp>
        <p:nvSpPr>
          <p:cNvPr id="4" name="3 Marcador de número de diapositiva"/>
          <p:cNvSpPr>
            <a:spLocks noGrp="1"/>
          </p:cNvSpPr>
          <p:nvPr>
            <p:ph type="sldNum" sz="quarter" idx="10"/>
          </p:nvPr>
        </p:nvSpPr>
        <p:spPr/>
        <p:txBody>
          <a:bodyPr/>
          <a:lstStyle/>
          <a:p>
            <a:fld id="{5869EA65-B8D6-47F7-B251-4BDC19BF8A3F}" type="slidenum">
              <a:rPr lang="es-CL" smtClean="0"/>
              <a:pPr/>
              <a:t>12</a:t>
            </a:fld>
            <a:endParaRPr lang="es-C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dirty="0" smtClean="0"/>
              <a:t>Más a menudo la piel está intacta, pero </a:t>
            </a:r>
            <a:r>
              <a:rPr lang="es-CL" dirty="0" err="1" smtClean="0"/>
              <a:t>neuroartropatía</a:t>
            </a:r>
            <a:r>
              <a:rPr lang="es-CL" dirty="0" smtClean="0"/>
              <a:t> temprano puede coexistir con ulceración del pie, y la ulceración puede ser una consecuencia de la deformación del pie asociada con la enfermedad de retraso. Las primeras etapas de </a:t>
            </a:r>
            <a:r>
              <a:rPr lang="es-CL" dirty="0" err="1" smtClean="0"/>
              <a:t>neuroartropatía</a:t>
            </a:r>
            <a:r>
              <a:rPr lang="es-CL" dirty="0" smtClean="0"/>
              <a:t> a menudo puede confundirse con la celulitis.</a:t>
            </a:r>
          </a:p>
          <a:p>
            <a:pPr marL="0" marR="0" indent="0" algn="l" defTabSz="914400" rtl="0" eaLnBrk="1" fontAlgn="auto" latinLnBrk="0" hangingPunct="1">
              <a:lnSpc>
                <a:spcPct val="100000"/>
              </a:lnSpc>
              <a:spcBef>
                <a:spcPts val="0"/>
              </a:spcBef>
              <a:spcAft>
                <a:spcPts val="0"/>
              </a:spcAft>
              <a:buClrTx/>
              <a:buSzTx/>
              <a:buFontTx/>
              <a:buNone/>
              <a:tabLst/>
              <a:defRPr/>
            </a:pPr>
            <a:r>
              <a:rPr lang="es-CL" dirty="0" smtClean="0"/>
              <a:t>Las investigaciones apuntan a la confirmación del diagnóstico mediante la identificación de los hallazgos radiológicos característicos y excluyendo otras afecciones que pueden confundirse con artropatía </a:t>
            </a:r>
            <a:r>
              <a:rPr lang="es-CL" dirty="0" err="1" smtClean="0"/>
              <a:t>neuropática</a:t>
            </a:r>
            <a:r>
              <a:rPr lang="es-CL" dirty="0" smtClean="0"/>
              <a:t>, la más importante de las cuales es la artritis séptica.</a:t>
            </a:r>
          </a:p>
          <a:p>
            <a:endParaRPr lang="es-CL" dirty="0"/>
          </a:p>
        </p:txBody>
      </p:sp>
      <p:sp>
        <p:nvSpPr>
          <p:cNvPr id="4" name="3 Marcador de número de diapositiva"/>
          <p:cNvSpPr>
            <a:spLocks noGrp="1"/>
          </p:cNvSpPr>
          <p:nvPr>
            <p:ph type="sldNum" sz="quarter" idx="10"/>
          </p:nvPr>
        </p:nvSpPr>
        <p:spPr/>
        <p:txBody>
          <a:bodyPr/>
          <a:lstStyle/>
          <a:p>
            <a:fld id="{5869EA65-B8D6-47F7-B251-4BDC19BF8A3F}" type="slidenum">
              <a:rPr lang="es-CL" smtClean="0"/>
              <a:pPr/>
              <a:t>14</a:t>
            </a:fld>
            <a:endParaRPr lang="es-C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b="0" i="0" u="none" strike="noStrike" kern="1200" baseline="0" dirty="0" smtClean="0">
                <a:solidFill>
                  <a:schemeClr val="tx1"/>
                </a:solidFill>
                <a:latin typeface="+mn-lt"/>
                <a:ea typeface="+mn-ea"/>
                <a:cs typeface="+mn-cs"/>
              </a:rPr>
              <a:t>El Indio es un medio de contraste que se fi ja a los leucocitos, indicando si existe o no infección ósea, en la artropatía de </a:t>
            </a:r>
            <a:r>
              <a:rPr lang="es-MX" sz="1200" b="0" i="0" u="none" strike="noStrike" kern="1200" baseline="0" dirty="0" err="1" smtClean="0">
                <a:solidFill>
                  <a:schemeClr val="tx1"/>
                </a:solidFill>
                <a:latin typeface="+mn-lt"/>
                <a:ea typeface="+mn-ea"/>
                <a:cs typeface="+mn-cs"/>
              </a:rPr>
              <a:t>Charcot</a:t>
            </a:r>
            <a:r>
              <a:rPr lang="es-MX" sz="1200" b="0" i="0" u="none" strike="noStrike" kern="1200" baseline="0" dirty="0" smtClean="0">
                <a:solidFill>
                  <a:schemeClr val="tx1"/>
                </a:solidFill>
                <a:latin typeface="+mn-lt"/>
                <a:ea typeface="+mn-ea"/>
                <a:cs typeface="+mn-cs"/>
              </a:rPr>
              <a:t> la gammagrafía será positiva, ya que existe un gran aumento de actividad celular, por lo que en la interpretación puede confundirse con infección activa, la diferencia con un proceso infeccioso es que cuando hay infección la actividad captada por el medio de contraste es marcadamente mayor </a:t>
            </a:r>
            <a:endParaRPr lang="es-MX" dirty="0"/>
          </a:p>
        </p:txBody>
      </p:sp>
      <p:sp>
        <p:nvSpPr>
          <p:cNvPr id="4" name="3 Marcador de número de diapositiva"/>
          <p:cNvSpPr>
            <a:spLocks noGrp="1"/>
          </p:cNvSpPr>
          <p:nvPr>
            <p:ph type="sldNum" sz="quarter" idx="10"/>
          </p:nvPr>
        </p:nvSpPr>
        <p:spPr/>
        <p:txBody>
          <a:bodyPr/>
          <a:lstStyle/>
          <a:p>
            <a:fld id="{5869EA65-B8D6-47F7-B251-4BDC19BF8A3F}" type="slidenum">
              <a:rPr lang="es-CL" smtClean="0"/>
              <a:pPr/>
              <a:t>15</a:t>
            </a:fld>
            <a:endParaRPr lang="es-CL"/>
          </a:p>
        </p:txBody>
      </p:sp>
    </p:spTree>
    <p:extLst>
      <p:ext uri="{BB962C8B-B14F-4D97-AF65-F5344CB8AC3E}">
        <p14:creationId xmlns:p14="http://schemas.microsoft.com/office/powerpoint/2010/main" val="353713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400800" y="6355080"/>
            <a:ext cx="2286000" cy="365760"/>
          </a:xfrm>
        </p:spPr>
        <p:txBody>
          <a:bodyPr/>
          <a:lstStyle>
            <a:lvl1pPr>
              <a:defRPr sz="1400"/>
            </a:lvl1pPr>
          </a:lstStyle>
          <a:p>
            <a:fld id="{A0AD8310-A077-4C5B-8206-D0C15A3855C8}" type="datetimeFigureOut">
              <a:rPr lang="es-CL" smtClean="0"/>
              <a:pPr/>
              <a:t>07-05-2019</a:t>
            </a:fld>
            <a:endParaRPr lang="es-CL"/>
          </a:p>
        </p:txBody>
      </p:sp>
      <p:sp>
        <p:nvSpPr>
          <p:cNvPr id="17" name="16 Marcador de pie de página"/>
          <p:cNvSpPr>
            <a:spLocks noGrp="1"/>
          </p:cNvSpPr>
          <p:nvPr>
            <p:ph type="ftr" sz="quarter" idx="11"/>
          </p:nvPr>
        </p:nvSpPr>
        <p:spPr>
          <a:xfrm>
            <a:off x="2898648" y="6355080"/>
            <a:ext cx="3474720" cy="365760"/>
          </a:xfrm>
        </p:spPr>
        <p:txBody>
          <a:bodyPr/>
          <a:lstStyle/>
          <a:p>
            <a:endParaRPr lang="es-CL"/>
          </a:p>
        </p:txBody>
      </p:sp>
      <p:sp>
        <p:nvSpPr>
          <p:cNvPr id="29" name="28 Marcador de número de diapositiva"/>
          <p:cNvSpPr>
            <a:spLocks noGrp="1"/>
          </p:cNvSpPr>
          <p:nvPr>
            <p:ph type="sldNum" sz="quarter" idx="12"/>
          </p:nvPr>
        </p:nvSpPr>
        <p:spPr>
          <a:xfrm>
            <a:off x="1216152" y="6355080"/>
            <a:ext cx="1219200" cy="365760"/>
          </a:xfrm>
        </p:spPr>
        <p:txBody>
          <a:bodyPr/>
          <a:lstStyle/>
          <a:p>
            <a:fld id="{34DF149C-BFC4-4ECC-8FAB-EEDDDB937604}" type="slidenum">
              <a:rPr lang="es-CL" smtClean="0"/>
              <a:pPr/>
              <a:t>‹Nº›</a:t>
            </a:fld>
            <a:endParaRPr lang="es-CL"/>
          </a:p>
        </p:txBody>
      </p:sp>
      <p:sp>
        <p:nvSpPr>
          <p:cNvPr id="21" name="20 Rectángulo"/>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Rectángulo"/>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Rectángulo"/>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0AD8310-A077-4C5B-8206-D0C15A3855C8}" type="datetimeFigureOut">
              <a:rPr lang="es-CL" smtClean="0"/>
              <a:pPr/>
              <a:t>07-05-2019</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4DF149C-BFC4-4ECC-8FAB-EEDDDB937604}"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0AD8310-A077-4C5B-8206-D0C15A3855C8}" type="datetimeFigureOut">
              <a:rPr lang="es-CL" smtClean="0"/>
              <a:pPr/>
              <a:t>07-05-2019</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4DF149C-BFC4-4ECC-8FAB-EEDDDB937604}" type="slidenum">
              <a:rPr lang="es-CL" smtClean="0"/>
              <a:pPr/>
              <a:t>‹Nº›</a:t>
            </a:fld>
            <a:endParaRPr lang="es-CL"/>
          </a:p>
        </p:txBody>
      </p:sp>
      <p:sp>
        <p:nvSpPr>
          <p:cNvPr id="7" name="6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A0AD8310-A077-4C5B-8206-D0C15A3855C8}" type="datetimeFigureOut">
              <a:rPr lang="es-CL" smtClean="0"/>
              <a:pPr/>
              <a:t>07-05-2019</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4DF149C-BFC4-4ECC-8FAB-EEDDDB937604}" type="slidenum">
              <a:rPr lang="es-CL" smtClean="0"/>
              <a:pPr/>
              <a:t>‹Nº›</a:t>
            </a:fld>
            <a:endParaRPr lang="es-CL"/>
          </a:p>
        </p:txBody>
      </p:sp>
      <p:sp>
        <p:nvSpPr>
          <p:cNvPr id="8" name="7 Marcador de contenido"/>
          <p:cNvSpPr>
            <a:spLocks noGrp="1"/>
          </p:cNvSpPr>
          <p:nvPr>
            <p:ph sz="quarter" idx="1"/>
          </p:nvPr>
        </p:nvSpPr>
        <p:spPr>
          <a:xfrm>
            <a:off x="457200" y="1219200"/>
            <a:ext cx="8229600"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6400800" y="6355080"/>
            <a:ext cx="2286000" cy="365760"/>
          </a:xfrm>
        </p:spPr>
        <p:txBody>
          <a:bodyPr/>
          <a:lstStyle/>
          <a:p>
            <a:fld id="{A0AD8310-A077-4C5B-8206-D0C15A3855C8}" type="datetimeFigureOut">
              <a:rPr lang="es-CL" smtClean="0"/>
              <a:pPr/>
              <a:t>07-05-2019</a:t>
            </a:fld>
            <a:endParaRPr lang="es-CL"/>
          </a:p>
        </p:txBody>
      </p:sp>
      <p:sp>
        <p:nvSpPr>
          <p:cNvPr id="5" name="4 Marcador de pie de página"/>
          <p:cNvSpPr>
            <a:spLocks noGrp="1"/>
          </p:cNvSpPr>
          <p:nvPr>
            <p:ph type="ftr" sz="quarter" idx="11"/>
          </p:nvPr>
        </p:nvSpPr>
        <p:spPr>
          <a:xfrm>
            <a:off x="2898648" y="6355080"/>
            <a:ext cx="3474720" cy="365760"/>
          </a:xfrm>
        </p:spPr>
        <p:txBody>
          <a:bodyPr/>
          <a:lstStyle/>
          <a:p>
            <a:endParaRPr lang="es-CL"/>
          </a:p>
        </p:txBody>
      </p:sp>
      <p:sp>
        <p:nvSpPr>
          <p:cNvPr id="6" name="5 Marcador de número de diapositiva"/>
          <p:cNvSpPr>
            <a:spLocks noGrp="1"/>
          </p:cNvSpPr>
          <p:nvPr>
            <p:ph type="sldNum" sz="quarter" idx="12"/>
          </p:nvPr>
        </p:nvSpPr>
        <p:spPr>
          <a:xfrm>
            <a:off x="1069848" y="6355080"/>
            <a:ext cx="1520952" cy="365760"/>
          </a:xfrm>
        </p:spPr>
        <p:txBody>
          <a:bodyPr/>
          <a:lstStyle/>
          <a:p>
            <a:fld id="{34DF149C-BFC4-4ECC-8FAB-EEDDDB937604}" type="slidenum">
              <a:rPr lang="es-CL" smtClean="0"/>
              <a:pPr/>
              <a:t>‹Nº›</a:t>
            </a:fld>
            <a:endParaRPr lang="es-CL"/>
          </a:p>
        </p:txBody>
      </p:sp>
      <p:sp>
        <p:nvSpPr>
          <p:cNvPr id="7" name="6 Rectángulo"/>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A0AD8310-A077-4C5B-8206-D0C15A3855C8}" type="datetimeFigureOut">
              <a:rPr lang="es-CL" smtClean="0"/>
              <a:pPr/>
              <a:t>07-05-2019</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4DF149C-BFC4-4ECC-8FAB-EEDDDB937604}" type="slidenum">
              <a:rPr lang="es-CL" smtClean="0"/>
              <a:pPr/>
              <a:t>‹Nº›</a:t>
            </a:fld>
            <a:endParaRPr lang="es-CL"/>
          </a:p>
        </p:txBody>
      </p:sp>
      <p:sp>
        <p:nvSpPr>
          <p:cNvPr id="9" name="8 Marcador de contenido"/>
          <p:cNvSpPr>
            <a:spLocks noGrp="1"/>
          </p:cNvSpPr>
          <p:nvPr>
            <p:ph sz="quarter" idx="1"/>
          </p:nvPr>
        </p:nvSpPr>
        <p:spPr>
          <a:xfrm>
            <a:off x="457200" y="1219200"/>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632198" y="1216152"/>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A0AD8310-A077-4C5B-8206-D0C15A3855C8}" type="datetimeFigureOut">
              <a:rPr lang="es-CL" smtClean="0"/>
              <a:pPr/>
              <a:t>07-05-2019</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34DF149C-BFC4-4ECC-8FAB-EEDDDB937604}" type="slidenum">
              <a:rPr lang="es-CL" smtClean="0"/>
              <a:pPr/>
              <a:t>‹Nº›</a:t>
            </a:fld>
            <a:endParaRPr lang="es-CL"/>
          </a:p>
        </p:txBody>
      </p:sp>
      <p:sp>
        <p:nvSpPr>
          <p:cNvPr id="11" name="10 Marcador de contenido"/>
          <p:cNvSpPr>
            <a:spLocks noGrp="1"/>
          </p:cNvSpPr>
          <p:nvPr>
            <p:ph sz="quarter" idx="2"/>
          </p:nvPr>
        </p:nvSpPr>
        <p:spPr>
          <a:xfrm>
            <a:off x="457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648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0AD8310-A077-4C5B-8206-D0C15A3855C8}" type="datetimeFigureOut">
              <a:rPr lang="es-CL" smtClean="0"/>
              <a:pPr/>
              <a:t>07-05-2019</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34DF149C-BFC4-4ECC-8FAB-EEDDDB937604}" type="slidenum">
              <a:rPr lang="es-CL" smtClean="0"/>
              <a:pPr/>
              <a:t>‹Nº›</a:t>
            </a:fld>
            <a:endParaRPr lang="es-CL"/>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0AD8310-A077-4C5B-8206-D0C15A3855C8}" type="datetimeFigureOut">
              <a:rPr lang="es-CL" smtClean="0"/>
              <a:pPr/>
              <a:t>07-05-2019</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34DF149C-BFC4-4ECC-8FAB-EEDDDB937604}" type="slidenum">
              <a:rPr lang="es-CL" smtClean="0"/>
              <a:pPr/>
              <a:t>‹Nº›</a:t>
            </a:fld>
            <a:endParaRPr lang="es-CL"/>
          </a:p>
        </p:txBody>
      </p:sp>
      <p:sp>
        <p:nvSpPr>
          <p:cNvPr id="5" name="4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A0AD8310-A077-4C5B-8206-D0C15A3855C8}" type="datetimeFigureOut">
              <a:rPr lang="es-CL" smtClean="0"/>
              <a:pPr/>
              <a:t>07-05-2019</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4DF149C-BFC4-4ECC-8FAB-EEDDDB937604}" type="slidenum">
              <a:rPr lang="es-CL" smtClean="0"/>
              <a:pPr/>
              <a:t>‹Nº›</a:t>
            </a:fld>
            <a:endParaRPr lang="es-CL"/>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Conector recto"/>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contenido"/>
          <p:cNvSpPr>
            <a:spLocks noGrp="1"/>
          </p:cNvSpPr>
          <p:nvPr>
            <p:ph sz="quarter" idx="1"/>
          </p:nvPr>
        </p:nvSpPr>
        <p:spPr>
          <a:xfrm>
            <a:off x="304800" y="304800"/>
            <a:ext cx="57150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A0AD8310-A077-4C5B-8206-D0C15A3855C8}" type="datetimeFigureOut">
              <a:rPr lang="es-CL" smtClean="0"/>
              <a:pPr/>
              <a:t>07-05-2019</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4DF149C-BFC4-4ECC-8FAB-EEDDDB937604}" type="slidenum">
              <a:rPr lang="es-CL" smtClean="0"/>
              <a:pPr/>
              <a:t>‹Nº›</a:t>
            </a:fld>
            <a:endParaRPr lang="es-CL"/>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152400"/>
            <a:ext cx="8229600" cy="990600"/>
          </a:xfrm>
          <a:prstGeom prst="rect">
            <a:avLst/>
          </a:prstGeom>
        </p:spPr>
        <p:txBody>
          <a:bodyPr vert="horz"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0AD8310-A077-4C5B-8206-D0C15A3855C8}" type="datetimeFigureOut">
              <a:rPr lang="es-CL" smtClean="0"/>
              <a:pPr/>
              <a:t>07-05-2019</a:t>
            </a:fld>
            <a:endParaRPr lang="es-CL"/>
          </a:p>
        </p:txBody>
      </p:sp>
      <p:sp>
        <p:nvSpPr>
          <p:cNvPr id="3" name="2 Marcador de pie de página"/>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s-CL"/>
          </a:p>
        </p:txBody>
      </p:sp>
      <p:sp>
        <p:nvSpPr>
          <p:cNvPr id="23" name="22 Marcador de número de diapositiva"/>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34DF149C-BFC4-4ECC-8FAB-EEDDDB937604}" type="slidenum">
              <a:rPr lang="es-CL" smtClean="0"/>
              <a:pPr/>
              <a:t>‹Nº›</a:t>
            </a:fld>
            <a:endParaRPr lang="es-CL"/>
          </a:p>
        </p:txBody>
      </p:sp>
      <p:sp>
        <p:nvSpPr>
          <p:cNvPr id="28" name="2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Conector recto"/>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emedicine.com/cgi-bin/foxweb.exe/makezoom@/em/makezoom?picture=\websites\emedicine\radio\images\Large\6449pic7a.jpg&amp;template=izoom2" TargetMode="Externa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hyperlink" Target="http://www.emedicine.com/cgi-bin/foxweb.exe/makezoom@/em/makezoom?picture=\websites\emedicine\radio\images\Large\6451pic8a.jpg&amp;template=izoom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emedicine.com/cgi-bin/foxweb.exe/makezoom@/em/makezoom?picture=\websites\emedicine\radio\images\Large\6454pic11a.jpg&amp;template=izoom2" TargetMode="Externa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hyperlink" Target="http://www.emedicine.com/cgi-bin/foxweb.exe/makezoom@/em/makezoom?picture=\websites\emedicine\radio\images\Large\6456pic13a.jpg&amp;template=izoom2"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l="-3000" t="-1000" r="-3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L" b="1" dirty="0" smtClean="0"/>
              <a:t>Artropatía de </a:t>
            </a:r>
            <a:r>
              <a:rPr lang="es-CL" b="1" dirty="0" err="1" smtClean="0"/>
              <a:t>Charcot</a:t>
            </a:r>
            <a:endParaRPr lang="es-CL" b="1" dirty="0"/>
          </a:p>
        </p:txBody>
      </p:sp>
      <p:sp>
        <p:nvSpPr>
          <p:cNvPr id="3" name="2 Subtítulo"/>
          <p:cNvSpPr>
            <a:spLocks noGrp="1"/>
          </p:cNvSpPr>
          <p:nvPr>
            <p:ph type="subTitle" idx="1"/>
          </p:nvPr>
        </p:nvSpPr>
        <p:spPr/>
        <p:txBody>
          <a:bodyPr>
            <a:normAutofit fontScale="70000" lnSpcReduction="20000"/>
          </a:bodyPr>
          <a:lstStyle/>
          <a:p>
            <a:r>
              <a:rPr lang="es-CL" dirty="0" smtClean="0"/>
              <a:t>Dra. </a:t>
            </a:r>
            <a:r>
              <a:rPr lang="es-CL" dirty="0" err="1" smtClean="0"/>
              <a:t>Rina</a:t>
            </a:r>
            <a:r>
              <a:rPr lang="es-CL" dirty="0" smtClean="0"/>
              <a:t> Carvallo T</a:t>
            </a:r>
          </a:p>
          <a:p>
            <a:r>
              <a:rPr lang="es-CL" dirty="0" smtClean="0"/>
              <a:t>Médico Fisiatra</a:t>
            </a:r>
            <a:endParaRPr lang="es-C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Fase aguda</a:t>
            </a:r>
            <a:endParaRPr lang="es-MX"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3050434079"/>
              </p:ext>
            </p:extLst>
          </p:nvPr>
        </p:nvGraphicFramePr>
        <p:xfrm>
          <a:off x="-1260648" y="1340768"/>
          <a:ext cx="8229600" cy="4937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080" y="3717032"/>
            <a:ext cx="3569207" cy="2497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rot="20979951">
            <a:off x="3987277" y="1529846"/>
            <a:ext cx="4790094" cy="1754326"/>
          </a:xfrm>
          <a:prstGeom prst="rect">
            <a:avLst/>
          </a:prstGeom>
          <a:noFill/>
        </p:spPr>
        <p:txBody>
          <a:bodyPr wrap="none" lIns="91440" tIns="45720" rIns="91440" bIns="45720">
            <a:spAutoFit/>
          </a:bodyPr>
          <a:lstStyle/>
          <a:p>
            <a:pPr algn="ctr"/>
            <a:r>
              <a:rPr lang="es-ES" sz="5400" b="1" cap="none" spc="0" dirty="0" smtClean="0">
                <a:ln w="10541" cmpd="sng">
                  <a:solidFill>
                    <a:srgbClr val="FF0000"/>
                  </a:solidFill>
                  <a:prstDash val="solid"/>
                </a:ln>
                <a:solidFill>
                  <a:srgbClr val="FF0000"/>
                </a:solidFill>
                <a:effectLst/>
              </a:rPr>
              <a:t>Celulitis?</a:t>
            </a:r>
          </a:p>
          <a:p>
            <a:pPr algn="ctr"/>
            <a:r>
              <a:rPr lang="es-ES" sz="5400" b="1" dirty="0" smtClean="0">
                <a:ln w="10541" cmpd="sng">
                  <a:solidFill>
                    <a:srgbClr val="FF0000"/>
                  </a:solidFill>
                  <a:prstDash val="solid"/>
                </a:ln>
                <a:solidFill>
                  <a:srgbClr val="FF0000"/>
                </a:solidFill>
              </a:rPr>
              <a:t>Osteomielitis?</a:t>
            </a:r>
            <a:endParaRPr lang="es-ES" sz="5400" b="1" cap="none" spc="0" dirty="0">
              <a:ln w="10541" cmpd="sng">
                <a:solidFill>
                  <a:srgbClr val="FF0000"/>
                </a:solidFill>
                <a:prstDash val="solid"/>
              </a:ln>
              <a:solidFill>
                <a:srgbClr val="FF0000"/>
              </a:solidFill>
              <a:effectLst/>
            </a:endParaRPr>
          </a:p>
        </p:txBody>
      </p:sp>
      <p:pic>
        <p:nvPicPr>
          <p:cNvPr id="8196" name="Picture 4" descr="Resultado de imagen para elevar pi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7943" y="3376498"/>
            <a:ext cx="3377480" cy="3377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85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8194"/>
                                        </p:tgtEl>
                                      </p:cBhvr>
                                    </p:animEffect>
                                    <p:set>
                                      <p:cBhvr>
                                        <p:cTn id="12" dur="1" fill="hold">
                                          <p:stCondLst>
                                            <p:cond delay="499"/>
                                          </p:stCondLst>
                                        </p:cTn>
                                        <p:tgtEl>
                                          <p:spTgt spid="819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circle(in)">
                                      <p:cBhvr>
                                        <p:cTn id="17" dur="2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Clínica</a:t>
            </a:r>
            <a:endParaRPr lang="es-CL" dirty="0"/>
          </a:p>
        </p:txBody>
      </p:sp>
      <p:graphicFrame>
        <p:nvGraphicFramePr>
          <p:cNvPr id="4" name="3 Marcador de contenido"/>
          <p:cNvGraphicFramePr>
            <a:graphicFrameLocks noGrp="1"/>
          </p:cNvGraphicFramePr>
          <p:nvPr>
            <p:ph sz="quarter" idx="1"/>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redondeado"/>
          <p:cNvSpPr/>
          <p:nvPr/>
        </p:nvSpPr>
        <p:spPr>
          <a:xfrm>
            <a:off x="3275856" y="764704"/>
            <a:ext cx="230425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No se correlaciona con apariencia clínica y radiológica.</a:t>
            </a:r>
            <a:endParaRPr lang="es-CL" dirty="0"/>
          </a:p>
        </p:txBody>
      </p:sp>
      <p:cxnSp>
        <p:nvCxnSpPr>
          <p:cNvPr id="7" name="6 Conector recto de flecha"/>
          <p:cNvCxnSpPr>
            <a:stCxn id="8" idx="0"/>
            <a:endCxn id="5" idx="2"/>
          </p:cNvCxnSpPr>
          <p:nvPr/>
        </p:nvCxnSpPr>
        <p:spPr>
          <a:xfrm flipH="1" flipV="1">
            <a:off x="4427984" y="1772816"/>
            <a:ext cx="36004" cy="115212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8" name="7 Elipse"/>
          <p:cNvSpPr/>
          <p:nvPr/>
        </p:nvSpPr>
        <p:spPr>
          <a:xfrm>
            <a:off x="3563888" y="2924944"/>
            <a:ext cx="1800200" cy="720080"/>
          </a:xfrm>
          <a:prstGeom prst="ellipse">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s-CL"/>
          </a:p>
        </p:txBody>
      </p:sp>
      <p:sp>
        <p:nvSpPr>
          <p:cNvPr id="10" name="9 Rectángulo redondeado"/>
          <p:cNvSpPr/>
          <p:nvPr/>
        </p:nvSpPr>
        <p:spPr>
          <a:xfrm>
            <a:off x="3203848" y="5373216"/>
            <a:ext cx="230425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&gt; 2 ° contralateral</a:t>
            </a:r>
            <a:endParaRPr lang="es-CL" dirty="0"/>
          </a:p>
        </p:txBody>
      </p:sp>
      <p:sp>
        <p:nvSpPr>
          <p:cNvPr id="11" name="10 Elipse"/>
          <p:cNvSpPr/>
          <p:nvPr/>
        </p:nvSpPr>
        <p:spPr>
          <a:xfrm>
            <a:off x="3419872" y="3501008"/>
            <a:ext cx="1800200" cy="792088"/>
          </a:xfrm>
          <a:prstGeom prst="ellipse">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s-CL"/>
          </a:p>
        </p:txBody>
      </p:sp>
      <p:cxnSp>
        <p:nvCxnSpPr>
          <p:cNvPr id="13" name="12 Conector recto de flecha"/>
          <p:cNvCxnSpPr>
            <a:stCxn id="11" idx="4"/>
            <a:endCxn id="10" idx="0"/>
          </p:cNvCxnSpPr>
          <p:nvPr/>
        </p:nvCxnSpPr>
        <p:spPr>
          <a:xfrm>
            <a:off x="4319972" y="4293096"/>
            <a:ext cx="36004" cy="108012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xit" presetSubtype="0" fill="hold" grpId="1" nodeType="clickEffect">
                                  <p:stCondLst>
                                    <p:cond delay="0"/>
                                  </p:stCondLst>
                                  <p:childTnLst>
                                    <p:anim calcmode="lin" valueType="num">
                                      <p:cBhvr>
                                        <p:cTn id="23" dur="1000"/>
                                        <p:tgtEl>
                                          <p:spTgt spid="5"/>
                                        </p:tgtEl>
                                        <p:attrNameLst>
                                          <p:attrName>ppt_w</p:attrName>
                                        </p:attrNameLst>
                                      </p:cBhvr>
                                      <p:tavLst>
                                        <p:tav tm="0">
                                          <p:val>
                                            <p:strVal val="ppt_w"/>
                                          </p:val>
                                        </p:tav>
                                        <p:tav tm="100000">
                                          <p:val>
                                            <p:strVal val="ppt_w*0.70"/>
                                          </p:val>
                                        </p:tav>
                                      </p:tavLst>
                                    </p:anim>
                                    <p:anim calcmode="lin" valueType="num">
                                      <p:cBhvr>
                                        <p:cTn id="24" dur="1000"/>
                                        <p:tgtEl>
                                          <p:spTgt spid="5"/>
                                        </p:tgtEl>
                                        <p:attrNameLst>
                                          <p:attrName>ppt_h</p:attrName>
                                        </p:attrNameLst>
                                      </p:cBhvr>
                                      <p:tavLst>
                                        <p:tav tm="0">
                                          <p:val>
                                            <p:strVal val="ppt_h"/>
                                          </p:val>
                                        </p:tav>
                                        <p:tav tm="100000">
                                          <p:val>
                                            <p:strVal val="ppt_h"/>
                                          </p:val>
                                        </p:tav>
                                      </p:tavLst>
                                    </p:anim>
                                    <p:animEffect transition="out" filter="fade">
                                      <p:cBhvr>
                                        <p:cTn id="25" dur="1000"/>
                                        <p:tgtEl>
                                          <p:spTgt spid="5"/>
                                        </p:tgtEl>
                                      </p:cBhvr>
                                    </p:animEffect>
                                    <p:set>
                                      <p:cBhvr>
                                        <p:cTn id="26" dur="1" fill="hold">
                                          <p:stCondLst>
                                            <p:cond delay="999"/>
                                          </p:stCondLst>
                                        </p:cTn>
                                        <p:tgtEl>
                                          <p:spTgt spid="5"/>
                                        </p:tgtEl>
                                        <p:attrNameLst>
                                          <p:attrName>style.visibility</p:attrName>
                                        </p:attrNameLst>
                                      </p:cBhvr>
                                      <p:to>
                                        <p:strVal val="hidden"/>
                                      </p:to>
                                    </p:set>
                                  </p:childTnLst>
                                </p:cTn>
                              </p:par>
                              <p:par>
                                <p:cTn id="27" presetID="55" presetClass="exit" presetSubtype="0" fill="hold" nodeType="withEffect">
                                  <p:stCondLst>
                                    <p:cond delay="0"/>
                                  </p:stCondLst>
                                  <p:childTnLst>
                                    <p:anim calcmode="lin" valueType="num">
                                      <p:cBhvr>
                                        <p:cTn id="28" dur="1000"/>
                                        <p:tgtEl>
                                          <p:spTgt spid="7"/>
                                        </p:tgtEl>
                                        <p:attrNameLst>
                                          <p:attrName>ppt_w</p:attrName>
                                        </p:attrNameLst>
                                      </p:cBhvr>
                                      <p:tavLst>
                                        <p:tav tm="0">
                                          <p:val>
                                            <p:strVal val="ppt_w"/>
                                          </p:val>
                                        </p:tav>
                                        <p:tav tm="100000">
                                          <p:val>
                                            <p:strVal val="ppt_w*0.70"/>
                                          </p:val>
                                        </p:tav>
                                      </p:tavLst>
                                    </p:anim>
                                    <p:anim calcmode="lin" valueType="num">
                                      <p:cBhvr>
                                        <p:cTn id="29" dur="1000"/>
                                        <p:tgtEl>
                                          <p:spTgt spid="7"/>
                                        </p:tgtEl>
                                        <p:attrNameLst>
                                          <p:attrName>ppt_h</p:attrName>
                                        </p:attrNameLst>
                                      </p:cBhvr>
                                      <p:tavLst>
                                        <p:tav tm="0">
                                          <p:val>
                                            <p:strVal val="ppt_h"/>
                                          </p:val>
                                        </p:tav>
                                        <p:tav tm="100000">
                                          <p:val>
                                            <p:strVal val="ppt_h"/>
                                          </p:val>
                                        </p:tav>
                                      </p:tavLst>
                                    </p:anim>
                                    <p:animEffect transition="out" filter="fade">
                                      <p:cBhvr>
                                        <p:cTn id="30" dur="1000"/>
                                        <p:tgtEl>
                                          <p:spTgt spid="7"/>
                                        </p:tgtEl>
                                      </p:cBhvr>
                                    </p:animEffect>
                                    <p:set>
                                      <p:cBhvr>
                                        <p:cTn id="31" dur="1" fill="hold">
                                          <p:stCondLst>
                                            <p:cond delay="999"/>
                                          </p:stCondLst>
                                        </p:cTn>
                                        <p:tgtEl>
                                          <p:spTgt spid="7"/>
                                        </p:tgtEl>
                                        <p:attrNameLst>
                                          <p:attrName>style.visibility</p:attrName>
                                        </p:attrNameLst>
                                      </p:cBhvr>
                                      <p:to>
                                        <p:strVal val="hidden"/>
                                      </p:to>
                                    </p:set>
                                  </p:childTnLst>
                                </p:cTn>
                              </p:par>
                              <p:par>
                                <p:cTn id="32" presetID="55" presetClass="exit" presetSubtype="0" fill="hold" grpId="1" nodeType="withEffect">
                                  <p:stCondLst>
                                    <p:cond delay="0"/>
                                  </p:stCondLst>
                                  <p:childTnLst>
                                    <p:anim calcmode="lin" valueType="num">
                                      <p:cBhvr>
                                        <p:cTn id="33" dur="1000"/>
                                        <p:tgtEl>
                                          <p:spTgt spid="8"/>
                                        </p:tgtEl>
                                        <p:attrNameLst>
                                          <p:attrName>ppt_w</p:attrName>
                                        </p:attrNameLst>
                                      </p:cBhvr>
                                      <p:tavLst>
                                        <p:tav tm="0">
                                          <p:val>
                                            <p:strVal val="ppt_w"/>
                                          </p:val>
                                        </p:tav>
                                        <p:tav tm="100000">
                                          <p:val>
                                            <p:strVal val="ppt_w*0.70"/>
                                          </p:val>
                                        </p:tav>
                                      </p:tavLst>
                                    </p:anim>
                                    <p:anim calcmode="lin" valueType="num">
                                      <p:cBhvr>
                                        <p:cTn id="34" dur="1000"/>
                                        <p:tgtEl>
                                          <p:spTgt spid="8"/>
                                        </p:tgtEl>
                                        <p:attrNameLst>
                                          <p:attrName>ppt_h</p:attrName>
                                        </p:attrNameLst>
                                      </p:cBhvr>
                                      <p:tavLst>
                                        <p:tav tm="0">
                                          <p:val>
                                            <p:strVal val="ppt_h"/>
                                          </p:val>
                                        </p:tav>
                                        <p:tav tm="100000">
                                          <p:val>
                                            <p:strVal val="ppt_h"/>
                                          </p:val>
                                        </p:tav>
                                      </p:tavLst>
                                    </p:anim>
                                    <p:animEffect transition="out" filter="fade">
                                      <p:cBhvr>
                                        <p:cTn id="35" dur="1000"/>
                                        <p:tgtEl>
                                          <p:spTgt spid="8"/>
                                        </p:tgtEl>
                                      </p:cBhvr>
                                    </p:animEffect>
                                    <p:set>
                                      <p:cBhvr>
                                        <p:cTn id="36" dur="1" fill="hold">
                                          <p:stCondLst>
                                            <p:cond delay="999"/>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Clínica</a:t>
            </a:r>
            <a:endParaRPr lang="es-CL" dirty="0"/>
          </a:p>
        </p:txBody>
      </p:sp>
      <p:graphicFrame>
        <p:nvGraphicFramePr>
          <p:cNvPr id="4" name="3 Marcador de contenido"/>
          <p:cNvGraphicFramePr>
            <a:graphicFrameLocks noGrp="1"/>
          </p:cNvGraphicFramePr>
          <p:nvPr>
            <p:ph sz="quarter" idx="1"/>
          </p:nvPr>
        </p:nvGraphicFramePr>
        <p:xfrm>
          <a:off x="395536" y="620688"/>
          <a:ext cx="8291264" cy="3231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arcador de contenido"/>
          <p:cNvSpPr>
            <a:spLocks noGrp="1"/>
          </p:cNvSpPr>
          <p:nvPr>
            <p:ph sz="quarter" idx="2"/>
          </p:nvPr>
        </p:nvSpPr>
        <p:spPr>
          <a:xfrm>
            <a:off x="323528" y="3429000"/>
            <a:ext cx="8350318" cy="2724912"/>
          </a:xfrm>
        </p:spPr>
        <p:txBody>
          <a:bodyPr/>
          <a:lstStyle/>
          <a:p>
            <a:r>
              <a:rPr lang="es-CL" dirty="0" smtClean="0"/>
              <a:t>También puede afectar </a:t>
            </a:r>
            <a:r>
              <a:rPr lang="es-CL" dirty="0" err="1" smtClean="0"/>
              <a:t>antepié</a:t>
            </a:r>
            <a:r>
              <a:rPr lang="es-CL" dirty="0" smtClean="0"/>
              <a:t> y retropié.</a:t>
            </a:r>
          </a:p>
          <a:p>
            <a:pPr lvl="1"/>
            <a:r>
              <a:rPr lang="es-CL" dirty="0" smtClean="0"/>
              <a:t>Retropié </a:t>
            </a:r>
            <a:r>
              <a:rPr lang="es-CL" dirty="0" smtClean="0">
                <a:sym typeface="Wingdings"/>
              </a:rPr>
              <a:t> peor pronóstico  inestabilidad de tobillo  amputación</a:t>
            </a:r>
            <a:endParaRPr lang="es-C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CL" dirty="0" smtClean="0"/>
              <a:t>Artropatía de </a:t>
            </a:r>
            <a:r>
              <a:rPr lang="es-CL" dirty="0" err="1" smtClean="0"/>
              <a:t>Charcot</a:t>
            </a:r>
            <a:endParaRPr lang="es-CL" dirty="0"/>
          </a:p>
        </p:txBody>
      </p:sp>
      <p:pic>
        <p:nvPicPr>
          <p:cNvPr id="18434" name="Picture 2" descr="Image"/>
          <p:cNvPicPr>
            <a:picLocks noGrp="1" noChangeAspect="1" noChangeArrowheads="1"/>
          </p:cNvPicPr>
          <p:nvPr>
            <p:ph type="pic" idx="1"/>
          </p:nvPr>
        </p:nvPicPr>
        <p:blipFill>
          <a:blip r:embed="rId2" cstate="print"/>
          <a:srcRect t="9806" b="9806"/>
          <a:stretch>
            <a:fillRect/>
          </a:stretch>
        </p:blipFill>
        <p:spPr bwMode="auto">
          <a:prstGeom prst="rect">
            <a:avLst/>
          </a:prstGeom>
          <a:noFill/>
        </p:spPr>
      </p:pic>
      <p:sp>
        <p:nvSpPr>
          <p:cNvPr id="7" name="6 Marcador de texto"/>
          <p:cNvSpPr>
            <a:spLocks noGrp="1"/>
          </p:cNvSpPr>
          <p:nvPr>
            <p:ph type="body" sz="half" idx="2"/>
          </p:nvPr>
        </p:nvSpPr>
        <p:spPr/>
        <p:txBody>
          <a:bodyPr>
            <a:normAutofit/>
          </a:bodyPr>
          <a:lstStyle/>
          <a:p>
            <a:r>
              <a:rPr lang="en-US" i="1" dirty="0" smtClean="0"/>
              <a:t>Courtesy of David McCulloch, MD.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CL" dirty="0" smtClean="0"/>
              <a:t>Diagnóstico</a:t>
            </a:r>
            <a:endParaRPr lang="es-CL" dirty="0"/>
          </a:p>
        </p:txBody>
      </p:sp>
      <p:graphicFrame>
        <p:nvGraphicFramePr>
          <p:cNvPr id="7" name="6 Marcador de contenido"/>
          <p:cNvGraphicFramePr>
            <a:graphicFrameLocks noGrp="1"/>
          </p:cNvGraphicFramePr>
          <p:nvPr>
            <p:ph sz="quarter" idx="1"/>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Elipse"/>
          <p:cNvSpPr/>
          <p:nvPr/>
        </p:nvSpPr>
        <p:spPr>
          <a:xfrm>
            <a:off x="3923928" y="5229200"/>
            <a:ext cx="1656184" cy="129614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CL" dirty="0" smtClean="0"/>
              <a:t>Celulitis?</a:t>
            </a:r>
            <a:endParaRPr lang="es-CL" dirty="0"/>
          </a:p>
        </p:txBody>
      </p:sp>
      <p:sp>
        <p:nvSpPr>
          <p:cNvPr id="9" name="8 Elipse"/>
          <p:cNvSpPr/>
          <p:nvPr/>
        </p:nvSpPr>
        <p:spPr>
          <a:xfrm>
            <a:off x="6876256" y="5229200"/>
            <a:ext cx="2088232" cy="129614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CL" dirty="0" smtClean="0"/>
              <a:t>Artritis </a:t>
            </a:r>
            <a:r>
              <a:rPr lang="es-CL" dirty="0" smtClean="0"/>
              <a:t>séptica/ </a:t>
            </a:r>
            <a:r>
              <a:rPr lang="es-CL" dirty="0" err="1" smtClean="0"/>
              <a:t>Osteomelitis</a:t>
            </a:r>
            <a:endParaRPr lang="es-C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7" dur="1000" fill="hold"/>
                                        <p:tgtEl>
                                          <p:spTgt spid="9"/>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Imagenología</a:t>
            </a:r>
            <a:endParaRPr lang="es-MX"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3518575702"/>
              </p:ext>
            </p:extLst>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094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Hallazgos radiológicos</a:t>
            </a:r>
            <a:endParaRPr lang="es-CL" dirty="0"/>
          </a:p>
        </p:txBody>
      </p:sp>
      <p:sp>
        <p:nvSpPr>
          <p:cNvPr id="3" name="2 Marcador de contenido"/>
          <p:cNvSpPr>
            <a:spLocks noGrp="1"/>
          </p:cNvSpPr>
          <p:nvPr>
            <p:ph sz="quarter" idx="1"/>
          </p:nvPr>
        </p:nvSpPr>
        <p:spPr/>
        <p:txBody>
          <a:bodyPr>
            <a:normAutofit lnSpcReduction="10000"/>
          </a:bodyPr>
          <a:lstStyle/>
          <a:p>
            <a:r>
              <a:rPr lang="es-CL" dirty="0" smtClean="0"/>
              <a:t>Etapa aguda temprana</a:t>
            </a:r>
          </a:p>
          <a:p>
            <a:pPr lvl="1"/>
            <a:r>
              <a:rPr lang="es-CL" dirty="0" smtClean="0"/>
              <a:t>Cambios leves o no específicos </a:t>
            </a:r>
            <a:r>
              <a:rPr lang="es-CL" dirty="0" smtClean="0">
                <a:sym typeface="Wingdings"/>
              </a:rPr>
              <a:t> </a:t>
            </a:r>
            <a:r>
              <a:rPr lang="es-CL" dirty="0" smtClean="0"/>
              <a:t>tumefacción de partes blandas, pérdida del espacio articular u osteopenia.</a:t>
            </a:r>
          </a:p>
          <a:p>
            <a:endParaRPr lang="es-CL" dirty="0" smtClean="0"/>
          </a:p>
          <a:p>
            <a:r>
              <a:rPr lang="es-CL" dirty="0" err="1" smtClean="0"/>
              <a:t>Antepié</a:t>
            </a:r>
            <a:r>
              <a:rPr lang="es-CL" dirty="0" smtClean="0"/>
              <a:t>:</a:t>
            </a:r>
          </a:p>
          <a:p>
            <a:pPr lvl="1"/>
            <a:r>
              <a:rPr lang="es-CL" dirty="0" smtClean="0"/>
              <a:t>Resorción ósea </a:t>
            </a:r>
            <a:r>
              <a:rPr lang="es-CL" dirty="0" smtClean="0">
                <a:sym typeface="Wingdings"/>
              </a:rPr>
              <a:t> </a:t>
            </a:r>
            <a:r>
              <a:rPr lang="es-CL" dirty="0" err="1" smtClean="0"/>
              <a:t>osteólisis</a:t>
            </a:r>
            <a:r>
              <a:rPr lang="es-CL" dirty="0" smtClean="0"/>
              <a:t> de las falanges y desaparición parcial o completa de las cabezas </a:t>
            </a:r>
            <a:r>
              <a:rPr lang="es-CL" dirty="0" err="1" smtClean="0"/>
              <a:t>metatarsales</a:t>
            </a:r>
            <a:r>
              <a:rPr lang="es-CL" dirty="0" smtClean="0"/>
              <a:t> o "punta de lápiz" de los ejes de las falanges y metatarsianos.</a:t>
            </a:r>
          </a:p>
          <a:p>
            <a:endParaRPr lang="es-CL" dirty="0" smtClean="0"/>
          </a:p>
          <a:p>
            <a:r>
              <a:rPr lang="es-CL" dirty="0" err="1" smtClean="0"/>
              <a:t>Mediopié</a:t>
            </a:r>
            <a:r>
              <a:rPr lang="es-CL" dirty="0" smtClean="0"/>
              <a:t> y Retropié:</a:t>
            </a:r>
          </a:p>
          <a:p>
            <a:pPr lvl="1"/>
            <a:r>
              <a:rPr lang="es-CL" dirty="0" smtClean="0"/>
              <a:t>Fragmentación ósea, esclerosis y formación de hueso nuevo.</a:t>
            </a:r>
          </a:p>
          <a:p>
            <a:pPr lvl="1"/>
            <a:r>
              <a:rPr lang="es-CL" dirty="0" smtClean="0"/>
              <a:t>Subluxación y luxación.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p:cNvSpPr>
            <a:spLocks noGrp="1" noChangeArrowheads="1"/>
          </p:cNvSpPr>
          <p:nvPr>
            <p:ph type="title"/>
          </p:nvPr>
        </p:nvSpPr>
        <p:spPr/>
        <p:txBody>
          <a:bodyPr/>
          <a:lstStyle/>
          <a:p>
            <a:r>
              <a:rPr lang="es-ES" dirty="0" err="1" smtClean="0"/>
              <a:t>Rx</a:t>
            </a:r>
            <a:endParaRPr lang="es-ES" dirty="0" smtClean="0"/>
          </a:p>
        </p:txBody>
      </p:sp>
      <p:sp>
        <p:nvSpPr>
          <p:cNvPr id="146437" name="Rectangle 5"/>
          <p:cNvSpPr>
            <a:spLocks noGrp="1" noChangeArrowheads="1"/>
          </p:cNvSpPr>
          <p:nvPr>
            <p:ph sz="quarter" idx="1"/>
          </p:nvPr>
        </p:nvSpPr>
        <p:spPr/>
        <p:txBody>
          <a:bodyPr/>
          <a:lstStyle/>
          <a:p>
            <a:r>
              <a:rPr lang="es-ES" dirty="0" smtClean="0"/>
              <a:t>Fragmentación, colapso y esclerosis de las articulaciones </a:t>
            </a:r>
            <a:r>
              <a:rPr lang="es-ES" dirty="0" err="1" smtClean="0"/>
              <a:t>intertarsales</a:t>
            </a:r>
            <a:endParaRPr lang="es-ES" dirty="0" smtClean="0"/>
          </a:p>
        </p:txBody>
      </p:sp>
      <p:sp>
        <p:nvSpPr>
          <p:cNvPr id="146438" name="Rectangle 6"/>
          <p:cNvSpPr>
            <a:spLocks noGrp="1" noChangeArrowheads="1"/>
          </p:cNvSpPr>
          <p:nvPr>
            <p:ph sz="quarter" idx="2"/>
          </p:nvPr>
        </p:nvSpPr>
        <p:spPr/>
        <p:txBody>
          <a:bodyPr/>
          <a:lstStyle/>
          <a:p>
            <a:r>
              <a:rPr lang="es-ES" smtClean="0"/>
              <a:t>Destrucción de la superficie articular de las art. Intertarsales con esclerosis subcondral</a:t>
            </a:r>
          </a:p>
        </p:txBody>
      </p:sp>
      <p:pic>
        <p:nvPicPr>
          <p:cNvPr id="50180" name="Picture 8" descr="Click to see larger picture">
            <a:hlinkClick r:id="rId2"/>
          </p:cNvPr>
          <p:cNvPicPr>
            <a:picLocks noChangeAspect="1" noChangeArrowheads="1"/>
          </p:cNvPicPr>
          <p:nvPr/>
        </p:nvPicPr>
        <p:blipFill>
          <a:blip r:embed="rId3" cstate="print"/>
          <a:srcRect/>
          <a:stretch>
            <a:fillRect/>
          </a:stretch>
        </p:blipFill>
        <p:spPr bwMode="auto">
          <a:xfrm>
            <a:off x="611560" y="2492896"/>
            <a:ext cx="2057835" cy="4032449"/>
          </a:xfrm>
          <a:prstGeom prst="rect">
            <a:avLst/>
          </a:prstGeom>
          <a:ln>
            <a:noFill/>
          </a:ln>
          <a:effectLst>
            <a:outerShdw blurRad="292100" dist="139700" dir="2700000" algn="tl" rotWithShape="0">
              <a:srgbClr val="333333">
                <a:alpha val="65000"/>
              </a:srgbClr>
            </a:outerShdw>
          </a:effectLst>
        </p:spPr>
      </p:pic>
      <p:pic>
        <p:nvPicPr>
          <p:cNvPr id="50181" name="Picture 10" descr="Click to see larger picture">
            <a:hlinkClick r:id="rId4"/>
          </p:cNvPr>
          <p:cNvPicPr>
            <a:picLocks noChangeAspect="1" noChangeArrowheads="1"/>
          </p:cNvPicPr>
          <p:nvPr/>
        </p:nvPicPr>
        <p:blipFill>
          <a:blip r:embed="rId5" cstate="print"/>
          <a:srcRect/>
          <a:stretch>
            <a:fillRect/>
          </a:stretch>
        </p:blipFill>
        <p:spPr bwMode="auto">
          <a:xfrm>
            <a:off x="2915816" y="3789040"/>
            <a:ext cx="6112052" cy="223224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p:cNvSpPr>
            <a:spLocks noGrp="1" noChangeArrowheads="1"/>
          </p:cNvSpPr>
          <p:nvPr>
            <p:ph type="title"/>
          </p:nvPr>
        </p:nvSpPr>
        <p:spPr/>
        <p:txBody>
          <a:bodyPr/>
          <a:lstStyle/>
          <a:p>
            <a:r>
              <a:rPr lang="es-ES" dirty="0" err="1" smtClean="0"/>
              <a:t>Rx</a:t>
            </a:r>
            <a:endParaRPr lang="es-ES" dirty="0" smtClean="0"/>
          </a:p>
        </p:txBody>
      </p:sp>
      <p:sp>
        <p:nvSpPr>
          <p:cNvPr id="148485" name="Rectangle 5"/>
          <p:cNvSpPr>
            <a:spLocks noGrp="1" noChangeArrowheads="1"/>
          </p:cNvSpPr>
          <p:nvPr>
            <p:ph sz="quarter" idx="1"/>
          </p:nvPr>
        </p:nvSpPr>
        <p:spPr/>
        <p:txBody>
          <a:bodyPr>
            <a:normAutofit/>
          </a:bodyPr>
          <a:lstStyle/>
          <a:p>
            <a:r>
              <a:rPr lang="es-ES" sz="2000" dirty="0" smtClean="0"/>
              <a:t>Disrupción  de la base del metatarso en relación al tarso representado por una luxo fractura de </a:t>
            </a:r>
            <a:r>
              <a:rPr lang="es-ES" sz="2000" dirty="0" err="1" smtClean="0"/>
              <a:t>Lisfranc</a:t>
            </a:r>
            <a:r>
              <a:rPr lang="es-ES" sz="2000" dirty="0" smtClean="0"/>
              <a:t>. Se observa gas </a:t>
            </a:r>
            <a:r>
              <a:rPr lang="es-ES" sz="2000" dirty="0" smtClean="0">
                <a:sym typeface="Wingdings" pitchFamily="2" charset="2"/>
              </a:rPr>
              <a:t> osteomielitis de la cabeza del 3 MTT</a:t>
            </a:r>
            <a:endParaRPr lang="es-ES" sz="2000" dirty="0" smtClean="0"/>
          </a:p>
        </p:txBody>
      </p:sp>
      <p:sp>
        <p:nvSpPr>
          <p:cNvPr id="148486" name="Rectangle 6"/>
          <p:cNvSpPr>
            <a:spLocks noGrp="1" noChangeArrowheads="1"/>
          </p:cNvSpPr>
          <p:nvPr>
            <p:ph sz="quarter" idx="2"/>
          </p:nvPr>
        </p:nvSpPr>
        <p:spPr/>
        <p:txBody>
          <a:bodyPr>
            <a:normAutofit/>
          </a:bodyPr>
          <a:lstStyle/>
          <a:p>
            <a:r>
              <a:rPr lang="es-ES" sz="2000" dirty="0" smtClean="0"/>
              <a:t>Osteolisis de la parte distal de metatarsianos y falanges en un estadio avanzado. </a:t>
            </a:r>
          </a:p>
        </p:txBody>
      </p:sp>
      <p:pic>
        <p:nvPicPr>
          <p:cNvPr id="51204" name="Picture 8" descr="Click to see larger picture">
            <a:hlinkClick r:id="rId2"/>
          </p:cNvPr>
          <p:cNvPicPr>
            <a:picLocks noChangeAspect="1" noChangeArrowheads="1"/>
          </p:cNvPicPr>
          <p:nvPr/>
        </p:nvPicPr>
        <p:blipFill>
          <a:blip r:embed="rId3" cstate="print"/>
          <a:srcRect/>
          <a:stretch>
            <a:fillRect/>
          </a:stretch>
        </p:blipFill>
        <p:spPr bwMode="auto">
          <a:xfrm>
            <a:off x="395536" y="3284984"/>
            <a:ext cx="5195483" cy="2808312"/>
          </a:xfrm>
          <a:prstGeom prst="rect">
            <a:avLst/>
          </a:prstGeom>
          <a:ln>
            <a:noFill/>
          </a:ln>
          <a:effectLst>
            <a:outerShdw blurRad="292100" dist="139700" dir="2700000" algn="tl" rotWithShape="0">
              <a:srgbClr val="333333">
                <a:alpha val="65000"/>
              </a:srgbClr>
            </a:outerShdw>
          </a:effectLst>
        </p:spPr>
      </p:pic>
      <p:pic>
        <p:nvPicPr>
          <p:cNvPr id="51205" name="Picture 11" descr="Click to see larger picture">
            <a:hlinkClick r:id="rId4"/>
          </p:cNvPr>
          <p:cNvPicPr>
            <a:picLocks noChangeAspect="1" noChangeArrowheads="1"/>
          </p:cNvPicPr>
          <p:nvPr/>
        </p:nvPicPr>
        <p:blipFill>
          <a:blip r:embed="rId5" cstate="print"/>
          <a:srcRect/>
          <a:stretch>
            <a:fillRect/>
          </a:stretch>
        </p:blipFill>
        <p:spPr bwMode="auto">
          <a:xfrm>
            <a:off x="2883793" y="2996952"/>
            <a:ext cx="5609009" cy="31683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nodeType="clickEffect">
                                  <p:stCondLst>
                                    <p:cond delay="0"/>
                                  </p:stCondLst>
                                  <p:childTnLst>
                                    <p:anim calcmode="lin" valueType="num">
                                      <p:cBhvr>
                                        <p:cTn id="6" dur="1000"/>
                                        <p:tgtEl>
                                          <p:spTgt spid="51204"/>
                                        </p:tgtEl>
                                        <p:attrNameLst>
                                          <p:attrName>ppt_w</p:attrName>
                                        </p:attrNameLst>
                                      </p:cBhvr>
                                      <p:tavLst>
                                        <p:tav tm="0">
                                          <p:val>
                                            <p:strVal val="ppt_w"/>
                                          </p:val>
                                        </p:tav>
                                        <p:tav tm="100000">
                                          <p:val>
                                            <p:strVal val="ppt_w*0.70"/>
                                          </p:val>
                                        </p:tav>
                                      </p:tavLst>
                                    </p:anim>
                                    <p:anim calcmode="lin" valueType="num">
                                      <p:cBhvr>
                                        <p:cTn id="7" dur="1000"/>
                                        <p:tgtEl>
                                          <p:spTgt spid="51204"/>
                                        </p:tgtEl>
                                        <p:attrNameLst>
                                          <p:attrName>ppt_h</p:attrName>
                                        </p:attrNameLst>
                                      </p:cBhvr>
                                      <p:tavLst>
                                        <p:tav tm="0">
                                          <p:val>
                                            <p:strVal val="ppt_h"/>
                                          </p:val>
                                        </p:tav>
                                        <p:tav tm="100000">
                                          <p:val>
                                            <p:strVal val="ppt_h"/>
                                          </p:val>
                                        </p:tav>
                                      </p:tavLst>
                                    </p:anim>
                                    <p:animEffect transition="out" filter="fade">
                                      <p:cBhvr>
                                        <p:cTn id="8" dur="1000"/>
                                        <p:tgtEl>
                                          <p:spTgt spid="51204"/>
                                        </p:tgtEl>
                                      </p:cBhvr>
                                    </p:animEffect>
                                    <p:set>
                                      <p:cBhvr>
                                        <p:cTn id="9" dur="1" fill="hold">
                                          <p:stCondLst>
                                            <p:cond delay="999"/>
                                          </p:stCondLst>
                                        </p:cTn>
                                        <p:tgtEl>
                                          <p:spTgt spid="5120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nodeType="clickEffect">
                                  <p:stCondLst>
                                    <p:cond delay="0"/>
                                  </p:stCondLst>
                                  <p:childTnLst>
                                    <p:set>
                                      <p:cBhvr>
                                        <p:cTn id="13" dur="1" fill="hold">
                                          <p:stCondLst>
                                            <p:cond delay="0"/>
                                          </p:stCondLst>
                                        </p:cTn>
                                        <p:tgtEl>
                                          <p:spTgt spid="51205"/>
                                        </p:tgtEl>
                                        <p:attrNameLst>
                                          <p:attrName>style.visibility</p:attrName>
                                        </p:attrNameLst>
                                      </p:cBhvr>
                                      <p:to>
                                        <p:strVal val="visible"/>
                                      </p:to>
                                    </p:set>
                                    <p:animEffect transition="in" filter="fade">
                                      <p:cBhvr>
                                        <p:cTn id="14" dur="770" decel="100000"/>
                                        <p:tgtEl>
                                          <p:spTgt spid="51205"/>
                                        </p:tgtEl>
                                      </p:cBhvr>
                                    </p:animEffect>
                                    <p:animScale>
                                      <p:cBhvr>
                                        <p:cTn id="15" dur="770" decel="100000"/>
                                        <p:tgtEl>
                                          <p:spTgt spid="51205"/>
                                        </p:tgtEl>
                                      </p:cBhvr>
                                      <p:from x="10000" y="10000"/>
                                      <p:to x="200000" y="450000"/>
                                    </p:animScale>
                                    <p:animScale>
                                      <p:cBhvr>
                                        <p:cTn id="16" dur="1230" accel="100000" fill="hold">
                                          <p:stCondLst>
                                            <p:cond delay="770"/>
                                          </p:stCondLst>
                                        </p:cTn>
                                        <p:tgtEl>
                                          <p:spTgt spid="51205"/>
                                        </p:tgtEl>
                                      </p:cBhvr>
                                      <p:from x="200000" y="450000"/>
                                      <p:to x="100000" y="100000"/>
                                    </p:animScale>
                                    <p:set>
                                      <p:cBhvr>
                                        <p:cTn id="17" dur="770" fill="hold"/>
                                        <p:tgtEl>
                                          <p:spTgt spid="51205"/>
                                        </p:tgtEl>
                                        <p:attrNameLst>
                                          <p:attrName>ppt_x</p:attrName>
                                        </p:attrNameLst>
                                      </p:cBhvr>
                                      <p:to>
                                        <p:strVal val="(0.5)"/>
                                      </p:to>
                                    </p:set>
                                    <p:anim from="(0.5)" to="(#ppt_x)" calcmode="lin" valueType="num">
                                      <p:cBhvr>
                                        <p:cTn id="18" dur="1230" accel="100000" fill="hold">
                                          <p:stCondLst>
                                            <p:cond delay="770"/>
                                          </p:stCondLst>
                                        </p:cTn>
                                        <p:tgtEl>
                                          <p:spTgt spid="51205"/>
                                        </p:tgtEl>
                                        <p:attrNameLst>
                                          <p:attrName>ppt_x</p:attrName>
                                        </p:attrNameLst>
                                      </p:cBhvr>
                                    </p:anim>
                                    <p:set>
                                      <p:cBhvr>
                                        <p:cTn id="19" dur="770" fill="hold"/>
                                        <p:tgtEl>
                                          <p:spTgt spid="51205"/>
                                        </p:tgtEl>
                                        <p:attrNameLst>
                                          <p:attrName>ppt_y</p:attrName>
                                        </p:attrNameLst>
                                      </p:cBhvr>
                                      <p:to>
                                        <p:strVal val="(#ppt_y+0.4)"/>
                                      </p:to>
                                    </p:set>
                                    <p:anim from="(#ppt_y+0.4)" to="(#ppt_y)" calcmode="lin" valueType="num">
                                      <p:cBhvr>
                                        <p:cTn id="20" dur="1230" accel="100000" fill="hold">
                                          <p:stCondLst>
                                            <p:cond delay="770"/>
                                          </p:stCondLst>
                                        </p:cTn>
                                        <p:tgtEl>
                                          <p:spTgt spid="5120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Diagnósticos diferenciales</a:t>
            </a:r>
            <a:endParaRPr lang="es-CL" dirty="0"/>
          </a:p>
        </p:txBody>
      </p:sp>
      <p:sp>
        <p:nvSpPr>
          <p:cNvPr id="3" name="2 Marcador de contenido"/>
          <p:cNvSpPr>
            <a:spLocks noGrp="1"/>
          </p:cNvSpPr>
          <p:nvPr>
            <p:ph sz="quarter" idx="1"/>
          </p:nvPr>
        </p:nvSpPr>
        <p:spPr/>
        <p:txBody>
          <a:bodyPr/>
          <a:lstStyle/>
          <a:p>
            <a:r>
              <a:rPr lang="es-CL" dirty="0" smtClean="0"/>
              <a:t>Celulitis</a:t>
            </a:r>
          </a:p>
          <a:p>
            <a:r>
              <a:rPr lang="es-CL" dirty="0" smtClean="0"/>
              <a:t>Osteomielitis</a:t>
            </a:r>
          </a:p>
          <a:p>
            <a:r>
              <a:rPr lang="es-CL" dirty="0" smtClean="0"/>
              <a:t>Artritis séptica</a:t>
            </a:r>
          </a:p>
          <a:p>
            <a:r>
              <a:rPr lang="es-CL" dirty="0" smtClean="0"/>
              <a:t>Artritis por cristales</a:t>
            </a:r>
          </a:p>
          <a:p>
            <a:r>
              <a:rPr lang="es-CL" dirty="0" smtClean="0"/>
              <a:t>Osteoartritis</a:t>
            </a:r>
          </a:p>
          <a:p>
            <a:r>
              <a:rPr lang="es-CL" dirty="0" smtClean="0"/>
              <a:t>Artritis reumatoide, </a:t>
            </a:r>
            <a:r>
              <a:rPr lang="es-CL" dirty="0" err="1" smtClean="0"/>
              <a:t>psoriática</a:t>
            </a:r>
            <a:r>
              <a:rPr lang="es-CL" dirty="0" smtClean="0"/>
              <a:t>, post infecciosa</a:t>
            </a:r>
          </a:p>
          <a:p>
            <a:r>
              <a:rPr lang="es-CL" dirty="0" smtClean="0"/>
              <a:t>SDRC</a:t>
            </a:r>
            <a:endParaRPr lang="es-C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s-ES" smtClean="0"/>
              <a:t>Generalidades </a:t>
            </a:r>
          </a:p>
        </p:txBody>
      </p:sp>
      <p:sp>
        <p:nvSpPr>
          <p:cNvPr id="125955" name="Rectangle 3"/>
          <p:cNvSpPr>
            <a:spLocks noGrp="1" noChangeArrowheads="1"/>
          </p:cNvSpPr>
          <p:nvPr>
            <p:ph sz="quarter" idx="1"/>
          </p:nvPr>
        </p:nvSpPr>
        <p:spPr/>
        <p:txBody>
          <a:bodyPr/>
          <a:lstStyle/>
          <a:p>
            <a:endParaRPr lang="es-ES" dirty="0" smtClean="0"/>
          </a:p>
        </p:txBody>
      </p:sp>
      <p:sp>
        <p:nvSpPr>
          <p:cNvPr id="6" name="5 Rectángulo redondeado"/>
          <p:cNvSpPr/>
          <p:nvPr/>
        </p:nvSpPr>
        <p:spPr>
          <a:xfrm>
            <a:off x="1115616" y="2132856"/>
            <a:ext cx="7056784" cy="280831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3200" dirty="0" smtClean="0"/>
              <a:t>Condición progresiva caracterizada por luxaciones articulares, fracturas patológicas, y deformaciones debilitantes.</a:t>
            </a:r>
            <a:endParaRPr lang="es-CL"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Manejo</a:t>
            </a:r>
            <a:endParaRPr lang="es-MX" dirty="0"/>
          </a:p>
        </p:txBody>
      </p:sp>
      <p:sp>
        <p:nvSpPr>
          <p:cNvPr id="3" name="2 Marcador de texto"/>
          <p:cNvSpPr>
            <a:spLocks noGrp="1"/>
          </p:cNvSpPr>
          <p:nvPr>
            <p:ph type="body" idx="1"/>
          </p:nvPr>
        </p:nvSpPr>
        <p:spPr/>
        <p:txBody>
          <a:bodyPr/>
          <a:lstStyle/>
          <a:p>
            <a:endParaRPr lang="es-MX"/>
          </a:p>
        </p:txBody>
      </p:sp>
    </p:spTree>
    <p:extLst>
      <p:ext uri="{BB962C8B-B14F-4D97-AF65-F5344CB8AC3E}">
        <p14:creationId xmlns:p14="http://schemas.microsoft.com/office/powerpoint/2010/main" val="569084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err="1" smtClean="0"/>
              <a:t>Tto</a:t>
            </a:r>
            <a:r>
              <a:rPr lang="es-CL" dirty="0" smtClean="0"/>
              <a:t>. Fase aguda</a:t>
            </a:r>
            <a:endParaRPr lang="es-CL" dirty="0"/>
          </a:p>
        </p:txBody>
      </p:sp>
      <p:sp>
        <p:nvSpPr>
          <p:cNvPr id="3" name="2 Marcador de contenido"/>
          <p:cNvSpPr>
            <a:spLocks noGrp="1"/>
          </p:cNvSpPr>
          <p:nvPr>
            <p:ph sz="quarter" idx="1"/>
          </p:nvPr>
        </p:nvSpPr>
        <p:spPr/>
        <p:txBody>
          <a:bodyPr/>
          <a:lstStyle/>
          <a:p>
            <a:r>
              <a:rPr lang="es-CL" dirty="0" smtClean="0"/>
              <a:t>Descarga de peso</a:t>
            </a:r>
          </a:p>
          <a:p>
            <a:pPr lvl="1"/>
            <a:r>
              <a:rPr lang="es-CL" dirty="0" smtClean="0"/>
              <a:t>Hasta resolución inflamación y mejoría radiológica.</a:t>
            </a:r>
          </a:p>
          <a:p>
            <a:pPr lvl="1"/>
            <a:r>
              <a:rPr lang="es-CL" dirty="0" smtClean="0"/>
              <a:t>8 </a:t>
            </a:r>
            <a:r>
              <a:rPr lang="es-CL" dirty="0" err="1" smtClean="0"/>
              <a:t>sem</a:t>
            </a:r>
            <a:endParaRPr lang="es-CL" dirty="0" smtClean="0"/>
          </a:p>
          <a:p>
            <a:pPr lvl="1"/>
            <a:r>
              <a:rPr lang="es-CL" dirty="0" smtClean="0"/>
              <a:t>Control en 1 </a:t>
            </a:r>
            <a:r>
              <a:rPr lang="es-CL" dirty="0" err="1" smtClean="0"/>
              <a:t>sem</a:t>
            </a:r>
            <a:r>
              <a:rPr lang="es-CL" dirty="0" smtClean="0"/>
              <a:t> y reemplazo de yeso.</a:t>
            </a:r>
          </a:p>
          <a:p>
            <a:pPr lvl="1"/>
            <a:r>
              <a:rPr lang="es-CL" dirty="0" smtClean="0"/>
              <a:t>Progresión carga parcial a completa en 4 – 5 meses</a:t>
            </a:r>
          </a:p>
          <a:p>
            <a:pPr lvl="1"/>
            <a:r>
              <a:rPr lang="es-CL" dirty="0" smtClean="0"/>
              <a:t>Yeso de contacto </a:t>
            </a:r>
            <a:r>
              <a:rPr lang="es-CL" dirty="0"/>
              <a:t>total / CROW: </a:t>
            </a:r>
            <a:r>
              <a:rPr lang="es-CL" dirty="0" err="1"/>
              <a:t>Charcot</a:t>
            </a:r>
            <a:r>
              <a:rPr lang="es-CL" dirty="0"/>
              <a:t> </a:t>
            </a:r>
            <a:r>
              <a:rPr lang="es-CL" dirty="0" err="1"/>
              <a:t>restraint</a:t>
            </a:r>
            <a:r>
              <a:rPr lang="es-CL" dirty="0"/>
              <a:t> </a:t>
            </a:r>
            <a:r>
              <a:rPr lang="es-CL" dirty="0" err="1"/>
              <a:t>orthotic</a:t>
            </a:r>
            <a:r>
              <a:rPr lang="es-CL" dirty="0"/>
              <a:t> </a:t>
            </a:r>
            <a:r>
              <a:rPr lang="es-CL" dirty="0" err="1"/>
              <a:t>walker</a:t>
            </a:r>
            <a:endParaRPr lang="es-CL" dirty="0"/>
          </a:p>
          <a:p>
            <a:pPr lvl="1"/>
            <a:endParaRPr lang="es-CL"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3772329"/>
            <a:ext cx="1800200" cy="2562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6401" y="3816823"/>
            <a:ext cx="3531695" cy="2473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s-ES" dirty="0" smtClean="0"/>
              <a:t>Otros tratamientos</a:t>
            </a:r>
          </a:p>
        </p:txBody>
      </p:sp>
      <p:sp>
        <p:nvSpPr>
          <p:cNvPr id="140291" name="Rectangle 3"/>
          <p:cNvSpPr>
            <a:spLocks noGrp="1" noChangeArrowheads="1"/>
          </p:cNvSpPr>
          <p:nvPr>
            <p:ph sz="quarter" idx="1"/>
          </p:nvPr>
        </p:nvSpPr>
        <p:spPr/>
        <p:txBody>
          <a:bodyPr>
            <a:normAutofit lnSpcReduction="10000"/>
          </a:bodyPr>
          <a:lstStyle/>
          <a:p>
            <a:r>
              <a:rPr lang="es-ES" dirty="0" smtClean="0"/>
              <a:t>Uso de </a:t>
            </a:r>
            <a:r>
              <a:rPr lang="es-ES" dirty="0" err="1" smtClean="0"/>
              <a:t>bifosfonatos</a:t>
            </a:r>
            <a:r>
              <a:rPr lang="es-ES" dirty="0" smtClean="0"/>
              <a:t>:</a:t>
            </a:r>
            <a:r>
              <a:rPr lang="es-ES" dirty="0" smtClean="0">
                <a:sym typeface="Wingdings" pitchFamily="2" charset="2"/>
              </a:rPr>
              <a:t> </a:t>
            </a:r>
            <a:r>
              <a:rPr lang="es-ES" dirty="0" smtClean="0"/>
              <a:t>inhiben reabsorción ósea con mínimo efecto en la formación de hueso </a:t>
            </a:r>
            <a:r>
              <a:rPr lang="es-ES" dirty="0" smtClean="0">
                <a:sym typeface="Wingdings"/>
              </a:rPr>
              <a:t> Estudios </a:t>
            </a:r>
            <a:r>
              <a:rPr lang="es-ES" dirty="0" smtClean="0">
                <a:sym typeface="Wingdings"/>
              </a:rPr>
              <a:t>EV </a:t>
            </a:r>
            <a:r>
              <a:rPr lang="es-ES" dirty="0" smtClean="0">
                <a:sym typeface="Wingdings"/>
              </a:rPr>
              <a:t>y oral muestran mejoría clínica. No aprobado por FDA.</a:t>
            </a:r>
            <a:endParaRPr lang="es-ES" dirty="0" smtClean="0"/>
          </a:p>
          <a:p>
            <a:pPr lvl="1"/>
            <a:endParaRPr lang="es-ES" dirty="0" smtClean="0"/>
          </a:p>
          <a:p>
            <a:r>
              <a:rPr lang="es-ES" dirty="0" smtClean="0"/>
              <a:t>Calcitonina: reducción recambio óseo, menos RAM que </a:t>
            </a:r>
            <a:r>
              <a:rPr lang="es-ES" dirty="0" err="1" smtClean="0"/>
              <a:t>bifosfonatos</a:t>
            </a:r>
            <a:r>
              <a:rPr lang="es-ES" dirty="0" smtClean="0"/>
              <a:t>.</a:t>
            </a:r>
          </a:p>
          <a:p>
            <a:endParaRPr lang="es-ES" dirty="0" smtClean="0"/>
          </a:p>
          <a:p>
            <a:r>
              <a:rPr lang="es-ES" dirty="0" smtClean="0"/>
              <a:t>Ultrasonido:  con baja intensidad pulsátil emitiría fuerzas electromecánicas que favorecerían la formación de hueso. </a:t>
            </a:r>
          </a:p>
          <a:p>
            <a:pPr lvl="1"/>
            <a:endParaRPr lang="es-ES" dirty="0" smtClean="0"/>
          </a:p>
          <a:p>
            <a:r>
              <a:rPr lang="es-ES" dirty="0" smtClean="0"/>
              <a:t>Estimulación eléctrica y campos magnéticos: se han reportado casos en que favorece formación de hueso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8467343"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35401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err="1" smtClean="0"/>
              <a:t>Tto</a:t>
            </a:r>
            <a:r>
              <a:rPr lang="es-CL" dirty="0" smtClean="0"/>
              <a:t>. Fase subaguda y crónica</a:t>
            </a:r>
            <a:endParaRPr lang="es-CL" dirty="0"/>
          </a:p>
        </p:txBody>
      </p:sp>
      <p:sp>
        <p:nvSpPr>
          <p:cNvPr id="3" name="2 Marcador de contenido"/>
          <p:cNvSpPr>
            <a:spLocks noGrp="1"/>
          </p:cNvSpPr>
          <p:nvPr>
            <p:ph sz="quarter" idx="1"/>
          </p:nvPr>
        </p:nvSpPr>
        <p:spPr/>
        <p:txBody>
          <a:bodyPr/>
          <a:lstStyle/>
          <a:p>
            <a:r>
              <a:rPr lang="es-CL" dirty="0" smtClean="0"/>
              <a:t>Después de yeso contacto total</a:t>
            </a:r>
          </a:p>
          <a:p>
            <a:pPr lvl="1"/>
            <a:r>
              <a:rPr lang="es-CL" dirty="0" smtClean="0"/>
              <a:t>OTP</a:t>
            </a:r>
            <a:endParaRPr lang="es-CL" dirty="0" smtClean="0"/>
          </a:p>
          <a:p>
            <a:pPr lvl="1"/>
            <a:r>
              <a:rPr lang="es-CL" dirty="0" smtClean="0"/>
              <a:t>Calzado con plantilla moldeada</a:t>
            </a:r>
          </a:p>
          <a:p>
            <a:endParaRPr lang="es-CL" dirty="0" smtClean="0"/>
          </a:p>
          <a:p>
            <a:endParaRPr lang="es-CL" dirty="0"/>
          </a:p>
          <a:p>
            <a:endParaRPr lang="es-CL" dirty="0" smtClean="0"/>
          </a:p>
          <a:p>
            <a:r>
              <a:rPr lang="es-CL" dirty="0" smtClean="0"/>
              <a:t>Kinesioterapia</a:t>
            </a:r>
          </a:p>
          <a:p>
            <a:pPr lvl="1"/>
            <a:r>
              <a:rPr lang="es-CL" dirty="0" smtClean="0"/>
              <a:t>Marcha progresiva</a:t>
            </a:r>
          </a:p>
          <a:p>
            <a:pPr lvl="1"/>
            <a:r>
              <a:rPr lang="es-CL" dirty="0" smtClean="0"/>
              <a:t>Movilización cuidadosa </a:t>
            </a:r>
            <a:r>
              <a:rPr lang="es-CL" dirty="0" smtClean="0">
                <a:sym typeface="Wingdings"/>
              </a:rPr>
              <a:t> reactivación destrucción ósea</a:t>
            </a:r>
            <a:endParaRPr lang="es-CL" dirty="0" smtClean="0"/>
          </a:p>
          <a:p>
            <a:pPr lvl="1"/>
            <a:r>
              <a:rPr lang="es-CL" dirty="0" smtClean="0"/>
              <a:t>Fortalecimiento muscular</a:t>
            </a:r>
            <a:endParaRPr lang="es-CL" dirty="0"/>
          </a:p>
        </p:txBody>
      </p:sp>
      <p:pic>
        <p:nvPicPr>
          <p:cNvPr id="4" name="Picture 5" descr="Plantillas moldead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8862" y="3095438"/>
            <a:ext cx="2154925" cy="17229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7936" y="2994864"/>
            <a:ext cx="2114550" cy="1924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Tratamiento Quirúrgico</a:t>
            </a:r>
            <a:endParaRPr lang="es-MX" dirty="0"/>
          </a:p>
        </p:txBody>
      </p:sp>
      <p:sp>
        <p:nvSpPr>
          <p:cNvPr id="3" name="2 Marcador de contenido"/>
          <p:cNvSpPr>
            <a:spLocks noGrp="1"/>
          </p:cNvSpPr>
          <p:nvPr>
            <p:ph sz="quarter" idx="1"/>
          </p:nvPr>
        </p:nvSpPr>
        <p:spPr/>
        <p:txBody>
          <a:bodyPr/>
          <a:lstStyle/>
          <a:p>
            <a:r>
              <a:rPr lang="es-MX" dirty="0" smtClean="0"/>
              <a:t>Objetivos</a:t>
            </a:r>
            <a:endParaRPr lang="es-MX" dirty="0"/>
          </a:p>
        </p:txBody>
      </p:sp>
      <p:graphicFrame>
        <p:nvGraphicFramePr>
          <p:cNvPr id="4" name="3 Diagrama"/>
          <p:cNvGraphicFramePr/>
          <p:nvPr>
            <p:extLst>
              <p:ext uri="{D42A27DB-BD31-4B8C-83A1-F6EECF244321}">
                <p14:modId xmlns:p14="http://schemas.microsoft.com/office/powerpoint/2010/main" val="1503089082"/>
              </p:ext>
            </p:extLst>
          </p:nvPr>
        </p:nvGraphicFramePr>
        <p:xfrm>
          <a:off x="683568" y="1772816"/>
          <a:ext cx="799288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14027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26"/>
          <p:cNvSpPr>
            <a:spLocks noGrp="1" noChangeArrowheads="1"/>
          </p:cNvSpPr>
          <p:nvPr>
            <p:ph type="title"/>
          </p:nvPr>
        </p:nvSpPr>
        <p:spPr/>
        <p:txBody>
          <a:bodyPr/>
          <a:lstStyle/>
          <a:p>
            <a:r>
              <a:rPr lang="es-ES" dirty="0" smtClean="0"/>
              <a:t>Tratamiento Quirúrgico</a:t>
            </a:r>
          </a:p>
        </p:txBody>
      </p:sp>
      <p:sp>
        <p:nvSpPr>
          <p:cNvPr id="136195" name="Rectangle 1027"/>
          <p:cNvSpPr>
            <a:spLocks noGrp="1" noChangeArrowheads="1"/>
          </p:cNvSpPr>
          <p:nvPr>
            <p:ph sz="quarter" idx="1"/>
          </p:nvPr>
        </p:nvSpPr>
        <p:spPr/>
        <p:txBody>
          <a:bodyPr>
            <a:normAutofit fontScale="92500"/>
          </a:bodyPr>
          <a:lstStyle/>
          <a:p>
            <a:r>
              <a:rPr lang="es-ES" dirty="0" smtClean="0"/>
              <a:t>Garantizada en menos del 25 % y generalmente es una medida preventiva </a:t>
            </a:r>
          </a:p>
          <a:p>
            <a:endParaRPr lang="es-ES" dirty="0" smtClean="0"/>
          </a:p>
          <a:p>
            <a:pPr lvl="1"/>
            <a:r>
              <a:rPr lang="es-ES" dirty="0" smtClean="0"/>
              <a:t>Indicaciones:</a:t>
            </a:r>
          </a:p>
          <a:p>
            <a:pPr lvl="2"/>
            <a:r>
              <a:rPr lang="es-ES" dirty="0" smtClean="0"/>
              <a:t>Cuando la deformidad pone en riesgo la articulación por el </a:t>
            </a:r>
            <a:r>
              <a:rPr lang="es-ES" dirty="0" err="1" smtClean="0"/>
              <a:t>dº</a:t>
            </a:r>
            <a:r>
              <a:rPr lang="es-ES" dirty="0" smtClean="0"/>
              <a:t> de úlceras</a:t>
            </a:r>
          </a:p>
          <a:p>
            <a:pPr lvl="2"/>
            <a:r>
              <a:rPr lang="es-ES" dirty="0" smtClean="0"/>
              <a:t>Cuando la extremidad no puede ser protegida por un calzado</a:t>
            </a:r>
          </a:p>
          <a:p>
            <a:pPr lvl="2"/>
            <a:r>
              <a:rPr lang="es-ES" dirty="0" smtClean="0"/>
              <a:t>Inestabilidad</a:t>
            </a:r>
          </a:p>
          <a:p>
            <a:pPr lvl="2"/>
            <a:r>
              <a:rPr lang="es-ES" dirty="0" smtClean="0"/>
              <a:t>Fracturas no reductibles o luxaciones</a:t>
            </a:r>
          </a:p>
          <a:p>
            <a:pPr lvl="2"/>
            <a:r>
              <a:rPr lang="es-ES" dirty="0" smtClean="0"/>
              <a:t>Medidas no </a:t>
            </a:r>
            <a:r>
              <a:rPr lang="es-ES" dirty="0" err="1" smtClean="0"/>
              <a:t>Qx</a:t>
            </a:r>
            <a:r>
              <a:rPr lang="es-ES" dirty="0" smtClean="0"/>
              <a:t> fallan </a:t>
            </a:r>
          </a:p>
          <a:p>
            <a:pPr lvl="1"/>
            <a:endParaRPr lang="es-ES" dirty="0" smtClean="0"/>
          </a:p>
          <a:p>
            <a:r>
              <a:rPr lang="es-ES" dirty="0" smtClean="0"/>
              <a:t>La meta de la </a:t>
            </a:r>
            <a:r>
              <a:rPr lang="es-ES" dirty="0" err="1" smtClean="0"/>
              <a:t>Qx</a:t>
            </a:r>
            <a:r>
              <a:rPr lang="es-ES" dirty="0" smtClean="0"/>
              <a:t> es crear una marcha plantígrada  que pueda proteger y soportar el pie durante la </a:t>
            </a:r>
            <a:r>
              <a:rPr lang="es-ES" dirty="0" err="1" smtClean="0"/>
              <a:t>deambulación</a:t>
            </a:r>
            <a:r>
              <a:rPr lang="es-ES" dirty="0" smtClean="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s-ES" smtClean="0"/>
              <a:t>Tratamiento </a:t>
            </a:r>
          </a:p>
        </p:txBody>
      </p:sp>
      <p:sp>
        <p:nvSpPr>
          <p:cNvPr id="133123" name="Rectangle 3"/>
          <p:cNvSpPr>
            <a:spLocks noGrp="1" noChangeArrowheads="1"/>
          </p:cNvSpPr>
          <p:nvPr>
            <p:ph sz="quarter" idx="1"/>
          </p:nvPr>
        </p:nvSpPr>
        <p:spPr/>
        <p:txBody>
          <a:bodyPr/>
          <a:lstStyle/>
          <a:p>
            <a:pPr lvl="1"/>
            <a:r>
              <a:rPr lang="es-ES" dirty="0" smtClean="0"/>
              <a:t>Tipos de cirugía:</a:t>
            </a:r>
          </a:p>
          <a:p>
            <a:pPr lvl="2"/>
            <a:r>
              <a:rPr lang="es-ES" dirty="0" smtClean="0"/>
              <a:t>Artrodesis </a:t>
            </a:r>
          </a:p>
          <a:p>
            <a:pPr lvl="2"/>
            <a:r>
              <a:rPr lang="es-ES" dirty="0" smtClean="0"/>
              <a:t>Osteotomía</a:t>
            </a:r>
          </a:p>
          <a:p>
            <a:pPr lvl="2"/>
            <a:r>
              <a:rPr lang="es-ES" dirty="0" smtClean="0"/>
              <a:t>Fijación interna</a:t>
            </a:r>
          </a:p>
          <a:p>
            <a:pPr lvl="2"/>
            <a:r>
              <a:rPr lang="es-ES" dirty="0" smtClean="0"/>
              <a:t>Reconstrucción</a:t>
            </a:r>
          </a:p>
          <a:p>
            <a:pPr lvl="2"/>
            <a:r>
              <a:rPr lang="es-ES" dirty="0" smtClean="0"/>
              <a:t>Injertos óseos</a:t>
            </a:r>
          </a:p>
          <a:p>
            <a:pPr lvl="2"/>
            <a:r>
              <a:rPr lang="es-ES" dirty="0" smtClean="0"/>
              <a:t>Amputaciones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523" y="3964031"/>
            <a:ext cx="2407865" cy="2721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3210" y="3717032"/>
            <a:ext cx="2970004" cy="2218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1720" y="1282672"/>
            <a:ext cx="3074536" cy="2218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s-ES" dirty="0" smtClean="0"/>
              <a:t>Pronóstico</a:t>
            </a:r>
          </a:p>
        </p:txBody>
      </p:sp>
      <p:graphicFrame>
        <p:nvGraphicFramePr>
          <p:cNvPr id="2" name="1 Marcador de contenido"/>
          <p:cNvGraphicFramePr>
            <a:graphicFrameLocks noGrp="1"/>
          </p:cNvGraphicFramePr>
          <p:nvPr>
            <p:ph sz="quarter" idx="1"/>
            <p:extLst>
              <p:ext uri="{D42A27DB-BD31-4B8C-83A1-F6EECF244321}">
                <p14:modId xmlns:p14="http://schemas.microsoft.com/office/powerpoint/2010/main" val="3768763032"/>
              </p:ext>
            </p:extLst>
          </p:nvPr>
        </p:nvGraphicFramePr>
        <p:xfrm>
          <a:off x="457200" y="1300187"/>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En resumen</a:t>
            </a:r>
            <a:endParaRPr lang="es-MX" dirty="0"/>
          </a:p>
        </p:txBody>
      </p:sp>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14350" y="1839912"/>
            <a:ext cx="8115300"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3888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Epidemiología</a:t>
            </a:r>
            <a:endParaRPr lang="es-CL" dirty="0"/>
          </a:p>
        </p:txBody>
      </p:sp>
      <p:sp>
        <p:nvSpPr>
          <p:cNvPr id="3" name="2 Marcador de contenido"/>
          <p:cNvSpPr>
            <a:spLocks noGrp="1"/>
          </p:cNvSpPr>
          <p:nvPr>
            <p:ph sz="quarter" idx="1"/>
          </p:nvPr>
        </p:nvSpPr>
        <p:spPr/>
        <p:txBody>
          <a:bodyPr>
            <a:normAutofit fontScale="85000" lnSpcReduction="20000"/>
          </a:bodyPr>
          <a:lstStyle/>
          <a:p>
            <a:r>
              <a:rPr lang="es-MX" dirty="0"/>
              <a:t>Incidencia de </a:t>
            </a:r>
            <a:r>
              <a:rPr lang="es-MX" dirty="0" err="1"/>
              <a:t>Neuroartropatia</a:t>
            </a:r>
            <a:r>
              <a:rPr lang="es-MX" dirty="0"/>
              <a:t> </a:t>
            </a:r>
            <a:r>
              <a:rPr lang="es-MX" dirty="0" smtClean="0"/>
              <a:t>de </a:t>
            </a:r>
            <a:r>
              <a:rPr lang="es-MX" dirty="0" err="1" smtClean="0"/>
              <a:t>Charcot</a:t>
            </a:r>
            <a:endParaRPr lang="es-MX" dirty="0"/>
          </a:p>
          <a:p>
            <a:pPr lvl="1"/>
            <a:r>
              <a:rPr lang="es-MX" dirty="0" smtClean="0"/>
              <a:t>0,4</a:t>
            </a:r>
            <a:r>
              <a:rPr lang="es-MX" dirty="0"/>
              <a:t>% - 1,4</a:t>
            </a:r>
            <a:r>
              <a:rPr lang="es-MX" dirty="0" smtClean="0"/>
              <a:t>%.</a:t>
            </a:r>
          </a:p>
          <a:p>
            <a:endParaRPr lang="es-CL" dirty="0" smtClean="0"/>
          </a:p>
          <a:p>
            <a:r>
              <a:rPr lang="es-CL" dirty="0" smtClean="0"/>
              <a:t>Cambios radiológicos asociados:</a:t>
            </a:r>
          </a:p>
          <a:p>
            <a:pPr lvl="1"/>
            <a:r>
              <a:rPr lang="es-CL" dirty="0" smtClean="0"/>
              <a:t>10% de los pacientes con diabetes y neuropatía.</a:t>
            </a:r>
          </a:p>
          <a:p>
            <a:endParaRPr lang="es-CL" dirty="0" smtClean="0"/>
          </a:p>
          <a:p>
            <a:r>
              <a:rPr lang="es-CL" dirty="0" smtClean="0"/>
              <a:t>Diabetes de larga duración (promedio15 años) y neuropatía periférica.</a:t>
            </a:r>
          </a:p>
          <a:p>
            <a:endParaRPr lang="es-CL" dirty="0" smtClean="0"/>
          </a:p>
          <a:p>
            <a:r>
              <a:rPr lang="es-CL" dirty="0" smtClean="0"/>
              <a:t>4ª y 6ª década. </a:t>
            </a:r>
          </a:p>
          <a:p>
            <a:endParaRPr lang="es-CL" dirty="0" smtClean="0"/>
          </a:p>
          <a:p>
            <a:r>
              <a:rPr lang="es-CL" dirty="0" smtClean="0"/>
              <a:t>Trauma </a:t>
            </a:r>
            <a:r>
              <a:rPr lang="es-CL" dirty="0" smtClean="0">
                <a:sym typeface="Wingdings"/>
              </a:rPr>
              <a:t> </a:t>
            </a:r>
            <a:r>
              <a:rPr lang="es-CL" dirty="0" smtClean="0"/>
              <a:t>factor importante en la patogénesis (22-53%)</a:t>
            </a:r>
          </a:p>
          <a:p>
            <a:endParaRPr lang="es-CL" dirty="0" smtClean="0"/>
          </a:p>
          <a:p>
            <a:r>
              <a:rPr lang="es-CL" dirty="0" err="1" smtClean="0"/>
              <a:t>Neuroartropatía</a:t>
            </a:r>
            <a:r>
              <a:rPr lang="es-CL" dirty="0" smtClean="0"/>
              <a:t> bilateral </a:t>
            </a:r>
            <a:r>
              <a:rPr lang="es-CL" dirty="0" smtClean="0">
                <a:sym typeface="Wingdings"/>
              </a:rPr>
              <a:t> </a:t>
            </a:r>
            <a:r>
              <a:rPr lang="es-CL" dirty="0" smtClean="0"/>
              <a:t>20%</a:t>
            </a:r>
            <a:endParaRPr lang="es-CL"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Caso real</a:t>
            </a:r>
            <a:endParaRPr lang="es-MX" dirty="0"/>
          </a:p>
        </p:txBody>
      </p:sp>
      <p:sp>
        <p:nvSpPr>
          <p:cNvPr id="3" name="2 Marcador de contenido"/>
          <p:cNvSpPr>
            <a:spLocks noGrp="1"/>
          </p:cNvSpPr>
          <p:nvPr>
            <p:ph sz="quarter" idx="1"/>
          </p:nvPr>
        </p:nvSpPr>
        <p:spPr/>
        <p:txBody>
          <a:bodyPr/>
          <a:lstStyle/>
          <a:p>
            <a:r>
              <a:rPr lang="es-ES" dirty="0" smtClean="0"/>
              <a:t>Mujer 59 años</a:t>
            </a:r>
          </a:p>
          <a:p>
            <a:r>
              <a:rPr lang="es-ES" dirty="0" smtClean="0"/>
              <a:t>12 años de DM-2</a:t>
            </a:r>
          </a:p>
          <a:p>
            <a:r>
              <a:rPr lang="es-ES" dirty="0" smtClean="0"/>
              <a:t>Hace un año presenta edema de las EEII</a:t>
            </a:r>
          </a:p>
          <a:p>
            <a:r>
              <a:rPr lang="es-ES" dirty="0" smtClean="0"/>
              <a:t>Hospitalizada en 2 oportunidades</a:t>
            </a:r>
            <a:endParaRPr lang="es-MX" dirty="0"/>
          </a:p>
        </p:txBody>
      </p:sp>
    </p:spTree>
    <p:extLst>
      <p:ext uri="{BB962C8B-B14F-4D97-AF65-F5344CB8AC3E}">
        <p14:creationId xmlns:p14="http://schemas.microsoft.com/office/powerpoint/2010/main" val="2825792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Rx</a:t>
            </a:r>
            <a:r>
              <a:rPr lang="es-ES" dirty="0" smtClean="0"/>
              <a:t> de febrero</a:t>
            </a:r>
            <a:endParaRPr lang="es-MX" dirty="0"/>
          </a:p>
        </p:txBody>
      </p:sp>
      <p:pic>
        <p:nvPicPr>
          <p:cNvPr id="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3825274"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844824"/>
            <a:ext cx="4776378"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8192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Rx</a:t>
            </a:r>
            <a:r>
              <a:rPr lang="es-ES" dirty="0" smtClean="0"/>
              <a:t> de julio</a:t>
            </a:r>
            <a:endParaRPr lang="es-MX" dirty="0"/>
          </a:p>
        </p:txBody>
      </p:sp>
      <p:pic>
        <p:nvPicPr>
          <p:cNvPr id="1536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427984" y="1300187"/>
            <a:ext cx="4143130" cy="493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275106"/>
            <a:ext cx="3528392" cy="4962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50818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Noviembre 2018</a:t>
            </a:r>
            <a:endParaRPr lang="es-MX" dirty="0"/>
          </a:p>
        </p:txBody>
      </p:sp>
      <p:pic>
        <p:nvPicPr>
          <p:cNvPr id="14338"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268760"/>
            <a:ext cx="4032448"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356992"/>
            <a:ext cx="3954792" cy="2966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73884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L" smtClean="0"/>
              <a:t>Gracias</a:t>
            </a:r>
            <a:endParaRPr lang="es-CL"/>
          </a:p>
        </p:txBody>
      </p:sp>
      <p:sp>
        <p:nvSpPr>
          <p:cNvPr id="5" name="4 Marcador de texto"/>
          <p:cNvSpPr>
            <a:spLocks noGrp="1"/>
          </p:cNvSpPr>
          <p:nvPr>
            <p:ph type="body" idx="1"/>
          </p:nvPr>
        </p:nvSpPr>
        <p:spPr/>
        <p:txBody>
          <a:bodyPr/>
          <a:lstStyle/>
          <a:p>
            <a:endParaRPr lang="es-CL"/>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s-ES" smtClean="0"/>
              <a:t>Etiología</a:t>
            </a:r>
          </a:p>
        </p:txBody>
      </p:sp>
      <p:sp>
        <p:nvSpPr>
          <p:cNvPr id="128003" name="Rectangle 3"/>
          <p:cNvSpPr>
            <a:spLocks noGrp="1" noChangeArrowheads="1"/>
          </p:cNvSpPr>
          <p:nvPr>
            <p:ph sz="quarter" idx="1"/>
          </p:nvPr>
        </p:nvSpPr>
        <p:spPr/>
        <p:txBody>
          <a:bodyPr/>
          <a:lstStyle/>
          <a:p>
            <a:r>
              <a:rPr lang="es-ES" dirty="0" smtClean="0"/>
              <a:t>Cualquier condición que cause una neuropatía sensitiva o autonómica.</a:t>
            </a:r>
          </a:p>
          <a:p>
            <a:endParaRPr lang="es-ES" dirty="0" smtClean="0"/>
          </a:p>
          <a:p>
            <a:r>
              <a:rPr lang="es-ES" dirty="0" smtClean="0"/>
              <a:t>Complicación de:</a:t>
            </a:r>
          </a:p>
          <a:p>
            <a:pPr lvl="1"/>
            <a:r>
              <a:rPr lang="es-ES" b="1" dirty="0" smtClean="0"/>
              <a:t>Diabetes</a:t>
            </a:r>
          </a:p>
          <a:p>
            <a:pPr lvl="1"/>
            <a:r>
              <a:rPr lang="es-ES" dirty="0" smtClean="0"/>
              <a:t>Sífilis</a:t>
            </a:r>
          </a:p>
          <a:p>
            <a:pPr lvl="1"/>
            <a:r>
              <a:rPr lang="es-ES" dirty="0" smtClean="0"/>
              <a:t>OH</a:t>
            </a:r>
          </a:p>
          <a:p>
            <a:pPr lvl="1"/>
            <a:r>
              <a:rPr lang="es-ES" dirty="0" err="1" smtClean="0"/>
              <a:t>Mielomeningocele</a:t>
            </a:r>
            <a:endParaRPr lang="es-ES" dirty="0" smtClean="0"/>
          </a:p>
          <a:p>
            <a:pPr lvl="1"/>
            <a:r>
              <a:rPr lang="es-ES" dirty="0" smtClean="0"/>
              <a:t>LM</a:t>
            </a:r>
          </a:p>
          <a:p>
            <a:pPr lvl="1"/>
            <a:r>
              <a:rPr lang="es-ES" dirty="0" smtClean="0"/>
              <a:t>Siringomielia</a:t>
            </a:r>
          </a:p>
          <a:p>
            <a:pPr lvl="1"/>
            <a:r>
              <a:rPr lang="es-ES" dirty="0" smtClean="0"/>
              <a:t>IRC</a:t>
            </a:r>
          </a:p>
        </p:txBody>
      </p:sp>
      <p:pic>
        <p:nvPicPr>
          <p:cNvPr id="6" name="Picture 1" descr="\\stormpc\Documentos\Karin\Inhoud voor de USB Stick\html\images\icon-neuro-osteo2.jpg"/>
          <p:cNvPicPr/>
          <p:nvPr/>
        </p:nvPicPr>
        <p:blipFill>
          <a:blip r:embed="rId2" cstate="print"/>
          <a:srcRect/>
          <a:stretch>
            <a:fillRect/>
          </a:stretch>
        </p:blipFill>
        <p:spPr bwMode="auto">
          <a:xfrm>
            <a:off x="4644009" y="3068960"/>
            <a:ext cx="3024336"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Patogenia</a:t>
            </a:r>
            <a:endParaRPr lang="es-CL" dirty="0"/>
          </a:p>
        </p:txBody>
      </p:sp>
      <p:sp>
        <p:nvSpPr>
          <p:cNvPr id="3" name="2 Marcador de contenido"/>
          <p:cNvSpPr>
            <a:spLocks noGrp="1"/>
          </p:cNvSpPr>
          <p:nvPr>
            <p:ph sz="quarter" idx="1"/>
          </p:nvPr>
        </p:nvSpPr>
        <p:spPr/>
        <p:txBody>
          <a:bodyPr/>
          <a:lstStyle/>
          <a:p>
            <a:r>
              <a:rPr lang="es-CL" dirty="0" smtClean="0"/>
              <a:t>Desconocida.</a:t>
            </a:r>
          </a:p>
          <a:p>
            <a:pPr lvl="1"/>
            <a:r>
              <a:rPr lang="es-CL" dirty="0" smtClean="0"/>
              <a:t>Combinación de factores mecánicos y vasculares </a:t>
            </a:r>
            <a:r>
              <a:rPr lang="es-CL" dirty="0" smtClean="0">
                <a:sym typeface="Wingdings"/>
              </a:rPr>
              <a:t></a:t>
            </a:r>
            <a:r>
              <a:rPr lang="es-CL" dirty="0" smtClean="0"/>
              <a:t> Neuropatía diabética periférica.</a:t>
            </a:r>
          </a:p>
          <a:p>
            <a:pPr lvl="1"/>
            <a:r>
              <a:rPr lang="es-CL" dirty="0" smtClean="0"/>
              <a:t>Otras hipótesis: exagerada respuesta inflamatoria local al </a:t>
            </a:r>
            <a:r>
              <a:rPr lang="es-CL" dirty="0" err="1" smtClean="0"/>
              <a:t>Tx</a:t>
            </a:r>
            <a:endParaRPr lang="es-CL" dirty="0" smtClean="0"/>
          </a:p>
          <a:p>
            <a:endParaRPr lang="es-CL" dirty="0"/>
          </a:p>
        </p:txBody>
      </p:sp>
      <p:graphicFrame>
        <p:nvGraphicFramePr>
          <p:cNvPr id="4" name="3 Diagrama"/>
          <p:cNvGraphicFramePr/>
          <p:nvPr/>
        </p:nvGraphicFramePr>
        <p:xfrm>
          <a:off x="539552" y="1757040"/>
          <a:ext cx="7992888"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Diagrama"/>
          <p:cNvGraphicFramePr/>
          <p:nvPr/>
        </p:nvGraphicFramePr>
        <p:xfrm>
          <a:off x="467544" y="1700808"/>
          <a:ext cx="8568952" cy="53285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1" nodeType="clickEffect">
                                  <p:stCondLst>
                                    <p:cond delay="0"/>
                                  </p:stCondLst>
                                  <p:childTnLst>
                                    <p:anim calcmode="lin" valueType="num">
                                      <p:cBhvr>
                                        <p:cTn id="6" dur="1000"/>
                                        <p:tgtEl>
                                          <p:spTgt spid="4"/>
                                        </p:tgtEl>
                                        <p:attrNameLst>
                                          <p:attrName>ppt_w</p:attrName>
                                        </p:attrNameLst>
                                      </p:cBhvr>
                                      <p:tavLst>
                                        <p:tav tm="0">
                                          <p:val>
                                            <p:strVal val="ppt_w"/>
                                          </p:val>
                                        </p:tav>
                                        <p:tav tm="100000">
                                          <p:val>
                                            <p:strVal val="ppt_w*0.70"/>
                                          </p:val>
                                        </p:tav>
                                      </p:tavLst>
                                    </p:anim>
                                    <p:anim calcmode="lin" valueType="num">
                                      <p:cBhvr>
                                        <p:cTn id="7" dur="1000"/>
                                        <p:tgtEl>
                                          <p:spTgt spid="4"/>
                                        </p:tgtEl>
                                        <p:attrNameLst>
                                          <p:attrName>ppt_h</p:attrName>
                                        </p:attrNameLst>
                                      </p:cBhvr>
                                      <p:tavLst>
                                        <p:tav tm="0">
                                          <p:val>
                                            <p:strVal val="ppt_h"/>
                                          </p:val>
                                        </p:tav>
                                        <p:tav tm="100000">
                                          <p:val>
                                            <p:strVal val="ppt_h"/>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p:bldAsOne/>
      </p:bldGraphic>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dirty="0" err="1" smtClean="0"/>
              <a:t>Patogenia</a:t>
            </a:r>
            <a:endParaRPr lang="es-C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293755"/>
            <a:ext cx="5616624" cy="4943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a:t>
            </a:r>
            <a:r>
              <a:rPr lang="es-ES" dirty="0" smtClean="0"/>
              <a:t>línica</a:t>
            </a:r>
            <a:endParaRPr lang="es-MX" dirty="0"/>
          </a:p>
        </p:txBody>
      </p:sp>
      <p:sp>
        <p:nvSpPr>
          <p:cNvPr id="3" name="2 Marcador de contenido"/>
          <p:cNvSpPr>
            <a:spLocks noGrp="1"/>
          </p:cNvSpPr>
          <p:nvPr>
            <p:ph sz="quarter" idx="1"/>
          </p:nvPr>
        </p:nvSpPr>
        <p:spPr/>
        <p:txBody>
          <a:bodyPr/>
          <a:lstStyle/>
          <a:p>
            <a:r>
              <a:rPr lang="es-MX" dirty="0" smtClean="0"/>
              <a:t>Motivo </a:t>
            </a:r>
            <a:r>
              <a:rPr lang="es-MX" dirty="0"/>
              <a:t>de consulta: </a:t>
            </a:r>
            <a:r>
              <a:rPr lang="es-MX" dirty="0" smtClean="0"/>
              <a:t>aumento de </a:t>
            </a:r>
            <a:r>
              <a:rPr lang="es-MX" dirty="0"/>
              <a:t>volumen y deformidad.</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482" y="1700808"/>
            <a:ext cx="3659510" cy="2341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6549" y="1700808"/>
            <a:ext cx="3133883" cy="2355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225627"/>
            <a:ext cx="2600325"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4221088"/>
            <a:ext cx="3140721"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4221088"/>
            <a:ext cx="2521379"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1051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Clínica</a:t>
            </a:r>
            <a:endParaRPr lang="es-CL" dirty="0"/>
          </a:p>
        </p:txBody>
      </p:sp>
      <p:sp>
        <p:nvSpPr>
          <p:cNvPr id="3" name="2 Marcador de contenido"/>
          <p:cNvSpPr>
            <a:spLocks noGrp="1"/>
          </p:cNvSpPr>
          <p:nvPr>
            <p:ph sz="quarter" idx="1"/>
          </p:nvPr>
        </p:nvSpPr>
        <p:spPr/>
        <p:txBody>
          <a:bodyPr/>
          <a:lstStyle/>
          <a:p>
            <a:r>
              <a:rPr lang="es-CL" dirty="0" smtClean="0"/>
              <a:t>Clasificación de artropatía de </a:t>
            </a:r>
            <a:r>
              <a:rPr lang="es-CL" dirty="0" err="1" smtClean="0"/>
              <a:t>Charcot</a:t>
            </a:r>
            <a:r>
              <a:rPr lang="es-CL" dirty="0" smtClean="0"/>
              <a:t> (</a:t>
            </a:r>
            <a:r>
              <a:rPr lang="es-CL" dirty="0" err="1" smtClean="0"/>
              <a:t>Eichenholtz</a:t>
            </a:r>
            <a:r>
              <a:rPr lang="es-CL" dirty="0" smtClean="0"/>
              <a:t> )</a:t>
            </a:r>
            <a:endParaRPr lang="es-CL" dirty="0"/>
          </a:p>
        </p:txBody>
      </p:sp>
      <p:graphicFrame>
        <p:nvGraphicFramePr>
          <p:cNvPr id="4" name="3 Diagrama"/>
          <p:cNvGraphicFramePr/>
          <p:nvPr>
            <p:extLst>
              <p:ext uri="{D42A27DB-BD31-4B8C-83A1-F6EECF244321}">
                <p14:modId xmlns:p14="http://schemas.microsoft.com/office/powerpoint/2010/main" val="4242294096"/>
              </p:ext>
            </p:extLst>
          </p:nvPr>
        </p:nvGraphicFramePr>
        <p:xfrm>
          <a:off x="611560" y="1844824"/>
          <a:ext cx="8064896"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0844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smtClean="0"/>
              <a:t>Clasificación según ubicación</a:t>
            </a:r>
            <a:endParaRPr lang="es-MX" dirty="0"/>
          </a:p>
        </p:txBody>
      </p:sp>
      <p:pic>
        <p:nvPicPr>
          <p:cNvPr id="2052" name="Picture 4"/>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4440493"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539552" y="4077072"/>
            <a:ext cx="3096344" cy="369332"/>
          </a:xfrm>
          <a:prstGeom prst="rect">
            <a:avLst/>
          </a:prstGeom>
          <a:noFill/>
        </p:spPr>
        <p:txBody>
          <a:bodyPr wrap="square" rtlCol="0">
            <a:spAutoFit/>
          </a:bodyPr>
          <a:lstStyle/>
          <a:p>
            <a:r>
              <a:rPr lang="es-ES" dirty="0" smtClean="0"/>
              <a:t>Clasificación de </a:t>
            </a:r>
            <a:r>
              <a:rPr lang="es-ES" dirty="0" err="1"/>
              <a:t>Brodsky</a:t>
            </a:r>
            <a:endParaRPr lang="es-MX"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3501008"/>
            <a:ext cx="4486670" cy="2731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683568" y="5939988"/>
            <a:ext cx="3600400" cy="369332"/>
          </a:xfrm>
          <a:prstGeom prst="rect">
            <a:avLst/>
          </a:prstGeom>
          <a:noFill/>
        </p:spPr>
        <p:txBody>
          <a:bodyPr wrap="square" rtlCol="0">
            <a:spAutoFit/>
          </a:bodyPr>
          <a:lstStyle/>
          <a:p>
            <a:r>
              <a:rPr lang="es-ES" dirty="0" smtClean="0"/>
              <a:t>Clasificación de Sanders y </a:t>
            </a:r>
            <a:r>
              <a:rPr lang="es-ES" dirty="0" err="1" smtClean="0"/>
              <a:t>Frybergs</a:t>
            </a:r>
            <a:endParaRPr lang="es-MX" dirty="0"/>
          </a:p>
        </p:txBody>
      </p:sp>
    </p:spTree>
    <p:extLst>
      <p:ext uri="{BB962C8B-B14F-4D97-AF65-F5344CB8AC3E}">
        <p14:creationId xmlns:p14="http://schemas.microsoft.com/office/powerpoint/2010/main" val="15462821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928</TotalTime>
  <Words>2010</Words>
  <Application>Microsoft Office PowerPoint</Application>
  <PresentationFormat>Presentación en pantalla (4:3)</PresentationFormat>
  <Paragraphs>249</Paragraphs>
  <Slides>34</Slides>
  <Notes>12</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Origen</vt:lpstr>
      <vt:lpstr>Artropatía de Charcot</vt:lpstr>
      <vt:lpstr>Generalidades </vt:lpstr>
      <vt:lpstr>Epidemiología</vt:lpstr>
      <vt:lpstr>Etiología</vt:lpstr>
      <vt:lpstr>Patogenia</vt:lpstr>
      <vt:lpstr>Patogenia</vt:lpstr>
      <vt:lpstr>Clínica</vt:lpstr>
      <vt:lpstr>Clínica</vt:lpstr>
      <vt:lpstr>Clasificación según ubicación</vt:lpstr>
      <vt:lpstr>Fase aguda</vt:lpstr>
      <vt:lpstr>Clínica</vt:lpstr>
      <vt:lpstr>Clínica</vt:lpstr>
      <vt:lpstr>Artropatía de Charcot</vt:lpstr>
      <vt:lpstr>Diagnóstico</vt:lpstr>
      <vt:lpstr>Imagenología</vt:lpstr>
      <vt:lpstr>Hallazgos radiológicos</vt:lpstr>
      <vt:lpstr>Rx</vt:lpstr>
      <vt:lpstr>Rx</vt:lpstr>
      <vt:lpstr>Diagnósticos diferenciales</vt:lpstr>
      <vt:lpstr>Manejo</vt:lpstr>
      <vt:lpstr>Tto. Fase aguda</vt:lpstr>
      <vt:lpstr>Otros tratamientos</vt:lpstr>
      <vt:lpstr>Presentación de PowerPoint</vt:lpstr>
      <vt:lpstr>Tto. Fase subaguda y crónica</vt:lpstr>
      <vt:lpstr>Tratamiento Quirúrgico</vt:lpstr>
      <vt:lpstr>Tratamiento Quirúrgico</vt:lpstr>
      <vt:lpstr>Tratamiento </vt:lpstr>
      <vt:lpstr>Pronóstico</vt:lpstr>
      <vt:lpstr>En resumen</vt:lpstr>
      <vt:lpstr>Caso real</vt:lpstr>
      <vt:lpstr>Rx de febrero</vt:lpstr>
      <vt:lpstr>Rx de julio</vt:lpstr>
      <vt:lpstr>Noviembre 2018</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R&amp;R</dc:creator>
  <cp:lastModifiedBy>Rina</cp:lastModifiedBy>
  <cp:revision>82</cp:revision>
  <dcterms:created xsi:type="dcterms:W3CDTF">2012-08-22T21:14:05Z</dcterms:created>
  <dcterms:modified xsi:type="dcterms:W3CDTF">2019-05-07T23:26:43Z</dcterms:modified>
</cp:coreProperties>
</file>