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70" r:id="rId11"/>
    <p:sldId id="272" r:id="rId12"/>
    <p:sldId id="273" r:id="rId13"/>
    <p:sldId id="274" r:id="rId14"/>
    <p:sldId id="275" r:id="rId15"/>
    <p:sldId id="278" r:id="rId16"/>
    <p:sldId id="279" r:id="rId17"/>
    <p:sldId id="281" r:id="rId18"/>
    <p:sldId id="282" r:id="rId19"/>
    <p:sldId id="283" r:id="rId20"/>
    <p:sldId id="285" r:id="rId21"/>
    <p:sldId id="288" r:id="rId22"/>
    <p:sldId id="291" r:id="rId23"/>
    <p:sldId id="293" r:id="rId24"/>
    <p:sldId id="300" r:id="rId25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g"/><Relationship Id="rId3" Type="http://schemas.openxmlformats.org/officeDocument/2006/relationships/image" Target="../media/image2.png"/><Relationship Id="rId7" Type="http://schemas.openxmlformats.org/officeDocument/2006/relationships/image" Target="../media/image36.jpg"/><Relationship Id="rId12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jpg"/><Relationship Id="rId5" Type="http://schemas.openxmlformats.org/officeDocument/2006/relationships/image" Target="../media/image4.png"/><Relationship Id="rId15" Type="http://schemas.openxmlformats.org/officeDocument/2006/relationships/image" Target="../media/image23.jp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38.jpg"/><Relationship Id="rId1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jp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55.jpg"/><Relationship Id="rId17" Type="http://schemas.openxmlformats.org/officeDocument/2006/relationships/image" Target="../media/image60.png"/><Relationship Id="rId2" Type="http://schemas.openxmlformats.org/officeDocument/2006/relationships/image" Target="../media/image1.png"/><Relationship Id="rId16" Type="http://schemas.openxmlformats.org/officeDocument/2006/relationships/image" Target="../media/image5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4.jpg"/><Relationship Id="rId5" Type="http://schemas.openxmlformats.org/officeDocument/2006/relationships/image" Target="../media/image50.jp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9.png"/><Relationship Id="rId9" Type="http://schemas.openxmlformats.org/officeDocument/2006/relationships/image" Target="../media/image52.jpg"/><Relationship Id="rId14" Type="http://schemas.openxmlformats.org/officeDocument/2006/relationships/image" Target="../media/image5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2.pn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1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4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3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2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4.png"/><Relationship Id="rId10" Type="http://schemas.openxmlformats.org/officeDocument/2006/relationships/image" Target="../media/image93.png"/><Relationship Id="rId4" Type="http://schemas.openxmlformats.org/officeDocument/2006/relationships/image" Target="../media/image3.png"/><Relationship Id="rId9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2.png"/><Relationship Id="rId7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png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5" Type="http://schemas.openxmlformats.org/officeDocument/2006/relationships/image" Target="../media/image2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1244072" y="19811"/>
            <a:ext cx="382524" cy="87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18164" y="-6096"/>
            <a:ext cx="379475" cy="867156"/>
          </a:xfrm>
          <a:custGeom>
            <a:avLst/>
            <a:gdLst/>
            <a:ahLst/>
            <a:cxnLst/>
            <a:rect l="l" t="t" r="r" b="b"/>
            <a:pathLst>
              <a:path w="379475" h="867156">
                <a:moveTo>
                  <a:pt x="379475" y="6096"/>
                </a:moveTo>
                <a:lnTo>
                  <a:pt x="0" y="6096"/>
                </a:lnTo>
                <a:lnTo>
                  <a:pt x="0" y="867156"/>
                </a:lnTo>
                <a:lnTo>
                  <a:pt x="379475" y="867156"/>
                </a:lnTo>
                <a:lnTo>
                  <a:pt x="379475" y="60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23548" y="25907"/>
            <a:ext cx="466344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97640" y="0"/>
            <a:ext cx="463296" cy="861060"/>
          </a:xfrm>
          <a:custGeom>
            <a:avLst/>
            <a:gdLst/>
            <a:ahLst/>
            <a:cxnLst/>
            <a:rect l="l" t="t" r="r" b="b"/>
            <a:pathLst>
              <a:path w="463296" h="861060">
                <a:moveTo>
                  <a:pt x="0" y="861060"/>
                </a:moveTo>
                <a:lnTo>
                  <a:pt x="463296" y="861060"/>
                </a:lnTo>
                <a:lnTo>
                  <a:pt x="463296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86160" y="6377938"/>
            <a:ext cx="382524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18164" y="6400799"/>
            <a:ext cx="379475" cy="457200"/>
          </a:xfrm>
          <a:custGeom>
            <a:avLst/>
            <a:gdLst/>
            <a:ahLst/>
            <a:cxnLst/>
            <a:rect l="l" t="t" r="r" b="b"/>
            <a:pathLst>
              <a:path w="379475" h="457199">
                <a:moveTo>
                  <a:pt x="379475" y="0"/>
                </a:moveTo>
                <a:lnTo>
                  <a:pt x="0" y="0"/>
                </a:lnTo>
                <a:lnTo>
                  <a:pt x="0" y="457199"/>
                </a:lnTo>
                <a:lnTo>
                  <a:pt x="379475" y="457199"/>
                </a:lnTo>
                <a:lnTo>
                  <a:pt x="379475" y="0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65636" y="6377938"/>
            <a:ext cx="46634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97640" y="6400799"/>
            <a:ext cx="463296" cy="457200"/>
          </a:xfrm>
          <a:custGeom>
            <a:avLst/>
            <a:gdLst/>
            <a:ahLst/>
            <a:cxnLst/>
            <a:rect l="l" t="t" r="r" b="b"/>
            <a:pathLst>
              <a:path w="463296" h="457199">
                <a:moveTo>
                  <a:pt x="463296" y="0"/>
                </a:moveTo>
                <a:lnTo>
                  <a:pt x="0" y="0"/>
                </a:lnTo>
                <a:lnTo>
                  <a:pt x="0" y="457199"/>
                </a:lnTo>
                <a:lnTo>
                  <a:pt x="463296" y="457199"/>
                </a:lnTo>
                <a:lnTo>
                  <a:pt x="463296" y="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8736" y="246888"/>
            <a:ext cx="6784848" cy="39913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87184" y="5148362"/>
            <a:ext cx="3352800" cy="5289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lang="es-CL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Capacitación Continua de Médicos 10.04.19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43200" y="5148362"/>
            <a:ext cx="6602730" cy="8026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2038" marR="328898">
              <a:lnSpc>
                <a:spcPts val="1935"/>
              </a:lnSpc>
              <a:spcBef>
                <a:spcPts val="96"/>
              </a:spcBef>
            </a:pPr>
            <a:r>
              <a:rPr lang="es-CL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Nut</a:t>
            </a:r>
            <a:r>
              <a:rPr lang="es-C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 Lorena Gutiérrez Carrasco </a:t>
            </a:r>
          </a:p>
          <a:p>
            <a:pPr marL="312038" marR="328898">
              <a:lnSpc>
                <a:spcPts val="1935"/>
              </a:lnSpc>
              <a:spcBef>
                <a:spcPts val="96"/>
              </a:spcBef>
            </a:pPr>
            <a:r>
              <a:rPr lang="es-C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Depto Gestión APS</a:t>
            </a:r>
          </a:p>
          <a:p>
            <a:pPr marL="312038" marR="328898">
              <a:lnSpc>
                <a:spcPts val="1935"/>
              </a:lnSpc>
              <a:spcBef>
                <a:spcPts val="96"/>
              </a:spcBef>
            </a:pPr>
            <a:r>
              <a:rPr lang="es-C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Servicio Salud Aconcagua </a:t>
            </a:r>
          </a:p>
          <a:p>
            <a:pPr marL="312038" marR="328898">
              <a:lnSpc>
                <a:spcPts val="1935"/>
              </a:lnSpc>
              <a:spcBef>
                <a:spcPts val="96"/>
              </a:spcBef>
            </a:pPr>
            <a:endParaRPr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1244072" y="19811"/>
            <a:ext cx="382524" cy="87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18164" y="-6096"/>
            <a:ext cx="379475" cy="867156"/>
          </a:xfrm>
          <a:custGeom>
            <a:avLst/>
            <a:gdLst/>
            <a:ahLst/>
            <a:cxnLst/>
            <a:rect l="l" t="t" r="r" b="b"/>
            <a:pathLst>
              <a:path w="379475" h="867156">
                <a:moveTo>
                  <a:pt x="379475" y="6096"/>
                </a:moveTo>
                <a:lnTo>
                  <a:pt x="0" y="6096"/>
                </a:lnTo>
                <a:lnTo>
                  <a:pt x="0" y="867156"/>
                </a:lnTo>
                <a:lnTo>
                  <a:pt x="379475" y="867156"/>
                </a:lnTo>
                <a:lnTo>
                  <a:pt x="379475" y="60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23548" y="25907"/>
            <a:ext cx="466344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97640" y="0"/>
            <a:ext cx="463296" cy="861060"/>
          </a:xfrm>
          <a:custGeom>
            <a:avLst/>
            <a:gdLst/>
            <a:ahLst/>
            <a:cxnLst/>
            <a:rect l="l" t="t" r="r" b="b"/>
            <a:pathLst>
              <a:path w="463296" h="861060">
                <a:moveTo>
                  <a:pt x="0" y="861060"/>
                </a:moveTo>
                <a:lnTo>
                  <a:pt x="463296" y="861060"/>
                </a:lnTo>
                <a:lnTo>
                  <a:pt x="463296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86160" y="6377938"/>
            <a:ext cx="382524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18164" y="6400799"/>
            <a:ext cx="379475" cy="457200"/>
          </a:xfrm>
          <a:custGeom>
            <a:avLst/>
            <a:gdLst/>
            <a:ahLst/>
            <a:cxnLst/>
            <a:rect l="l" t="t" r="r" b="b"/>
            <a:pathLst>
              <a:path w="379475" h="457199">
                <a:moveTo>
                  <a:pt x="379475" y="0"/>
                </a:moveTo>
                <a:lnTo>
                  <a:pt x="0" y="0"/>
                </a:lnTo>
                <a:lnTo>
                  <a:pt x="0" y="457199"/>
                </a:lnTo>
                <a:lnTo>
                  <a:pt x="379475" y="457199"/>
                </a:lnTo>
                <a:lnTo>
                  <a:pt x="379475" y="0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65636" y="6377938"/>
            <a:ext cx="46634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97640" y="6400799"/>
            <a:ext cx="463296" cy="457200"/>
          </a:xfrm>
          <a:custGeom>
            <a:avLst/>
            <a:gdLst/>
            <a:ahLst/>
            <a:cxnLst/>
            <a:rect l="l" t="t" r="r" b="b"/>
            <a:pathLst>
              <a:path w="463296" h="457199">
                <a:moveTo>
                  <a:pt x="463296" y="0"/>
                </a:moveTo>
                <a:lnTo>
                  <a:pt x="0" y="0"/>
                </a:lnTo>
                <a:lnTo>
                  <a:pt x="0" y="457199"/>
                </a:lnTo>
                <a:lnTo>
                  <a:pt x="463296" y="457199"/>
                </a:lnTo>
                <a:lnTo>
                  <a:pt x="463296" y="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04404" y="4693920"/>
            <a:ext cx="3156204" cy="2029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6432" y="646099"/>
            <a:ext cx="8947097" cy="640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0"/>
              </a:lnSpc>
              <a:spcBef>
                <a:spcPts val="119"/>
              </a:spcBef>
            </a:pP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ESTR</a:t>
            </a:r>
            <a:r>
              <a:rPr sz="2200" b="1" spc="-9" dirty="0" smtClean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TE</a:t>
            </a:r>
            <a:r>
              <a:rPr sz="2200" b="1" spc="-9" dirty="0" smtClean="0">
                <a:solidFill>
                  <a:srgbClr val="FF0000"/>
                </a:solidFill>
                <a:latin typeface="Verdana"/>
                <a:cs typeface="Verdana"/>
              </a:rPr>
              <a:t>G</a:t>
            </a: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IA</a:t>
            </a:r>
            <a:r>
              <a:rPr sz="2200" b="1" spc="-92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2200" b="1" spc="-43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INTERV</a:t>
            </a:r>
            <a:r>
              <a:rPr sz="2200" b="1" spc="-4" dirty="0" smtClean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2200" b="1" spc="-4" dirty="0" smtClean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IÓN</a:t>
            </a:r>
            <a:r>
              <a:rPr sz="2200" b="1" spc="-89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EN</a:t>
            </a:r>
            <a:r>
              <a:rPr sz="2200" b="1" spc="-33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ESTA</a:t>
            </a:r>
            <a:r>
              <a:rPr sz="2200" b="1" spc="-9" dirty="0" smtClean="0">
                <a:solidFill>
                  <a:srgbClr val="FF0000"/>
                </a:solidFill>
                <a:latin typeface="Verdana"/>
                <a:cs typeface="Verdana"/>
              </a:rPr>
              <a:t>B</a:t>
            </a: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LECI</a:t>
            </a:r>
            <a:r>
              <a:rPr sz="2200" b="1" spc="-9" dirty="0" smtClean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IENTOS</a:t>
            </a:r>
            <a:endParaRPr sz="2200">
              <a:latin typeface="Verdana"/>
              <a:cs typeface="Verdana"/>
            </a:endParaRPr>
          </a:p>
          <a:p>
            <a:pPr marL="12700" marR="41879">
              <a:lnSpc>
                <a:spcPts val="2640"/>
              </a:lnSpc>
              <a:spcBef>
                <a:spcPts val="12"/>
              </a:spcBef>
            </a:pPr>
            <a:r>
              <a:rPr sz="3300" b="1" spc="0" baseline="-1246" dirty="0" smtClean="0">
                <a:solidFill>
                  <a:srgbClr val="FF0000"/>
                </a:solidFill>
                <a:latin typeface="Verdana"/>
                <a:cs typeface="Verdana"/>
              </a:rPr>
              <a:t>EDUCACIONALES</a:t>
            </a:r>
            <a:r>
              <a:rPr sz="3300" b="1" spc="-181" baseline="-1246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300" b="1" spc="0" baseline="-1246" dirty="0" smtClean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3300" b="1" spc="-16" baseline="-1246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300" b="1" spc="9" baseline="-1246" dirty="0" smtClean="0">
                <a:solidFill>
                  <a:srgbClr val="FF0000"/>
                </a:solidFill>
                <a:latin typeface="Verdana"/>
                <a:cs typeface="Verdana"/>
              </a:rPr>
              <a:t>J</a:t>
            </a:r>
            <a:r>
              <a:rPr sz="3300" b="1" spc="0" baseline="-1246" dirty="0" smtClean="0">
                <a:solidFill>
                  <a:srgbClr val="FF0000"/>
                </a:solidFill>
                <a:latin typeface="Verdana"/>
                <a:cs typeface="Verdana"/>
              </a:rPr>
              <a:t>ARDINES</a:t>
            </a:r>
            <a:r>
              <a:rPr sz="3300" b="1" spc="-111" baseline="-1246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300" b="1" spc="0" baseline="-1246" dirty="0" smtClean="0">
                <a:solidFill>
                  <a:srgbClr val="FF0000"/>
                </a:solidFill>
                <a:latin typeface="Verdana"/>
                <a:cs typeface="Verdana"/>
              </a:rPr>
              <a:t>INFANTI</a:t>
            </a:r>
            <a:r>
              <a:rPr sz="3300" b="1" spc="9" baseline="-1246" dirty="0" smtClean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3300" b="1" spc="0" baseline="-1246" dirty="0" smtClean="0">
                <a:solidFill>
                  <a:srgbClr val="FF0000"/>
                </a:solidFill>
                <a:latin typeface="Verdana"/>
                <a:cs typeface="Verdana"/>
              </a:rPr>
              <a:t>ES: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432" y="1906803"/>
            <a:ext cx="10407529" cy="1351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39" baseline="3034" dirty="0" smtClean="0">
                <a:latin typeface="Calibri Light"/>
                <a:cs typeface="Calibri Light"/>
              </a:rPr>
              <a:t>P</a:t>
            </a:r>
            <a:r>
              <a:rPr sz="2700" spc="0" baseline="3034" dirty="0" smtClean="0">
                <a:latin typeface="Calibri Light"/>
                <a:cs typeface="Calibri Light"/>
              </a:rPr>
              <a:t>a</a:t>
            </a:r>
            <a:r>
              <a:rPr sz="2700" spc="-29" baseline="3034" dirty="0" smtClean="0">
                <a:latin typeface="Calibri Light"/>
                <a:cs typeface="Calibri Light"/>
              </a:rPr>
              <a:t>r</a:t>
            </a:r>
            <a:r>
              <a:rPr sz="2700" spc="0" baseline="3034" dirty="0" smtClean="0">
                <a:latin typeface="Calibri Light"/>
                <a:cs typeface="Calibri Light"/>
              </a:rPr>
              <a:t>a la población</a:t>
            </a:r>
            <a:r>
              <a:rPr sz="2700" spc="19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de </a:t>
            </a:r>
            <a:r>
              <a:rPr sz="2700" b="1" u="sng" spc="0" baseline="3034" dirty="0" smtClean="0">
                <a:latin typeface="Calibri Light"/>
                <a:cs typeface="Calibri Light"/>
              </a:rPr>
              <a:t>6 me</a:t>
            </a:r>
            <a:r>
              <a:rPr sz="2700" b="1" u="sng" spc="-4" baseline="3034" dirty="0" smtClean="0">
                <a:latin typeface="Calibri Light"/>
                <a:cs typeface="Calibri Light"/>
              </a:rPr>
              <a:t>s</a:t>
            </a:r>
            <a:r>
              <a:rPr sz="2700" b="1" u="sng" spc="0" baseline="3034" dirty="0" smtClean="0">
                <a:latin typeface="Calibri Light"/>
                <a:cs typeface="Calibri Light"/>
              </a:rPr>
              <a:t>es</a:t>
            </a:r>
            <a:r>
              <a:rPr sz="2700" b="1" u="sng" spc="9" baseline="3034" dirty="0" smtClean="0">
                <a:latin typeface="Calibri Light"/>
                <a:cs typeface="Calibri Light"/>
              </a:rPr>
              <a:t> </a:t>
            </a:r>
            <a:r>
              <a:rPr sz="2700" b="1" u="sng" spc="0" baseline="3034" dirty="0" smtClean="0">
                <a:latin typeface="Calibri Light"/>
                <a:cs typeface="Calibri Light"/>
              </a:rPr>
              <a:t>a 19</a:t>
            </a:r>
            <a:r>
              <a:rPr sz="2700" b="1" u="sng" spc="9" baseline="3034" dirty="0" smtClean="0">
                <a:latin typeface="Calibri Light"/>
                <a:cs typeface="Calibri Light"/>
              </a:rPr>
              <a:t> </a:t>
            </a:r>
            <a:r>
              <a:rPr sz="2700" b="1" u="sng" spc="0" baseline="3034" dirty="0" smtClean="0">
                <a:latin typeface="Calibri Light"/>
                <a:cs typeface="Calibri Light"/>
              </a:rPr>
              <a:t>años</a:t>
            </a:r>
            <a:r>
              <a:rPr sz="2700" b="1" u="sng" spc="9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la e</a:t>
            </a:r>
            <a:r>
              <a:rPr sz="2700" spc="-25" baseline="3034" dirty="0" smtClean="0">
                <a:latin typeface="Calibri Light"/>
                <a:cs typeface="Calibri Light"/>
              </a:rPr>
              <a:t>s</a:t>
            </a:r>
            <a:r>
              <a:rPr sz="2700" spc="0" baseline="3034" dirty="0" smtClean="0">
                <a:latin typeface="Calibri Light"/>
                <a:cs typeface="Calibri Light"/>
              </a:rPr>
              <a:t>t</a:t>
            </a:r>
            <a:r>
              <a:rPr sz="2700" spc="-39" baseline="3034" dirty="0" smtClean="0">
                <a:latin typeface="Calibri Light"/>
                <a:cs typeface="Calibri Light"/>
              </a:rPr>
              <a:t>r</a:t>
            </a:r>
            <a:r>
              <a:rPr sz="2700" spc="-9" baseline="3034" dirty="0" smtClean="0">
                <a:latin typeface="Calibri Light"/>
                <a:cs typeface="Calibri Light"/>
              </a:rPr>
              <a:t>a</a:t>
            </a:r>
            <a:r>
              <a:rPr sz="2700" spc="-14" baseline="3034" dirty="0" smtClean="0">
                <a:latin typeface="Calibri Light"/>
                <a:cs typeface="Calibri Light"/>
              </a:rPr>
              <a:t>t</a:t>
            </a:r>
            <a:r>
              <a:rPr sz="2700" spc="0" baseline="3034" dirty="0" smtClean="0">
                <a:latin typeface="Calibri Light"/>
                <a:cs typeface="Calibri Light"/>
              </a:rPr>
              <a:t>e</a:t>
            </a:r>
            <a:r>
              <a:rPr sz="2700" spc="-4" baseline="3034" dirty="0" smtClean="0">
                <a:latin typeface="Calibri Light"/>
                <a:cs typeface="Calibri Light"/>
              </a:rPr>
              <a:t>g</a:t>
            </a:r>
            <a:r>
              <a:rPr sz="2700" spc="0" baseline="3034" dirty="0" smtClean="0">
                <a:latin typeface="Calibri Light"/>
                <a:cs typeface="Calibri Light"/>
              </a:rPr>
              <a:t>ia</a:t>
            </a:r>
            <a:r>
              <a:rPr sz="2700" spc="9" baseline="3034" dirty="0" smtClean="0">
                <a:latin typeface="Calibri Light"/>
                <a:cs typeface="Calibri Light"/>
              </a:rPr>
              <a:t> </a:t>
            </a:r>
            <a:r>
              <a:rPr sz="2700" spc="-9" baseline="3034" dirty="0" smtClean="0">
                <a:latin typeface="Calibri Light"/>
                <a:cs typeface="Calibri Light"/>
              </a:rPr>
              <a:t>c</a:t>
            </a:r>
            <a:r>
              <a:rPr sz="2700" spc="0" baseline="3034" dirty="0" smtClean="0">
                <a:latin typeface="Calibri Light"/>
                <a:cs typeface="Calibri Light"/>
              </a:rPr>
              <a:t>on</a:t>
            </a:r>
            <a:r>
              <a:rPr sz="2700" spc="-4" baseline="3034" dirty="0" smtClean="0">
                <a:latin typeface="Calibri Light"/>
                <a:cs typeface="Calibri Light"/>
              </a:rPr>
              <a:t>s</a:t>
            </a:r>
            <a:r>
              <a:rPr sz="2700" spc="0" baseline="3034" dirty="0" smtClean="0">
                <a:latin typeface="Calibri Light"/>
                <a:cs typeface="Calibri Light"/>
              </a:rPr>
              <a:t>id</a:t>
            </a:r>
            <a:r>
              <a:rPr sz="2700" spc="-4" baseline="3034" dirty="0" smtClean="0">
                <a:latin typeface="Calibri Light"/>
                <a:cs typeface="Calibri Light"/>
              </a:rPr>
              <a:t>e</a:t>
            </a:r>
            <a:r>
              <a:rPr sz="2700" spc="-34" baseline="3034" dirty="0" smtClean="0">
                <a:latin typeface="Calibri Light"/>
                <a:cs typeface="Calibri Light"/>
              </a:rPr>
              <a:t>r</a:t>
            </a:r>
            <a:r>
              <a:rPr sz="2700" spc="0" baseline="3034" dirty="0" smtClean="0">
                <a:latin typeface="Calibri Light"/>
                <a:cs typeface="Calibri Light"/>
              </a:rPr>
              <a:t>a p</a:t>
            </a:r>
            <a:r>
              <a:rPr sz="2700" spc="4" baseline="3034" dirty="0" smtClean="0">
                <a:latin typeface="Calibri Light"/>
                <a:cs typeface="Calibri Light"/>
              </a:rPr>
              <a:t>a</a:t>
            </a:r>
            <a:r>
              <a:rPr sz="2700" spc="-34" baseline="3034" dirty="0" smtClean="0">
                <a:latin typeface="Calibri Light"/>
                <a:cs typeface="Calibri Light"/>
              </a:rPr>
              <a:t>r</a:t>
            </a:r>
            <a:r>
              <a:rPr sz="2700" spc="0" baseline="3034" dirty="0" smtClean="0">
                <a:latin typeface="Calibri Light"/>
                <a:cs typeface="Calibri Light"/>
              </a:rPr>
              <a:t>a</a:t>
            </a:r>
            <a:r>
              <a:rPr sz="2700" spc="14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su</a:t>
            </a:r>
            <a:r>
              <a:rPr sz="2700" spc="9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desar</a:t>
            </a:r>
            <a:r>
              <a:rPr sz="2700" spc="-29" baseline="3034" dirty="0" smtClean="0">
                <a:latin typeface="Calibri Light"/>
                <a:cs typeface="Calibri Light"/>
              </a:rPr>
              <a:t>r</a:t>
            </a:r>
            <a:r>
              <a:rPr sz="2700" spc="0" baseline="3034" dirty="0" smtClean="0">
                <a:latin typeface="Calibri Light"/>
                <a:cs typeface="Calibri Light"/>
              </a:rPr>
              <a:t>ol</a:t>
            </a:r>
            <a:r>
              <a:rPr sz="2700" spc="-4" baseline="3034" dirty="0" smtClean="0">
                <a:latin typeface="Calibri Light"/>
                <a:cs typeface="Calibri Light"/>
              </a:rPr>
              <a:t>l</a:t>
            </a:r>
            <a:r>
              <a:rPr sz="2700" spc="-39" baseline="3034" dirty="0" smtClean="0">
                <a:latin typeface="Calibri Light"/>
                <a:cs typeface="Calibri Light"/>
              </a:rPr>
              <a:t>o</a:t>
            </a:r>
            <a:r>
              <a:rPr sz="2700" spc="0" baseline="3034" dirty="0" smtClean="0">
                <a:latin typeface="Calibri Light"/>
                <a:cs typeface="Calibri Light"/>
              </a:rPr>
              <a:t>,</a:t>
            </a:r>
            <a:r>
              <a:rPr sz="2700" spc="14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el</a:t>
            </a:r>
            <a:r>
              <a:rPr sz="2700" spc="4" baseline="3034" dirty="0" smtClean="0">
                <a:latin typeface="Calibri Light"/>
                <a:cs typeface="Calibri Light"/>
              </a:rPr>
              <a:t> </a:t>
            </a:r>
            <a:r>
              <a:rPr sz="2700" spc="-9" baseline="3034" dirty="0" smtClean="0">
                <a:latin typeface="Calibri Light"/>
                <a:cs typeface="Calibri Light"/>
              </a:rPr>
              <a:t>c</a:t>
            </a:r>
            <a:r>
              <a:rPr sz="2700" spc="0" baseline="3034" dirty="0" smtClean="0">
                <a:latin typeface="Calibri Light"/>
                <a:cs typeface="Calibri Light"/>
              </a:rPr>
              <a:t>alendario d</a:t>
            </a:r>
            <a:r>
              <a:rPr sz="2700" spc="-4" baseline="3034" dirty="0" smtClean="0">
                <a:latin typeface="Calibri Light"/>
                <a:cs typeface="Calibri Light"/>
              </a:rPr>
              <a:t>e</a:t>
            </a:r>
            <a:r>
              <a:rPr sz="2700" spc="0" baseline="3034" dirty="0" smtClean="0">
                <a:latin typeface="Calibri Light"/>
                <a:cs typeface="Calibri Light"/>
              </a:rPr>
              <a:t>l</a:t>
            </a:r>
            <a:r>
              <a:rPr sz="2700" spc="9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err="1" smtClean="0">
                <a:latin typeface="Calibri Light"/>
                <a:cs typeface="Calibri Light"/>
              </a:rPr>
              <a:t>año</a:t>
            </a:r>
            <a:r>
              <a:rPr sz="2700" spc="0" baseline="3034" dirty="0" smtClean="0">
                <a:latin typeface="Calibri Light"/>
                <a:cs typeface="Calibri Light"/>
              </a:rPr>
              <a:t> es</a:t>
            </a:r>
            <a:r>
              <a:rPr sz="2700" spc="-14" baseline="3034" dirty="0" smtClean="0">
                <a:latin typeface="Calibri Light"/>
                <a:cs typeface="Calibri Light"/>
              </a:rPr>
              <a:t>c</a:t>
            </a:r>
            <a:r>
              <a:rPr sz="2700" spc="0" baseline="3034" dirty="0" smtClean="0">
                <a:latin typeface="Calibri Light"/>
                <a:cs typeface="Calibri Light"/>
              </a:rPr>
              <a:t>olar</a:t>
            </a:r>
            <a:endParaRPr lang="es-CL" sz="2700" baseline="3034" dirty="0">
              <a:latin typeface="Calibri Light"/>
              <a:cs typeface="Calibri Light"/>
            </a:endParaRPr>
          </a:p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 Light"/>
                <a:cs typeface="Calibri Light"/>
              </a:rPr>
              <a:t> (8</a:t>
            </a:r>
            <a:r>
              <a:rPr sz="2700" b="1" spc="0" baseline="1517" dirty="0" smtClean="0">
                <a:latin typeface="Calibri Light"/>
                <a:cs typeface="Calibri Light"/>
              </a:rPr>
              <a:t>meses</a:t>
            </a:r>
            <a:r>
              <a:rPr sz="2700" b="1" spc="14" baseline="1517" dirty="0" smtClean="0">
                <a:latin typeface="Calibri Light"/>
                <a:cs typeface="Calibri Light"/>
              </a:rPr>
              <a:t> </a:t>
            </a:r>
            <a:r>
              <a:rPr sz="2700" b="1" spc="0" baseline="1517" dirty="0" smtClean="0">
                <a:latin typeface="Calibri Light"/>
                <a:cs typeface="Calibri Light"/>
              </a:rPr>
              <a:t>de i</a:t>
            </a:r>
            <a:r>
              <a:rPr sz="2700" b="1" spc="-14" baseline="1517" dirty="0" smtClean="0">
                <a:latin typeface="Calibri Light"/>
                <a:cs typeface="Calibri Light"/>
              </a:rPr>
              <a:t>nt</a:t>
            </a:r>
            <a:r>
              <a:rPr sz="2700" b="1" spc="0" baseline="1517" dirty="0" smtClean="0">
                <a:latin typeface="Calibri Light"/>
                <a:cs typeface="Calibri Light"/>
              </a:rPr>
              <a:t>e</a:t>
            </a:r>
            <a:r>
              <a:rPr sz="2700" b="1" spc="14" baseline="1517" dirty="0" smtClean="0">
                <a:latin typeface="Calibri Light"/>
                <a:cs typeface="Calibri Light"/>
              </a:rPr>
              <a:t>r</a:t>
            </a:r>
            <a:r>
              <a:rPr sz="2700" b="1" spc="-9" baseline="1517" dirty="0" smtClean="0">
                <a:latin typeface="Calibri Light"/>
                <a:cs typeface="Calibri Light"/>
              </a:rPr>
              <a:t>v</a:t>
            </a:r>
            <a:r>
              <a:rPr sz="2700" b="1" spc="0" baseline="1517" dirty="0" smtClean="0">
                <a:latin typeface="Calibri Light"/>
                <a:cs typeface="Calibri Light"/>
              </a:rPr>
              <a:t>ención)  </a:t>
            </a:r>
            <a:r>
              <a:rPr sz="2700" spc="0" baseline="1517" dirty="0" smtClean="0">
                <a:latin typeface="Calibri Light"/>
                <a:cs typeface="Calibri Light"/>
              </a:rPr>
              <a:t>po</a:t>
            </a:r>
            <a:r>
              <a:rPr sz="2700" spc="-14" baseline="1517" dirty="0" smtClean="0">
                <a:latin typeface="Calibri Light"/>
                <a:cs typeface="Calibri Light"/>
              </a:rPr>
              <a:t>t</a:t>
            </a:r>
            <a:r>
              <a:rPr sz="2700" spc="0" baseline="1517" dirty="0" smtClean="0">
                <a:latin typeface="Calibri Light"/>
                <a:cs typeface="Calibri Light"/>
              </a:rPr>
              <a:t>enciando que</a:t>
            </a:r>
            <a:r>
              <a:rPr sz="2700" spc="14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la</a:t>
            </a:r>
            <a:r>
              <a:rPr sz="2700" spc="14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e</a:t>
            </a:r>
            <a:r>
              <a:rPr sz="2700" spc="-25" baseline="1517" dirty="0" smtClean="0">
                <a:latin typeface="Calibri Light"/>
                <a:cs typeface="Calibri Light"/>
              </a:rPr>
              <a:t>s</a:t>
            </a:r>
            <a:r>
              <a:rPr sz="2700" spc="0" baseline="1517" dirty="0" smtClean="0">
                <a:latin typeface="Calibri Light"/>
                <a:cs typeface="Calibri Light"/>
              </a:rPr>
              <a:t>t</a:t>
            </a:r>
            <a:r>
              <a:rPr sz="2700" spc="-34" baseline="1517" dirty="0" smtClean="0">
                <a:latin typeface="Calibri Light"/>
                <a:cs typeface="Calibri Light"/>
              </a:rPr>
              <a:t>r</a:t>
            </a:r>
            <a:r>
              <a:rPr sz="2700" spc="-4" baseline="1517" dirty="0" smtClean="0">
                <a:latin typeface="Calibri Light"/>
                <a:cs typeface="Calibri Light"/>
              </a:rPr>
              <a:t>a</a:t>
            </a:r>
            <a:r>
              <a:rPr sz="2700" spc="-14" baseline="1517" dirty="0" smtClean="0">
                <a:latin typeface="Calibri Light"/>
                <a:cs typeface="Calibri Light"/>
              </a:rPr>
              <a:t>t</a:t>
            </a:r>
            <a:r>
              <a:rPr sz="2700" spc="0" baseline="1517" dirty="0" smtClean="0">
                <a:latin typeface="Calibri Light"/>
                <a:cs typeface="Calibri Light"/>
              </a:rPr>
              <a:t>e</a:t>
            </a:r>
            <a:r>
              <a:rPr sz="2700" spc="-4" baseline="1517" dirty="0" smtClean="0">
                <a:latin typeface="Calibri Light"/>
                <a:cs typeface="Calibri Light"/>
              </a:rPr>
              <a:t>g</a:t>
            </a:r>
            <a:r>
              <a:rPr sz="2700" spc="0" baseline="1517" dirty="0" smtClean="0">
                <a:latin typeface="Calibri Light"/>
                <a:cs typeface="Calibri Light"/>
              </a:rPr>
              <a:t>ia se</a:t>
            </a:r>
            <a:r>
              <a:rPr sz="2700" spc="14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ll</a:t>
            </a:r>
            <a:r>
              <a:rPr sz="2700" spc="-14" baseline="1517" dirty="0" smtClean="0">
                <a:latin typeface="Calibri Light"/>
                <a:cs typeface="Calibri Light"/>
              </a:rPr>
              <a:t>e</a:t>
            </a:r>
            <a:r>
              <a:rPr sz="2700" spc="-9" baseline="1517" dirty="0" smtClean="0">
                <a:latin typeface="Calibri Light"/>
                <a:cs typeface="Calibri Light"/>
              </a:rPr>
              <a:t>v</a:t>
            </a:r>
            <a:r>
              <a:rPr sz="2700" spc="0" baseline="1517" dirty="0" smtClean="0">
                <a:latin typeface="Calibri Light"/>
                <a:cs typeface="Calibri Light"/>
              </a:rPr>
              <a:t>e a</a:t>
            </a:r>
            <a:r>
              <a:rPr sz="2700" spc="14" baseline="1517" dirty="0" smtClean="0">
                <a:latin typeface="Calibri Light"/>
                <a:cs typeface="Calibri Light"/>
              </a:rPr>
              <a:t> </a:t>
            </a:r>
            <a:r>
              <a:rPr sz="2700" spc="-9" baseline="1517" dirty="0" smtClean="0"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latin typeface="Calibri Light"/>
                <a:cs typeface="Calibri Light"/>
              </a:rPr>
              <a:t>abo</a:t>
            </a:r>
            <a:r>
              <a:rPr sz="2700" spc="-9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de</a:t>
            </a:r>
            <a:r>
              <a:rPr sz="2700" spc="9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p</a:t>
            </a:r>
            <a:r>
              <a:rPr sz="2700" spc="-19" baseline="1517" dirty="0" smtClean="0">
                <a:latin typeface="Calibri Light"/>
                <a:cs typeface="Calibri Light"/>
              </a:rPr>
              <a:t>r</a:t>
            </a:r>
            <a:r>
              <a:rPr sz="2700" spc="-14" baseline="1517" dirty="0" smtClean="0">
                <a:latin typeface="Calibri Light"/>
                <a:cs typeface="Calibri Light"/>
              </a:rPr>
              <a:t>e</a:t>
            </a:r>
            <a:r>
              <a:rPr sz="2700" spc="-44" baseline="1517" dirty="0" smtClean="0">
                <a:latin typeface="Calibri Light"/>
                <a:cs typeface="Calibri Light"/>
              </a:rPr>
              <a:t>f</a:t>
            </a:r>
            <a:r>
              <a:rPr sz="2700" spc="0" baseline="1517" dirty="0" smtClean="0">
                <a:latin typeface="Calibri Light"/>
                <a:cs typeface="Calibri Light"/>
              </a:rPr>
              <a:t>e</a:t>
            </a:r>
            <a:r>
              <a:rPr sz="2700" spc="-19" baseline="1517" dirty="0" smtClean="0"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latin typeface="Calibri Light"/>
                <a:cs typeface="Calibri Light"/>
              </a:rPr>
              <a:t>encia</a:t>
            </a:r>
            <a:r>
              <a:rPr sz="2700" spc="-14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en</a:t>
            </a:r>
            <a:r>
              <a:rPr sz="2700" spc="9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e</a:t>
            </a:r>
            <a:r>
              <a:rPr sz="2700" spc="-25" baseline="1517" dirty="0" smtClean="0">
                <a:latin typeface="Calibri Light"/>
                <a:cs typeface="Calibri Light"/>
              </a:rPr>
              <a:t>s</a:t>
            </a:r>
            <a:r>
              <a:rPr sz="2700" spc="-29" baseline="1517" dirty="0" smtClean="0">
                <a:latin typeface="Calibri Light"/>
                <a:cs typeface="Calibri Light"/>
              </a:rPr>
              <a:t>t</a:t>
            </a:r>
            <a:r>
              <a:rPr sz="2700" spc="0" baseline="1517" dirty="0" smtClean="0">
                <a:latin typeface="Calibri Light"/>
                <a:cs typeface="Calibri Light"/>
              </a:rPr>
              <a:t>ableci</a:t>
            </a:r>
            <a:r>
              <a:rPr sz="2700" spc="4" baseline="1517" dirty="0" smtClean="0">
                <a:latin typeface="Calibri Light"/>
                <a:cs typeface="Calibri Light"/>
              </a:rPr>
              <a:t>m</a:t>
            </a:r>
            <a:r>
              <a:rPr sz="2700" spc="0" baseline="1517" dirty="0" smtClean="0">
                <a:latin typeface="Calibri Light"/>
                <a:cs typeface="Calibri Light"/>
              </a:rPr>
              <a:t>ie</a:t>
            </a:r>
            <a:r>
              <a:rPr sz="2700" spc="-14" baseline="1517" dirty="0" smtClean="0">
                <a:latin typeface="Calibri Light"/>
                <a:cs typeface="Calibri Light"/>
              </a:rPr>
              <a:t>nt</a:t>
            </a:r>
            <a:r>
              <a:rPr sz="2700" spc="0" baseline="1517" dirty="0" smtClean="0">
                <a:latin typeface="Calibri Light"/>
                <a:cs typeface="Calibri Light"/>
              </a:rPr>
              <a:t>os</a:t>
            </a:r>
            <a:endParaRPr sz="1800" dirty="0">
              <a:latin typeface="Calibri Light"/>
              <a:cs typeface="Calibri Light"/>
            </a:endParaRPr>
          </a:p>
          <a:p>
            <a:pPr marL="12700" marR="34335">
              <a:lnSpc>
                <a:spcPts val="2160"/>
              </a:lnSpc>
            </a:pPr>
            <a:r>
              <a:rPr sz="2700" spc="0" baseline="1517" dirty="0" smtClean="0">
                <a:latin typeface="Calibri Light"/>
                <a:cs typeface="Calibri Light"/>
              </a:rPr>
              <a:t>edu</a:t>
            </a:r>
            <a:r>
              <a:rPr sz="2700" spc="-9" baseline="1517" dirty="0" smtClean="0"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latin typeface="Calibri Light"/>
                <a:cs typeface="Calibri Light"/>
              </a:rPr>
              <a:t>a</a:t>
            </a:r>
            <a:r>
              <a:rPr sz="2700" spc="4" baseline="1517" dirty="0" smtClean="0"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latin typeface="Calibri Light"/>
                <a:cs typeface="Calibri Light"/>
              </a:rPr>
              <a:t>ionales (Escuela, liceos, S</a:t>
            </a:r>
            <a:r>
              <a:rPr sz="2700" spc="9" baseline="1517" dirty="0" smtClean="0">
                <a:latin typeface="Calibri Light"/>
                <a:cs typeface="Calibri Light"/>
              </a:rPr>
              <a:t>a</a:t>
            </a:r>
            <a:r>
              <a:rPr sz="2700" spc="0" baseline="1517" dirty="0" smtClean="0">
                <a:latin typeface="Calibri Light"/>
                <a:cs typeface="Calibri Light"/>
              </a:rPr>
              <a:t>las</a:t>
            </a:r>
            <a:r>
              <a:rPr sz="2700" spc="14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Cunas</a:t>
            </a:r>
            <a:r>
              <a:rPr sz="2700" spc="14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y Ja</a:t>
            </a:r>
            <a:r>
              <a:rPr sz="2700" spc="-14" baseline="1517" dirty="0" smtClean="0"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latin typeface="Calibri Light"/>
                <a:cs typeface="Calibri Light"/>
              </a:rPr>
              <a:t>dines I</a:t>
            </a:r>
            <a:r>
              <a:rPr sz="2700" spc="-9" baseline="1517" dirty="0" smtClean="0">
                <a:latin typeface="Calibri Light"/>
                <a:cs typeface="Calibri Light"/>
              </a:rPr>
              <a:t>n</a:t>
            </a:r>
            <a:r>
              <a:rPr sz="2700" spc="-34" baseline="1517" dirty="0" smtClean="0">
                <a:latin typeface="Calibri Light"/>
                <a:cs typeface="Calibri Light"/>
              </a:rPr>
              <a:t>f</a:t>
            </a:r>
            <a:r>
              <a:rPr sz="2700" spc="0" baseline="1517" dirty="0" smtClean="0">
                <a:latin typeface="Calibri Light"/>
                <a:cs typeface="Calibri Light"/>
              </a:rPr>
              <a:t>a</a:t>
            </a:r>
            <a:r>
              <a:rPr sz="2700" spc="-4" baseline="1517" dirty="0" smtClean="0">
                <a:latin typeface="Calibri Light"/>
                <a:cs typeface="Calibri Light"/>
              </a:rPr>
              <a:t>n</a:t>
            </a:r>
            <a:r>
              <a:rPr sz="2700" spc="0" baseline="1517" dirty="0" smtClean="0">
                <a:latin typeface="Calibri Light"/>
                <a:cs typeface="Calibri Light"/>
              </a:rPr>
              <a:t>t</a:t>
            </a:r>
            <a:r>
              <a:rPr sz="2700" spc="-4" baseline="1517" dirty="0" smtClean="0">
                <a:latin typeface="Calibri Light"/>
                <a:cs typeface="Calibri Light"/>
              </a:rPr>
              <a:t>i</a:t>
            </a:r>
            <a:r>
              <a:rPr sz="2700" spc="0" baseline="1517" dirty="0" smtClean="0">
                <a:latin typeface="Calibri Light"/>
                <a:cs typeface="Calibri Light"/>
              </a:rPr>
              <a:t>les). En e</a:t>
            </a:r>
            <a:r>
              <a:rPr sz="2700" spc="-25" baseline="1517" dirty="0" smtClean="0">
                <a:latin typeface="Calibri Light"/>
                <a:cs typeface="Calibri Light"/>
              </a:rPr>
              <a:t>s</a:t>
            </a:r>
            <a:r>
              <a:rPr sz="2700" spc="-14" baseline="1517" dirty="0" smtClean="0">
                <a:latin typeface="Calibri Light"/>
                <a:cs typeface="Calibri Light"/>
              </a:rPr>
              <a:t>t</a:t>
            </a:r>
            <a:r>
              <a:rPr sz="2700" spc="0" baseline="1517" dirty="0" smtClean="0">
                <a:latin typeface="Calibri Light"/>
                <a:cs typeface="Calibri Light"/>
              </a:rPr>
              <a:t>e</a:t>
            </a:r>
            <a:r>
              <a:rPr sz="2700" spc="9" baseline="1517" dirty="0" smtClean="0">
                <a:latin typeface="Calibri Light"/>
                <a:cs typeface="Calibri Light"/>
              </a:rPr>
              <a:t> </a:t>
            </a:r>
            <a:r>
              <a:rPr sz="2700" spc="-9" baseline="1517" dirty="0" smtClean="0"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latin typeface="Calibri Light"/>
                <a:cs typeface="Calibri Light"/>
              </a:rPr>
              <a:t>aso</a:t>
            </a:r>
            <a:r>
              <a:rPr sz="2700" spc="-9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se</a:t>
            </a:r>
            <a:r>
              <a:rPr sz="2700" spc="9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debe</a:t>
            </a:r>
            <a:r>
              <a:rPr sz="2700" spc="9" baseline="1517" dirty="0" smtClean="0">
                <a:latin typeface="Calibri Light"/>
                <a:cs typeface="Calibri Light"/>
              </a:rPr>
              <a:t> </a:t>
            </a:r>
            <a:r>
              <a:rPr sz="2700" spc="-19" baseline="1517" dirty="0" smtClean="0"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latin typeface="Calibri Light"/>
                <a:cs typeface="Calibri Light"/>
              </a:rPr>
              <a:t>eali</a:t>
            </a:r>
            <a:r>
              <a:rPr sz="2700" spc="-34" baseline="1517" dirty="0" smtClean="0">
                <a:latin typeface="Calibri Light"/>
                <a:cs typeface="Calibri Light"/>
              </a:rPr>
              <a:t>z</a:t>
            </a:r>
            <a:r>
              <a:rPr sz="2700" spc="0" baseline="1517" dirty="0" smtClean="0">
                <a:latin typeface="Calibri Light"/>
                <a:cs typeface="Calibri Light"/>
              </a:rPr>
              <a:t>ar </a:t>
            </a:r>
            <a:r>
              <a:rPr sz="2700" spc="14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el</a:t>
            </a:r>
            <a:r>
              <a:rPr sz="2700" spc="9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t</a:t>
            </a:r>
            <a:r>
              <a:rPr sz="2700" spc="-34" baseline="1517" dirty="0" smtClean="0"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latin typeface="Calibri Light"/>
                <a:cs typeface="Calibri Light"/>
              </a:rPr>
              <a:t>ab</a:t>
            </a:r>
            <a:r>
              <a:rPr sz="2700" spc="9" baseline="1517" dirty="0" smtClean="0">
                <a:latin typeface="Calibri Light"/>
                <a:cs typeface="Calibri Light"/>
              </a:rPr>
              <a:t>a</a:t>
            </a:r>
            <a:r>
              <a:rPr sz="2700" spc="4" baseline="1517" dirty="0" smtClean="0">
                <a:latin typeface="Calibri Light"/>
                <a:cs typeface="Calibri Light"/>
              </a:rPr>
              <a:t>j</a:t>
            </a:r>
            <a:r>
              <a:rPr sz="2700" spc="0" baseline="1517" dirty="0" smtClean="0">
                <a:latin typeface="Calibri Light"/>
                <a:cs typeface="Calibri Light"/>
              </a:rPr>
              <a:t>o</a:t>
            </a:r>
            <a:r>
              <a:rPr sz="2700" spc="-14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en</a:t>
            </a:r>
            <a:endParaRPr sz="1800" dirty="0">
              <a:latin typeface="Calibri Light"/>
              <a:cs typeface="Calibri Light"/>
            </a:endParaRPr>
          </a:p>
          <a:p>
            <a:pPr marL="12700" marR="34335">
              <a:lnSpc>
                <a:spcPts val="2160"/>
              </a:lnSpc>
            </a:pPr>
            <a:r>
              <a:rPr sz="2700" spc="-9" baseline="1517" dirty="0" smtClean="0"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latin typeface="Calibri Light"/>
                <a:cs typeface="Calibri Light"/>
              </a:rPr>
              <a:t>onju</a:t>
            </a:r>
            <a:r>
              <a:rPr sz="2700" spc="-4" baseline="1517" dirty="0" smtClean="0">
                <a:latin typeface="Calibri Light"/>
                <a:cs typeface="Calibri Light"/>
              </a:rPr>
              <a:t>n</a:t>
            </a:r>
            <a:r>
              <a:rPr sz="2700" spc="-14" baseline="1517" dirty="0" smtClean="0">
                <a:latin typeface="Calibri Light"/>
                <a:cs typeface="Calibri Light"/>
              </a:rPr>
              <a:t>t</a:t>
            </a:r>
            <a:r>
              <a:rPr sz="2700" spc="0" baseline="1517" dirty="0" smtClean="0">
                <a:latin typeface="Calibri Light"/>
                <a:cs typeface="Calibri Light"/>
              </a:rPr>
              <a:t>o</a:t>
            </a:r>
            <a:r>
              <a:rPr sz="2700" spc="-25" baseline="1517" dirty="0" smtClean="0">
                <a:latin typeface="Calibri Light"/>
                <a:cs typeface="Calibri Light"/>
              </a:rPr>
              <a:t> </a:t>
            </a:r>
            <a:r>
              <a:rPr sz="2700" spc="-9" baseline="1517" dirty="0" smtClean="0"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latin typeface="Calibri Light"/>
                <a:cs typeface="Calibri Light"/>
              </a:rPr>
              <a:t>on </a:t>
            </a:r>
            <a:r>
              <a:rPr sz="2700" i="1" spc="0" baseline="1517" dirty="0" smtClean="0">
                <a:latin typeface="Calibri Light"/>
                <a:cs typeface="Calibri Light"/>
              </a:rPr>
              <a:t>las</a:t>
            </a:r>
            <a:r>
              <a:rPr sz="2700" i="1" spc="9" baseline="1517" dirty="0" smtClean="0">
                <a:latin typeface="Calibri Light"/>
                <a:cs typeface="Calibri Light"/>
              </a:rPr>
              <a:t> </a:t>
            </a:r>
            <a:r>
              <a:rPr sz="2700" i="1" spc="4" baseline="1517" dirty="0" smtClean="0">
                <a:latin typeface="Calibri Light"/>
                <a:cs typeface="Calibri Light"/>
              </a:rPr>
              <a:t>A</a:t>
            </a:r>
            <a:r>
              <a:rPr sz="2700" i="1" spc="0" baseline="1517" dirty="0" smtClean="0">
                <a:latin typeface="Calibri Light"/>
                <a:cs typeface="Calibri Light"/>
              </a:rPr>
              <a:t>ulas</a:t>
            </a:r>
            <a:r>
              <a:rPr sz="2700" i="1" spc="9" baseline="1517" dirty="0" smtClean="0">
                <a:latin typeface="Calibri Light"/>
                <a:cs typeface="Calibri Light"/>
              </a:rPr>
              <a:t> </a:t>
            </a:r>
            <a:r>
              <a:rPr sz="2700" i="1" spc="0" baseline="1517" dirty="0" smtClean="0">
                <a:latin typeface="Calibri Light"/>
                <a:cs typeface="Calibri Light"/>
              </a:rPr>
              <a:t>d</a:t>
            </a:r>
            <a:r>
              <a:rPr sz="2700" i="1" spc="-4" baseline="1517" dirty="0" smtClean="0">
                <a:latin typeface="Calibri Light"/>
                <a:cs typeface="Calibri Light"/>
              </a:rPr>
              <a:t>e</a:t>
            </a:r>
            <a:r>
              <a:rPr sz="2700" i="1" spc="0" baseline="1517" dirty="0" smtClean="0">
                <a:latin typeface="Calibri Light"/>
                <a:cs typeface="Calibri Light"/>
              </a:rPr>
              <a:t>l</a:t>
            </a:r>
            <a:r>
              <a:rPr sz="2700" i="1" spc="9" baseline="1517" dirty="0" smtClean="0">
                <a:latin typeface="Calibri Light"/>
                <a:cs typeface="Calibri Light"/>
              </a:rPr>
              <a:t> </a:t>
            </a:r>
            <a:r>
              <a:rPr sz="2700" i="1" spc="0" baseline="1517" dirty="0" smtClean="0">
                <a:latin typeface="Calibri Light"/>
                <a:cs typeface="Calibri Light"/>
              </a:rPr>
              <a:t>Bi</a:t>
            </a:r>
            <a:r>
              <a:rPr sz="2700" i="1" spc="-9" baseline="1517" dirty="0" smtClean="0">
                <a:latin typeface="Calibri Light"/>
                <a:cs typeface="Calibri Light"/>
              </a:rPr>
              <a:t>e</a:t>
            </a:r>
            <a:r>
              <a:rPr sz="2700" i="1" spc="0" baseline="1517" dirty="0" smtClean="0">
                <a:latin typeface="Calibri Light"/>
                <a:cs typeface="Calibri Light"/>
              </a:rPr>
              <a:t>n</a:t>
            </a:r>
            <a:r>
              <a:rPr sz="2700" i="1" spc="25" baseline="1517" dirty="0" smtClean="0">
                <a:latin typeface="Calibri Light"/>
                <a:cs typeface="Calibri Light"/>
              </a:rPr>
              <a:t> </a:t>
            </a:r>
            <a:r>
              <a:rPr sz="2700" i="1" spc="0" baseline="1517" dirty="0" smtClean="0">
                <a:latin typeface="Calibri Light"/>
                <a:cs typeface="Calibri Light"/>
              </a:rPr>
              <a:t>E</a:t>
            </a:r>
            <a:r>
              <a:rPr sz="2700" i="1" spc="-29" baseline="1517" dirty="0" smtClean="0">
                <a:latin typeface="Calibri Light"/>
                <a:cs typeface="Calibri Light"/>
              </a:rPr>
              <a:t>st</a:t>
            </a:r>
            <a:r>
              <a:rPr sz="2700" i="1" spc="0" baseline="1517" dirty="0" smtClean="0">
                <a:latin typeface="Calibri Light"/>
                <a:cs typeface="Calibri Light"/>
              </a:rPr>
              <a:t>ar</a:t>
            </a:r>
            <a:r>
              <a:rPr sz="2700" i="1" spc="14" baseline="1517" dirty="0" smtClean="0">
                <a:latin typeface="Calibri Light"/>
                <a:cs typeface="Calibri Light"/>
              </a:rPr>
              <a:t> </a:t>
            </a:r>
            <a:r>
              <a:rPr sz="2700" i="1" spc="0" baseline="1517" dirty="0" smtClean="0">
                <a:latin typeface="Calibri Light"/>
                <a:cs typeface="Calibri Light"/>
              </a:rPr>
              <a:t>que</a:t>
            </a:r>
            <a:r>
              <a:rPr sz="2700" i="1" spc="4" baseline="1517" dirty="0" smtClean="0">
                <a:latin typeface="Calibri Light"/>
                <a:cs typeface="Calibri Light"/>
              </a:rPr>
              <a:t> </a:t>
            </a:r>
            <a:r>
              <a:rPr sz="2700" i="1" spc="-4" baseline="1517" dirty="0" smtClean="0">
                <a:latin typeface="Calibri Light"/>
                <a:cs typeface="Calibri Light"/>
              </a:rPr>
              <a:t>e</a:t>
            </a:r>
            <a:r>
              <a:rPr sz="2700" i="1" spc="0" baseline="1517" dirty="0" smtClean="0">
                <a:latin typeface="Calibri Light"/>
                <a:cs typeface="Calibri Light"/>
              </a:rPr>
              <a:t>s</a:t>
            </a:r>
            <a:r>
              <a:rPr sz="2700" i="1" spc="24" baseline="1517" dirty="0" smtClean="0">
                <a:latin typeface="Calibri Light"/>
                <a:cs typeface="Calibri Light"/>
              </a:rPr>
              <a:t> </a:t>
            </a:r>
            <a:r>
              <a:rPr sz="2700" i="1" spc="0" baseline="1517" dirty="0" smtClean="0">
                <a:latin typeface="Calibri Light"/>
                <a:cs typeface="Calibri Light"/>
              </a:rPr>
              <a:t>un </a:t>
            </a:r>
            <a:r>
              <a:rPr sz="2700" i="1" spc="-9" baseline="1517" dirty="0" smtClean="0">
                <a:latin typeface="Calibri Light"/>
                <a:cs typeface="Calibri Light"/>
              </a:rPr>
              <a:t>c</a:t>
            </a:r>
            <a:r>
              <a:rPr sz="2700" i="1" spc="0" baseline="1517" dirty="0" smtClean="0">
                <a:latin typeface="Calibri Light"/>
                <a:cs typeface="Calibri Light"/>
              </a:rPr>
              <a:t>o</a:t>
            </a:r>
            <a:r>
              <a:rPr sz="2700" i="1" spc="4" baseline="1517" dirty="0" smtClean="0">
                <a:latin typeface="Calibri Light"/>
                <a:cs typeface="Calibri Light"/>
              </a:rPr>
              <a:t>m</a:t>
            </a:r>
            <a:r>
              <a:rPr sz="2700" i="1" spc="0" baseline="1517" dirty="0" smtClean="0">
                <a:latin typeface="Calibri Light"/>
                <a:cs typeface="Calibri Light"/>
              </a:rPr>
              <a:t>pon</a:t>
            </a:r>
            <a:r>
              <a:rPr sz="2700" i="1" spc="-4" baseline="1517" dirty="0" smtClean="0">
                <a:latin typeface="Calibri Light"/>
                <a:cs typeface="Calibri Light"/>
              </a:rPr>
              <a:t>e</a:t>
            </a:r>
            <a:r>
              <a:rPr sz="2700" i="1" spc="-9" baseline="1517" dirty="0" smtClean="0">
                <a:latin typeface="Calibri Light"/>
                <a:cs typeface="Calibri Light"/>
              </a:rPr>
              <a:t>n</a:t>
            </a:r>
            <a:r>
              <a:rPr sz="2700" i="1" spc="-29" baseline="1517" dirty="0" smtClean="0">
                <a:latin typeface="Calibri Light"/>
                <a:cs typeface="Calibri Light"/>
              </a:rPr>
              <a:t>t</a:t>
            </a:r>
            <a:r>
              <a:rPr sz="2700" i="1" spc="0" baseline="1517" dirty="0" smtClean="0">
                <a:latin typeface="Calibri Light"/>
                <a:cs typeface="Calibri Light"/>
              </a:rPr>
              <a:t>e</a:t>
            </a:r>
            <a:r>
              <a:rPr sz="2700" i="1" spc="4" baseline="1517" dirty="0" smtClean="0">
                <a:latin typeface="Calibri Light"/>
                <a:cs typeface="Calibri Light"/>
              </a:rPr>
              <a:t> </a:t>
            </a:r>
            <a:r>
              <a:rPr sz="2700" i="1" spc="0" baseline="1517" dirty="0" smtClean="0">
                <a:latin typeface="Calibri Light"/>
                <a:cs typeface="Calibri Light"/>
              </a:rPr>
              <a:t>de</a:t>
            </a:r>
            <a:r>
              <a:rPr sz="2700" i="1" spc="4" baseline="1517" dirty="0" smtClean="0">
                <a:latin typeface="Calibri Light"/>
                <a:cs typeface="Calibri Light"/>
              </a:rPr>
              <a:t> </a:t>
            </a:r>
            <a:r>
              <a:rPr sz="2700" i="1" spc="0" baseline="1517" dirty="0" smtClean="0">
                <a:latin typeface="Calibri Light"/>
                <a:cs typeface="Calibri Light"/>
              </a:rPr>
              <a:t>la</a:t>
            </a:r>
            <a:r>
              <a:rPr sz="2700" i="1" spc="9" baseline="1517" dirty="0" smtClean="0">
                <a:latin typeface="Calibri Light"/>
                <a:cs typeface="Calibri Light"/>
              </a:rPr>
              <a:t> </a:t>
            </a:r>
            <a:r>
              <a:rPr sz="2700" i="1" spc="-34" baseline="1517" dirty="0" smtClean="0">
                <a:latin typeface="Calibri Light"/>
                <a:cs typeface="Calibri Light"/>
              </a:rPr>
              <a:t>P</a:t>
            </a:r>
            <a:r>
              <a:rPr sz="2700" i="1" spc="0" baseline="1517" dirty="0" smtClean="0">
                <a:latin typeface="Calibri Light"/>
                <a:cs typeface="Calibri Light"/>
              </a:rPr>
              <a:t>olí</a:t>
            </a:r>
            <a:r>
              <a:rPr sz="2700" i="1" spc="-4" baseline="1517" dirty="0" smtClean="0">
                <a:latin typeface="Calibri Light"/>
                <a:cs typeface="Calibri Light"/>
              </a:rPr>
              <a:t>t</a:t>
            </a:r>
            <a:r>
              <a:rPr sz="2700" i="1" spc="0" baseline="1517" dirty="0" smtClean="0">
                <a:latin typeface="Calibri Light"/>
                <a:cs typeface="Calibri Light"/>
              </a:rPr>
              <a:t>i</a:t>
            </a:r>
            <a:r>
              <a:rPr sz="2700" i="1" spc="-9" baseline="1517" dirty="0" smtClean="0">
                <a:latin typeface="Calibri Light"/>
                <a:cs typeface="Calibri Light"/>
              </a:rPr>
              <a:t>c</a:t>
            </a:r>
            <a:r>
              <a:rPr sz="2700" i="1" spc="0" baseline="1517" dirty="0" smtClean="0">
                <a:latin typeface="Calibri Light"/>
                <a:cs typeface="Calibri Light"/>
              </a:rPr>
              <a:t>a</a:t>
            </a:r>
            <a:r>
              <a:rPr sz="2700" i="1" spc="9" baseline="1517" dirty="0" smtClean="0">
                <a:latin typeface="Calibri Light"/>
                <a:cs typeface="Calibri Light"/>
              </a:rPr>
              <a:t> </a:t>
            </a:r>
            <a:r>
              <a:rPr sz="2700" i="1" spc="0" baseline="1517" dirty="0" smtClean="0">
                <a:latin typeface="Calibri Light"/>
                <a:cs typeface="Calibri Light"/>
              </a:rPr>
              <a:t>Na</a:t>
            </a:r>
            <a:r>
              <a:rPr sz="2700" i="1" spc="4" baseline="1517" dirty="0" smtClean="0">
                <a:latin typeface="Calibri Light"/>
                <a:cs typeface="Calibri Light"/>
              </a:rPr>
              <a:t>c</a:t>
            </a:r>
            <a:r>
              <a:rPr sz="2700" i="1" spc="0" baseline="1517" dirty="0" smtClean="0">
                <a:latin typeface="Calibri Light"/>
                <a:cs typeface="Calibri Light"/>
              </a:rPr>
              <a:t>ional</a:t>
            </a:r>
            <a:r>
              <a:rPr sz="2700" i="1" spc="9" baseline="1517" dirty="0" smtClean="0">
                <a:latin typeface="Calibri Light"/>
                <a:cs typeface="Calibri Light"/>
              </a:rPr>
              <a:t> </a:t>
            </a:r>
            <a:r>
              <a:rPr sz="2700" i="1" spc="0" baseline="1517" dirty="0" smtClean="0">
                <a:latin typeface="Calibri Light"/>
                <a:cs typeface="Calibri Light"/>
              </a:rPr>
              <a:t>de</a:t>
            </a:r>
            <a:r>
              <a:rPr sz="2700" i="1" spc="4" baseline="1517" dirty="0" smtClean="0">
                <a:latin typeface="Calibri Light"/>
                <a:cs typeface="Calibri Light"/>
              </a:rPr>
              <a:t> </a:t>
            </a:r>
            <a:r>
              <a:rPr sz="2700" i="1" spc="0" baseline="1517" dirty="0" smtClean="0">
                <a:latin typeface="Calibri Light"/>
                <a:cs typeface="Calibri Light"/>
              </a:rPr>
              <a:t>Co</a:t>
            </a:r>
            <a:r>
              <a:rPr sz="2700" i="1" spc="-29" baseline="1517" dirty="0" smtClean="0">
                <a:latin typeface="Calibri Light"/>
                <a:cs typeface="Calibri Light"/>
              </a:rPr>
              <a:t>n</a:t>
            </a:r>
            <a:r>
              <a:rPr sz="2700" i="1" spc="0" baseline="1517" dirty="0" smtClean="0">
                <a:latin typeface="Calibri Light"/>
                <a:cs typeface="Calibri Light"/>
              </a:rPr>
              <a:t>viv</a:t>
            </a:r>
            <a:r>
              <a:rPr sz="2700" i="1" spc="-4" baseline="1517" dirty="0" smtClean="0">
                <a:latin typeface="Calibri Light"/>
                <a:cs typeface="Calibri Light"/>
              </a:rPr>
              <a:t>e</a:t>
            </a:r>
            <a:r>
              <a:rPr sz="2700" i="1" spc="0" baseline="1517" dirty="0" smtClean="0">
                <a:latin typeface="Calibri Light"/>
                <a:cs typeface="Calibri Light"/>
              </a:rPr>
              <a:t>ncia</a:t>
            </a:r>
            <a:r>
              <a:rPr sz="2700" i="1" spc="14" baseline="1517" dirty="0" smtClean="0">
                <a:latin typeface="Calibri Light"/>
                <a:cs typeface="Calibri Light"/>
              </a:rPr>
              <a:t> </a:t>
            </a:r>
            <a:r>
              <a:rPr sz="2700" i="1" spc="0" baseline="1517" dirty="0" smtClean="0">
                <a:latin typeface="Calibri Light"/>
                <a:cs typeface="Calibri Light"/>
              </a:rPr>
              <a:t>Es</a:t>
            </a:r>
            <a:r>
              <a:rPr sz="2700" i="1" spc="-14" baseline="1517" dirty="0" smtClean="0">
                <a:latin typeface="Calibri Light"/>
                <a:cs typeface="Calibri Light"/>
              </a:rPr>
              <a:t>c</a:t>
            </a:r>
            <a:r>
              <a:rPr sz="2700" i="1" spc="0" baseline="1517" dirty="0" smtClean="0">
                <a:latin typeface="Calibri Light"/>
                <a:cs typeface="Calibri Light"/>
              </a:rPr>
              <a:t>olar del</a:t>
            </a:r>
            <a:endParaRPr sz="1800" dirty="0">
              <a:latin typeface="Calibri Light"/>
              <a:cs typeface="Calibri Light"/>
            </a:endParaRPr>
          </a:p>
          <a:p>
            <a:pPr marL="12700" marR="34335">
              <a:lnSpc>
                <a:spcPts val="2160"/>
              </a:lnSpc>
            </a:pPr>
            <a:r>
              <a:rPr sz="2700" i="1" spc="0" baseline="1517" dirty="0" smtClean="0">
                <a:latin typeface="Calibri Light"/>
                <a:cs typeface="Calibri Light"/>
              </a:rPr>
              <a:t>Mini</a:t>
            </a:r>
            <a:r>
              <a:rPr sz="2700" i="1" spc="-25" baseline="1517" dirty="0" smtClean="0">
                <a:latin typeface="Calibri Light"/>
                <a:cs typeface="Calibri Light"/>
              </a:rPr>
              <a:t>s</a:t>
            </a:r>
            <a:r>
              <a:rPr sz="2700" i="1" spc="-29" baseline="1517" dirty="0" smtClean="0">
                <a:latin typeface="Calibri Light"/>
                <a:cs typeface="Calibri Light"/>
              </a:rPr>
              <a:t>t</a:t>
            </a:r>
            <a:r>
              <a:rPr sz="2700" i="1" spc="-4" baseline="1517" dirty="0" smtClean="0">
                <a:latin typeface="Calibri Light"/>
                <a:cs typeface="Calibri Light"/>
              </a:rPr>
              <a:t>e</a:t>
            </a:r>
            <a:r>
              <a:rPr sz="2700" i="1" spc="0" baseline="1517" dirty="0" smtClean="0">
                <a:latin typeface="Calibri Light"/>
                <a:cs typeface="Calibri Light"/>
              </a:rPr>
              <a:t>rio</a:t>
            </a:r>
            <a:r>
              <a:rPr sz="2700" i="1" spc="39" baseline="1517" dirty="0" smtClean="0">
                <a:latin typeface="Calibri Light"/>
                <a:cs typeface="Calibri Light"/>
              </a:rPr>
              <a:t> </a:t>
            </a:r>
            <a:r>
              <a:rPr sz="2700" i="1" spc="0" baseline="1517" dirty="0" smtClean="0">
                <a:latin typeface="Calibri Light"/>
                <a:cs typeface="Calibri Light"/>
              </a:rPr>
              <a:t>de</a:t>
            </a:r>
            <a:r>
              <a:rPr sz="2700" i="1" spc="9" baseline="1517" dirty="0" smtClean="0">
                <a:latin typeface="Calibri Light"/>
                <a:cs typeface="Calibri Light"/>
              </a:rPr>
              <a:t> </a:t>
            </a:r>
            <a:r>
              <a:rPr sz="2700" i="1" spc="-39" baseline="1517" dirty="0" smtClean="0">
                <a:latin typeface="Calibri Light"/>
                <a:cs typeface="Calibri Light"/>
              </a:rPr>
              <a:t>E</a:t>
            </a:r>
            <a:r>
              <a:rPr sz="2700" i="1" spc="0" baseline="1517" dirty="0" smtClean="0">
                <a:latin typeface="Calibri Light"/>
                <a:cs typeface="Calibri Light"/>
              </a:rPr>
              <a:t>du</a:t>
            </a:r>
            <a:r>
              <a:rPr sz="2700" i="1" spc="-9" baseline="1517" dirty="0" smtClean="0">
                <a:latin typeface="Calibri Light"/>
                <a:cs typeface="Calibri Light"/>
              </a:rPr>
              <a:t>c</a:t>
            </a:r>
            <a:r>
              <a:rPr sz="2700" i="1" spc="0" baseline="1517" dirty="0" smtClean="0">
                <a:latin typeface="Calibri Light"/>
                <a:cs typeface="Calibri Light"/>
              </a:rPr>
              <a:t>ación.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6432" y="3553587"/>
            <a:ext cx="10070722" cy="802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 Light"/>
                <a:cs typeface="Calibri Light"/>
              </a:rPr>
              <a:t>Du</a:t>
            </a:r>
            <a:r>
              <a:rPr sz="2700" spc="-34" baseline="3034" dirty="0" smtClean="0">
                <a:latin typeface="Calibri Light"/>
                <a:cs typeface="Calibri Light"/>
              </a:rPr>
              <a:t>r</a:t>
            </a:r>
            <a:r>
              <a:rPr sz="2700" spc="0" baseline="3034" dirty="0" smtClean="0">
                <a:latin typeface="Calibri Light"/>
                <a:cs typeface="Calibri Light"/>
              </a:rPr>
              <a:t>a</a:t>
            </a:r>
            <a:r>
              <a:rPr sz="2700" spc="-4" baseline="3034" dirty="0" smtClean="0">
                <a:latin typeface="Calibri Light"/>
                <a:cs typeface="Calibri Light"/>
              </a:rPr>
              <a:t>n</a:t>
            </a:r>
            <a:r>
              <a:rPr sz="2700" spc="-14" baseline="3034" dirty="0" smtClean="0">
                <a:latin typeface="Calibri Light"/>
                <a:cs typeface="Calibri Light"/>
              </a:rPr>
              <a:t>t</a:t>
            </a:r>
            <a:r>
              <a:rPr sz="2700" spc="0" baseline="3034" dirty="0" smtClean="0">
                <a:latin typeface="Calibri Light"/>
                <a:cs typeface="Calibri Light"/>
              </a:rPr>
              <a:t>e</a:t>
            </a:r>
            <a:r>
              <a:rPr sz="2700" spc="-14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los </a:t>
            </a:r>
            <a:r>
              <a:rPr sz="2700" spc="19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8 meses</a:t>
            </a:r>
            <a:r>
              <a:rPr sz="2700" spc="14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se</a:t>
            </a:r>
            <a:r>
              <a:rPr sz="2700" spc="9" baseline="3034" dirty="0" smtClean="0">
                <a:latin typeface="Calibri Light"/>
                <a:cs typeface="Calibri Light"/>
              </a:rPr>
              <a:t> </a:t>
            </a:r>
            <a:r>
              <a:rPr sz="2700" spc="-19" baseline="3034" dirty="0" smtClean="0">
                <a:latin typeface="Calibri Light"/>
                <a:cs typeface="Calibri Light"/>
              </a:rPr>
              <a:t>r</a:t>
            </a:r>
            <a:r>
              <a:rPr sz="2700" spc="0" baseline="3034" dirty="0" smtClean="0">
                <a:latin typeface="Calibri Light"/>
                <a:cs typeface="Calibri Light"/>
              </a:rPr>
              <a:t>eali</a:t>
            </a:r>
            <a:r>
              <a:rPr sz="2700" spc="-34" baseline="3034" dirty="0" smtClean="0">
                <a:latin typeface="Calibri Light"/>
                <a:cs typeface="Calibri Light"/>
              </a:rPr>
              <a:t>z</a:t>
            </a:r>
            <a:r>
              <a:rPr sz="2700" spc="0" baseline="3034" dirty="0" smtClean="0">
                <a:latin typeface="Calibri Light"/>
                <a:cs typeface="Calibri Light"/>
              </a:rPr>
              <a:t>an</a:t>
            </a:r>
            <a:r>
              <a:rPr sz="2700" spc="19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Cí</a:t>
            </a:r>
            <a:r>
              <a:rPr sz="2700" spc="-25" baseline="3034" dirty="0" smtClean="0">
                <a:latin typeface="Calibri Light"/>
                <a:cs typeface="Calibri Light"/>
              </a:rPr>
              <a:t>r</a:t>
            </a:r>
            <a:r>
              <a:rPr sz="2700" spc="0" baseline="3034" dirty="0" smtClean="0">
                <a:latin typeface="Calibri Light"/>
                <a:cs typeface="Calibri Light"/>
              </a:rPr>
              <a:t>culos</a:t>
            </a:r>
            <a:r>
              <a:rPr sz="2700" spc="9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de Vida</a:t>
            </a:r>
            <a:r>
              <a:rPr sz="2700" spc="14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Sana</a:t>
            </a:r>
            <a:r>
              <a:rPr sz="2700" spc="9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y cí</a:t>
            </a:r>
            <a:r>
              <a:rPr sz="2700" spc="-19" baseline="3034" dirty="0" smtClean="0">
                <a:latin typeface="Calibri Light"/>
                <a:cs typeface="Calibri Light"/>
              </a:rPr>
              <a:t>r</a:t>
            </a:r>
            <a:r>
              <a:rPr sz="2700" spc="0" baseline="3034" dirty="0" smtClean="0">
                <a:latin typeface="Calibri Light"/>
                <a:cs typeface="Calibri Light"/>
              </a:rPr>
              <a:t>culos</a:t>
            </a:r>
            <a:r>
              <a:rPr sz="2700" spc="9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de a</a:t>
            </a:r>
            <a:r>
              <a:rPr sz="2700" spc="4" baseline="3034" dirty="0" smtClean="0">
                <a:latin typeface="Calibri Light"/>
                <a:cs typeface="Calibri Light"/>
              </a:rPr>
              <a:t>c</a:t>
            </a:r>
            <a:r>
              <a:rPr sz="2700" spc="0" baseline="3034" dirty="0" smtClean="0">
                <a:latin typeface="Calibri Light"/>
                <a:cs typeface="Calibri Light"/>
              </a:rPr>
              <a:t>t</a:t>
            </a:r>
            <a:r>
              <a:rPr sz="2700" spc="-4" baseline="3034" dirty="0" smtClean="0">
                <a:latin typeface="Calibri Light"/>
                <a:cs typeface="Calibri Light"/>
              </a:rPr>
              <a:t>i</a:t>
            </a:r>
            <a:r>
              <a:rPr sz="2700" spc="0" baseline="3034" dirty="0" smtClean="0">
                <a:latin typeface="Calibri Light"/>
                <a:cs typeface="Calibri Light"/>
              </a:rPr>
              <a:t>vidad</a:t>
            </a:r>
            <a:r>
              <a:rPr sz="2700" spc="29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físi</a:t>
            </a:r>
            <a:r>
              <a:rPr sz="2700" spc="-9" baseline="3034" dirty="0" smtClean="0">
                <a:latin typeface="Calibri Light"/>
                <a:cs typeface="Calibri Light"/>
              </a:rPr>
              <a:t>c</a:t>
            </a:r>
            <a:r>
              <a:rPr sz="2700" spc="0" baseline="3034" dirty="0" smtClean="0">
                <a:latin typeface="Calibri Light"/>
                <a:cs typeface="Calibri Light"/>
              </a:rPr>
              <a:t>a</a:t>
            </a:r>
            <a:r>
              <a:rPr sz="2700" spc="14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(sesiones</a:t>
            </a:r>
            <a:r>
              <a:rPr sz="2700" spc="9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grupales)</a:t>
            </a:r>
            <a:r>
              <a:rPr sz="2700" spc="29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en los</a:t>
            </a:r>
            <a:endParaRPr sz="1800" dirty="0">
              <a:latin typeface="Calibri Light"/>
              <a:cs typeface="Calibri Light"/>
            </a:endParaRPr>
          </a:p>
          <a:p>
            <a:pPr marL="12700">
              <a:lnSpc>
                <a:spcPts val="2160"/>
              </a:lnSpc>
              <a:spcBef>
                <a:spcPts val="11"/>
              </a:spcBef>
            </a:pPr>
            <a:r>
              <a:rPr sz="2700" spc="0" baseline="1517" dirty="0" smtClean="0">
                <a:latin typeface="Calibri Light"/>
                <a:cs typeface="Calibri Light"/>
              </a:rPr>
              <a:t>cu</a:t>
            </a:r>
            <a:r>
              <a:rPr sz="2700" spc="4" baseline="1517" dirty="0" smtClean="0">
                <a:latin typeface="Calibri Light"/>
                <a:cs typeface="Calibri Light"/>
              </a:rPr>
              <a:t>a</a:t>
            </a:r>
            <a:r>
              <a:rPr sz="2700" spc="0" baseline="1517" dirty="0" smtClean="0">
                <a:latin typeface="Calibri Light"/>
                <a:cs typeface="Calibri Light"/>
              </a:rPr>
              <a:t>les se</a:t>
            </a:r>
            <a:r>
              <a:rPr sz="2700" spc="4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in</a:t>
            </a:r>
            <a:r>
              <a:rPr sz="2700" spc="-9" baseline="1517" dirty="0" smtClean="0"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latin typeface="Calibri Light"/>
                <a:cs typeface="Calibri Light"/>
              </a:rPr>
              <a:t>orpo</a:t>
            </a:r>
            <a:r>
              <a:rPr sz="2700" spc="-34" baseline="1517" dirty="0" smtClean="0"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latin typeface="Calibri Light"/>
                <a:cs typeface="Calibri Light"/>
              </a:rPr>
              <a:t>a</a:t>
            </a:r>
            <a:r>
              <a:rPr sz="2700" spc="14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a usu</a:t>
            </a:r>
            <a:r>
              <a:rPr sz="2700" spc="9" baseline="1517" dirty="0" smtClean="0">
                <a:latin typeface="Calibri Light"/>
                <a:cs typeface="Calibri Light"/>
              </a:rPr>
              <a:t>a</a:t>
            </a:r>
            <a:r>
              <a:rPr sz="2700" spc="0" baseline="1517" dirty="0" smtClean="0">
                <a:latin typeface="Calibri Light"/>
                <a:cs typeface="Calibri Light"/>
              </a:rPr>
              <a:t>rios</a:t>
            </a:r>
            <a:r>
              <a:rPr sz="2700" spc="9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indi</a:t>
            </a:r>
            <a:r>
              <a:rPr sz="2700" spc="-19" baseline="1517" dirty="0" smtClean="0"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latin typeface="Calibri Light"/>
                <a:cs typeface="Calibri Light"/>
              </a:rPr>
              <a:t>ec</a:t>
            </a:r>
            <a:r>
              <a:rPr sz="2700" spc="-14" baseline="1517" dirty="0" smtClean="0">
                <a:latin typeface="Calibri Light"/>
                <a:cs typeface="Calibri Light"/>
              </a:rPr>
              <a:t>t</a:t>
            </a:r>
            <a:r>
              <a:rPr sz="2700" spc="0" baseline="1517" dirty="0" smtClean="0">
                <a:latin typeface="Calibri Light"/>
                <a:cs typeface="Calibri Light"/>
              </a:rPr>
              <a:t>os,</a:t>
            </a:r>
            <a:r>
              <a:rPr sz="2700" spc="14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dado que</a:t>
            </a:r>
            <a:r>
              <a:rPr sz="2700" spc="14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se of</a:t>
            </a:r>
            <a:r>
              <a:rPr sz="2700" spc="-19" baseline="1517" dirty="0" smtClean="0"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latin typeface="Calibri Light"/>
                <a:cs typeface="Calibri Light"/>
              </a:rPr>
              <a:t>ece la</a:t>
            </a:r>
            <a:r>
              <a:rPr sz="2700" spc="14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a</a:t>
            </a:r>
            <a:r>
              <a:rPr sz="2700" spc="4" baseline="1517" dirty="0" smtClean="0"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latin typeface="Calibri Light"/>
                <a:cs typeface="Calibri Light"/>
              </a:rPr>
              <a:t>t</a:t>
            </a:r>
            <a:r>
              <a:rPr sz="2700" spc="-4" baseline="1517" dirty="0" smtClean="0">
                <a:latin typeface="Calibri Light"/>
                <a:cs typeface="Calibri Light"/>
              </a:rPr>
              <a:t>i</a:t>
            </a:r>
            <a:r>
              <a:rPr sz="2700" spc="0" baseline="1517" dirty="0" smtClean="0">
                <a:latin typeface="Calibri Light"/>
                <a:cs typeface="Calibri Light"/>
              </a:rPr>
              <a:t>vidad a</a:t>
            </a:r>
            <a:r>
              <a:rPr sz="2700" spc="4" baseline="1517" dirty="0" smtClean="0">
                <a:latin typeface="Calibri Light"/>
                <a:cs typeface="Calibri Light"/>
              </a:rPr>
              <a:t> </a:t>
            </a:r>
            <a:r>
              <a:rPr sz="2700" spc="-14" baseline="1517" dirty="0" smtClean="0">
                <a:latin typeface="Calibri Light"/>
                <a:cs typeface="Calibri Light"/>
              </a:rPr>
              <a:t>t</a:t>
            </a:r>
            <a:r>
              <a:rPr sz="2700" spc="0" baseline="1517" dirty="0" smtClean="0">
                <a:latin typeface="Calibri Light"/>
                <a:cs typeface="Calibri Light"/>
              </a:rPr>
              <a:t>odo el</a:t>
            </a:r>
            <a:r>
              <a:rPr sz="2700" spc="4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grupo</a:t>
            </a:r>
            <a:r>
              <a:rPr sz="2700" spc="39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cu</a:t>
            </a:r>
            <a:r>
              <a:rPr sz="2700" spc="-29" baseline="1517" dirty="0" smtClean="0"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latin typeface="Calibri Light"/>
                <a:cs typeface="Calibri Light"/>
              </a:rPr>
              <a:t>s</a:t>
            </a:r>
            <a:r>
              <a:rPr sz="2700" spc="-39" baseline="1517" dirty="0" smtClean="0">
                <a:latin typeface="Calibri Light"/>
                <a:cs typeface="Calibri Light"/>
              </a:rPr>
              <a:t>o</a:t>
            </a:r>
            <a:r>
              <a:rPr sz="2700" spc="0" baseline="1517" dirty="0" smtClean="0">
                <a:latin typeface="Calibri Light"/>
                <a:cs typeface="Calibri Light"/>
              </a:rPr>
              <a:t>,</a:t>
            </a:r>
            <a:r>
              <a:rPr sz="2700" spc="14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e</a:t>
            </a:r>
            <a:r>
              <a:rPr sz="2700" spc="-19" baseline="1517" dirty="0" smtClean="0">
                <a:latin typeface="Calibri Light"/>
                <a:cs typeface="Calibri Light"/>
              </a:rPr>
              <a:t>s</a:t>
            </a:r>
            <a:r>
              <a:rPr sz="2700" spc="-14" baseline="1517" dirty="0" smtClean="0">
                <a:latin typeface="Calibri Light"/>
                <a:cs typeface="Calibri Light"/>
              </a:rPr>
              <a:t>t</a:t>
            </a:r>
            <a:r>
              <a:rPr sz="2700" spc="0" baseline="1517" dirty="0" smtClean="0">
                <a:latin typeface="Calibri Light"/>
                <a:cs typeface="Calibri Light"/>
              </a:rPr>
              <a:t>os </a:t>
            </a:r>
            <a:r>
              <a:rPr sz="2700" spc="4" baseline="1517" dirty="0" smtClean="0"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latin typeface="Calibri Light"/>
                <a:cs typeface="Calibri Light"/>
              </a:rPr>
              <a:t>í</a:t>
            </a:r>
            <a:r>
              <a:rPr sz="2700" spc="-19" baseline="1517" dirty="0" smtClean="0"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latin typeface="Calibri Light"/>
                <a:cs typeface="Calibri Light"/>
              </a:rPr>
              <a:t>c</a:t>
            </a:r>
            <a:r>
              <a:rPr sz="2700" spc="4" baseline="1517" dirty="0" smtClean="0">
                <a:latin typeface="Calibri Light"/>
                <a:cs typeface="Calibri Light"/>
              </a:rPr>
              <a:t>u</a:t>
            </a:r>
            <a:r>
              <a:rPr sz="2700" spc="0" baseline="1517" dirty="0" smtClean="0">
                <a:latin typeface="Calibri Light"/>
                <a:cs typeface="Calibri Light"/>
              </a:rPr>
              <a:t>los</a:t>
            </a:r>
            <a:endParaRPr sz="1800" dirty="0">
              <a:latin typeface="Calibri Light"/>
              <a:cs typeface="Calibri Light"/>
            </a:endParaRPr>
          </a:p>
          <a:p>
            <a:pPr marL="12700" marR="34290">
              <a:lnSpc>
                <a:spcPts val="2160"/>
              </a:lnSpc>
            </a:pPr>
            <a:r>
              <a:rPr sz="2700" spc="0" baseline="1517" dirty="0" smtClean="0">
                <a:latin typeface="Calibri Light"/>
                <a:cs typeface="Calibri Light"/>
              </a:rPr>
              <a:t>e</a:t>
            </a:r>
            <a:r>
              <a:rPr sz="2700" spc="-25" baseline="1517" dirty="0" smtClean="0">
                <a:latin typeface="Calibri Light"/>
                <a:cs typeface="Calibri Light"/>
              </a:rPr>
              <a:t>s</a:t>
            </a:r>
            <a:r>
              <a:rPr sz="2700" spc="-29" baseline="1517" dirty="0" smtClean="0">
                <a:latin typeface="Calibri Light"/>
                <a:cs typeface="Calibri Light"/>
              </a:rPr>
              <a:t>t</a:t>
            </a:r>
            <a:r>
              <a:rPr sz="2700" spc="0" baseline="1517" dirty="0" smtClean="0">
                <a:latin typeface="Calibri Light"/>
                <a:cs typeface="Calibri Light"/>
              </a:rPr>
              <a:t>a</a:t>
            </a:r>
            <a:r>
              <a:rPr sz="2700" spc="-29" baseline="1517" dirty="0" smtClean="0"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latin typeface="Calibri Light"/>
                <a:cs typeface="Calibri Light"/>
              </a:rPr>
              <a:t>án</a:t>
            </a:r>
            <a:r>
              <a:rPr sz="2700" spc="19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ac</a:t>
            </a:r>
            <a:r>
              <a:rPr sz="2700" spc="-9" baseline="1517" dirty="0" smtClean="0">
                <a:latin typeface="Calibri Light"/>
                <a:cs typeface="Calibri Light"/>
              </a:rPr>
              <a:t>o</a:t>
            </a:r>
            <a:r>
              <a:rPr sz="2700" spc="0" baseline="1517" dirty="0" smtClean="0">
                <a:latin typeface="Calibri Light"/>
                <a:cs typeface="Calibri Light"/>
              </a:rPr>
              <a:t>mp</a:t>
            </a:r>
            <a:r>
              <a:rPr sz="2700" spc="9" baseline="1517" dirty="0" smtClean="0">
                <a:latin typeface="Calibri Light"/>
                <a:cs typeface="Calibri Light"/>
              </a:rPr>
              <a:t>a</a:t>
            </a:r>
            <a:r>
              <a:rPr sz="2700" spc="0" baseline="1517" dirty="0" smtClean="0">
                <a:latin typeface="Calibri Light"/>
                <a:cs typeface="Calibri Light"/>
              </a:rPr>
              <a:t>ñados</a:t>
            </a:r>
            <a:r>
              <a:rPr sz="2700" spc="-4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de</a:t>
            </a:r>
            <a:r>
              <a:rPr sz="2700" spc="9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p</a:t>
            </a:r>
            <a:r>
              <a:rPr sz="2700" spc="-19" baseline="1517" dirty="0" smtClean="0"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latin typeface="Calibri Light"/>
                <a:cs typeface="Calibri Light"/>
              </a:rPr>
              <a:t>e</a:t>
            </a:r>
            <a:r>
              <a:rPr sz="2700" spc="-25" baseline="1517" dirty="0" smtClean="0">
                <a:latin typeface="Calibri Light"/>
                <a:cs typeface="Calibri Light"/>
              </a:rPr>
              <a:t>s</a:t>
            </a:r>
            <a:r>
              <a:rPr sz="2700" spc="-29" baseline="1517" dirty="0" smtClean="0">
                <a:latin typeface="Calibri Light"/>
                <a:cs typeface="Calibri Light"/>
              </a:rPr>
              <a:t>t</a:t>
            </a:r>
            <a:r>
              <a:rPr sz="2700" spc="0" baseline="1517" dirty="0" smtClean="0">
                <a:latin typeface="Calibri Light"/>
                <a:cs typeface="Calibri Light"/>
              </a:rPr>
              <a:t>a</a:t>
            </a:r>
            <a:r>
              <a:rPr sz="2700" spc="4" baseline="1517" dirty="0" smtClean="0"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latin typeface="Calibri Light"/>
                <a:cs typeface="Calibri Light"/>
              </a:rPr>
              <a:t>iones </a:t>
            </a:r>
            <a:r>
              <a:rPr sz="2700" spc="4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individuales</a:t>
            </a:r>
            <a:r>
              <a:rPr sz="2700" spc="24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al ing</a:t>
            </a:r>
            <a:r>
              <a:rPr sz="2700" spc="-19" baseline="1517" dirty="0" smtClean="0"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latin typeface="Calibri Light"/>
                <a:cs typeface="Calibri Light"/>
              </a:rPr>
              <a:t>eso</a:t>
            </a:r>
            <a:r>
              <a:rPr sz="2700" spc="19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al</a:t>
            </a:r>
            <a:r>
              <a:rPr sz="2700" spc="14" baseline="1517" dirty="0" smtClean="0">
                <a:latin typeface="Calibri Light"/>
                <a:cs typeface="Calibri Light"/>
              </a:rPr>
              <a:t> </a:t>
            </a:r>
            <a:r>
              <a:rPr sz="2700" spc="19" baseline="1517" dirty="0" smtClean="0">
                <a:latin typeface="Calibri Light"/>
                <a:cs typeface="Calibri Light"/>
              </a:rPr>
              <a:t>6</a:t>
            </a:r>
            <a:r>
              <a:rPr sz="2700" spc="0" baseline="1517" dirty="0" smtClean="0">
                <a:latin typeface="Calibri Light"/>
                <a:cs typeface="Calibri Light"/>
              </a:rPr>
              <a:t>°</a:t>
            </a:r>
            <a:r>
              <a:rPr sz="2700" spc="4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y 8°</a:t>
            </a:r>
            <a:r>
              <a:rPr sz="2700" spc="19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mes</a:t>
            </a:r>
            <a:endParaRPr sz="18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1244072" y="19811"/>
            <a:ext cx="382524" cy="87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18164" y="-6096"/>
            <a:ext cx="379475" cy="867156"/>
          </a:xfrm>
          <a:custGeom>
            <a:avLst/>
            <a:gdLst/>
            <a:ahLst/>
            <a:cxnLst/>
            <a:rect l="l" t="t" r="r" b="b"/>
            <a:pathLst>
              <a:path w="379475" h="867156">
                <a:moveTo>
                  <a:pt x="379475" y="6096"/>
                </a:moveTo>
                <a:lnTo>
                  <a:pt x="0" y="6096"/>
                </a:lnTo>
                <a:lnTo>
                  <a:pt x="0" y="867156"/>
                </a:lnTo>
                <a:lnTo>
                  <a:pt x="379475" y="867156"/>
                </a:lnTo>
                <a:lnTo>
                  <a:pt x="379475" y="60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23548" y="25907"/>
            <a:ext cx="466344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97640" y="0"/>
            <a:ext cx="463296" cy="861060"/>
          </a:xfrm>
          <a:custGeom>
            <a:avLst/>
            <a:gdLst/>
            <a:ahLst/>
            <a:cxnLst/>
            <a:rect l="l" t="t" r="r" b="b"/>
            <a:pathLst>
              <a:path w="463296" h="861060">
                <a:moveTo>
                  <a:pt x="0" y="861060"/>
                </a:moveTo>
                <a:lnTo>
                  <a:pt x="463296" y="861060"/>
                </a:lnTo>
                <a:lnTo>
                  <a:pt x="463296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86160" y="6377938"/>
            <a:ext cx="382524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18164" y="6400799"/>
            <a:ext cx="379475" cy="457200"/>
          </a:xfrm>
          <a:custGeom>
            <a:avLst/>
            <a:gdLst/>
            <a:ahLst/>
            <a:cxnLst/>
            <a:rect l="l" t="t" r="r" b="b"/>
            <a:pathLst>
              <a:path w="379475" h="457199">
                <a:moveTo>
                  <a:pt x="379475" y="0"/>
                </a:moveTo>
                <a:lnTo>
                  <a:pt x="0" y="0"/>
                </a:lnTo>
                <a:lnTo>
                  <a:pt x="0" y="457199"/>
                </a:lnTo>
                <a:lnTo>
                  <a:pt x="379475" y="457199"/>
                </a:lnTo>
                <a:lnTo>
                  <a:pt x="379475" y="0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65636" y="6377938"/>
            <a:ext cx="46634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97640" y="6400799"/>
            <a:ext cx="463296" cy="457200"/>
          </a:xfrm>
          <a:custGeom>
            <a:avLst/>
            <a:gdLst/>
            <a:ahLst/>
            <a:cxnLst/>
            <a:rect l="l" t="t" r="r" b="b"/>
            <a:pathLst>
              <a:path w="463296" h="457199">
                <a:moveTo>
                  <a:pt x="463296" y="0"/>
                </a:moveTo>
                <a:lnTo>
                  <a:pt x="0" y="0"/>
                </a:lnTo>
                <a:lnTo>
                  <a:pt x="0" y="457199"/>
                </a:lnTo>
                <a:lnTo>
                  <a:pt x="463296" y="457199"/>
                </a:lnTo>
                <a:lnTo>
                  <a:pt x="463296" y="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1812" y="3921252"/>
            <a:ext cx="9813036" cy="24338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0664" y="4290059"/>
            <a:ext cx="9893808" cy="1766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9056" y="3948684"/>
            <a:ext cx="9718548" cy="2339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9056" y="3948684"/>
            <a:ext cx="9718548" cy="2339340"/>
          </a:xfrm>
          <a:custGeom>
            <a:avLst/>
            <a:gdLst/>
            <a:ahLst/>
            <a:cxnLst/>
            <a:rect l="l" t="t" r="r" b="b"/>
            <a:pathLst>
              <a:path w="9718548" h="2339340">
                <a:moveTo>
                  <a:pt x="0" y="2339340"/>
                </a:moveTo>
                <a:lnTo>
                  <a:pt x="9718548" y="2339340"/>
                </a:lnTo>
                <a:lnTo>
                  <a:pt x="9718548" y="0"/>
                </a:lnTo>
                <a:lnTo>
                  <a:pt x="0" y="0"/>
                </a:lnTo>
                <a:lnTo>
                  <a:pt x="0" y="233934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2360" y="380288"/>
            <a:ext cx="8541130" cy="640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0"/>
              </a:lnSpc>
              <a:spcBef>
                <a:spcPts val="119"/>
              </a:spcBef>
            </a:pP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ESTR</a:t>
            </a:r>
            <a:r>
              <a:rPr sz="2200" b="1" spc="-9" dirty="0" smtClean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TE</a:t>
            </a:r>
            <a:r>
              <a:rPr sz="2200" b="1" spc="-9" dirty="0" smtClean="0">
                <a:solidFill>
                  <a:srgbClr val="FF0000"/>
                </a:solidFill>
                <a:latin typeface="Verdana"/>
                <a:cs typeface="Verdana"/>
              </a:rPr>
              <a:t>G</a:t>
            </a: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IA</a:t>
            </a:r>
            <a:r>
              <a:rPr sz="2200" b="1" spc="-92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2200" b="1" spc="-43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INTERV</a:t>
            </a:r>
            <a:r>
              <a:rPr sz="2200" b="1" spc="-4" dirty="0" smtClean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2200" b="1" spc="-4" dirty="0" smtClean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IÓN</a:t>
            </a:r>
            <a:r>
              <a:rPr sz="2200" b="1" spc="-89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EN</a:t>
            </a:r>
            <a:r>
              <a:rPr sz="2200" b="1" spc="-33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2200" b="1" spc="-31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COMUNID</a:t>
            </a:r>
            <a:r>
              <a:rPr sz="2200" b="1" spc="-9" dirty="0" smtClean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D</a:t>
            </a:r>
            <a:r>
              <a:rPr sz="2200" b="1" spc="-132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0" dirty="0" smtClean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endParaRPr sz="2200">
              <a:latin typeface="Verdana"/>
              <a:cs typeface="Verdana"/>
            </a:endParaRPr>
          </a:p>
          <a:p>
            <a:pPr marL="12700" marR="41879">
              <a:lnSpc>
                <a:spcPts val="2640"/>
              </a:lnSpc>
              <a:spcBef>
                <a:spcPts val="12"/>
              </a:spcBef>
            </a:pPr>
            <a:r>
              <a:rPr sz="3300" b="1" spc="0" baseline="-1246" dirty="0" smtClean="0">
                <a:solidFill>
                  <a:srgbClr val="FF0000"/>
                </a:solidFill>
                <a:latin typeface="Verdana"/>
                <a:cs typeface="Verdana"/>
              </a:rPr>
              <a:t>CENTROS</a:t>
            </a:r>
            <a:r>
              <a:rPr sz="3300" b="1" spc="-101" baseline="-1246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300" b="1" spc="0" baseline="-1246" dirty="0" smtClean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3300" b="1" spc="-33" baseline="-1246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300" b="1" spc="4" baseline="-1246" dirty="0" smtClean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3300" b="1" spc="0" baseline="-1246" dirty="0" smtClean="0">
                <a:solidFill>
                  <a:srgbClr val="FF0000"/>
                </a:solidFill>
                <a:latin typeface="Verdana"/>
                <a:cs typeface="Verdana"/>
              </a:rPr>
              <a:t>AL</a:t>
            </a:r>
            <a:r>
              <a:rPr sz="3300" b="1" spc="4" baseline="-1246" dirty="0" smtClean="0">
                <a:solidFill>
                  <a:srgbClr val="FF0000"/>
                </a:solidFill>
                <a:latin typeface="Verdana"/>
                <a:cs typeface="Verdana"/>
              </a:rPr>
              <a:t>U</a:t>
            </a:r>
            <a:r>
              <a:rPr sz="3300" b="1" spc="0" baseline="-1246" dirty="0" smtClean="0">
                <a:solidFill>
                  <a:srgbClr val="FF0000"/>
                </a:solidFill>
                <a:latin typeface="Verdana"/>
                <a:cs typeface="Verdana"/>
              </a:rPr>
              <a:t>D: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2360" y="1382039"/>
            <a:ext cx="10313851" cy="2275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844" algn="just">
              <a:lnSpc>
                <a:spcPts val="1935"/>
              </a:lnSpc>
              <a:spcBef>
                <a:spcPts val="96"/>
              </a:spcBef>
            </a:pPr>
            <a:r>
              <a:rPr sz="2700" spc="-39" baseline="3034" dirty="0" smtClean="0">
                <a:latin typeface="Calibri Light"/>
                <a:cs typeface="Calibri Light"/>
              </a:rPr>
              <a:t>P</a:t>
            </a:r>
            <a:r>
              <a:rPr sz="2700" spc="0" baseline="3034" dirty="0" smtClean="0">
                <a:latin typeface="Calibri Light"/>
                <a:cs typeface="Calibri Light"/>
              </a:rPr>
              <a:t>a</a:t>
            </a:r>
            <a:r>
              <a:rPr sz="2700" spc="-29" baseline="3034" dirty="0" smtClean="0">
                <a:latin typeface="Calibri Light"/>
                <a:cs typeface="Calibri Light"/>
              </a:rPr>
              <a:t>r</a:t>
            </a:r>
            <a:r>
              <a:rPr sz="2700" spc="0" baseline="3034" dirty="0" smtClean="0">
                <a:latin typeface="Calibri Light"/>
                <a:cs typeface="Calibri Light"/>
              </a:rPr>
              <a:t>a</a:t>
            </a:r>
            <a:r>
              <a:rPr sz="2700" spc="174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la</a:t>
            </a:r>
            <a:r>
              <a:rPr sz="2700" spc="184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po</a:t>
            </a:r>
            <a:r>
              <a:rPr sz="2700" spc="-4" baseline="3034" dirty="0" smtClean="0">
                <a:latin typeface="Calibri Light"/>
                <a:cs typeface="Calibri Light"/>
              </a:rPr>
              <a:t>b</a:t>
            </a:r>
            <a:r>
              <a:rPr sz="2700" spc="0" baseline="3034" dirty="0" smtClean="0">
                <a:latin typeface="Calibri Light"/>
                <a:cs typeface="Calibri Light"/>
              </a:rPr>
              <a:t>laci</a:t>
            </a:r>
            <a:r>
              <a:rPr sz="2700" spc="4" baseline="3034" dirty="0" smtClean="0">
                <a:latin typeface="Calibri Light"/>
                <a:cs typeface="Calibri Light"/>
              </a:rPr>
              <a:t>ó</a:t>
            </a:r>
            <a:r>
              <a:rPr sz="2700" spc="0" baseline="3034" dirty="0" smtClean="0">
                <a:latin typeface="Calibri Light"/>
                <a:cs typeface="Calibri Light"/>
              </a:rPr>
              <a:t>n</a:t>
            </a:r>
            <a:r>
              <a:rPr sz="2700" spc="169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de</a:t>
            </a:r>
            <a:r>
              <a:rPr sz="2700" spc="179" baseline="3034" dirty="0" smtClean="0">
                <a:latin typeface="Calibri Light"/>
                <a:cs typeface="Calibri Light"/>
              </a:rPr>
              <a:t> </a:t>
            </a:r>
            <a:r>
              <a:rPr sz="2700" b="1" u="sng" spc="0" baseline="3034" dirty="0" smtClean="0">
                <a:latin typeface="Calibri Light"/>
                <a:cs typeface="Calibri Light"/>
              </a:rPr>
              <a:t>6</a:t>
            </a:r>
            <a:r>
              <a:rPr sz="2700" b="1" u="sng" spc="179" baseline="3034" dirty="0" smtClean="0">
                <a:latin typeface="Calibri Light"/>
                <a:cs typeface="Calibri Light"/>
              </a:rPr>
              <a:t> </a:t>
            </a:r>
            <a:r>
              <a:rPr sz="2700" b="1" u="sng" spc="0" baseline="3034" dirty="0" smtClean="0">
                <a:latin typeface="Calibri Light"/>
                <a:cs typeface="Calibri Light"/>
              </a:rPr>
              <a:t>meses</a:t>
            </a:r>
            <a:r>
              <a:rPr sz="2700" b="1" u="sng" spc="175" baseline="3034" dirty="0" smtClean="0">
                <a:latin typeface="Calibri Light"/>
                <a:cs typeface="Calibri Light"/>
              </a:rPr>
              <a:t> </a:t>
            </a:r>
            <a:r>
              <a:rPr sz="2700" b="1" u="sng" spc="0" baseline="3034" dirty="0" smtClean="0">
                <a:latin typeface="Calibri Light"/>
                <a:cs typeface="Calibri Light"/>
              </a:rPr>
              <a:t>a</a:t>
            </a:r>
            <a:r>
              <a:rPr sz="2700" b="1" u="sng" spc="194" baseline="3034" dirty="0" smtClean="0">
                <a:latin typeface="Calibri Light"/>
                <a:cs typeface="Calibri Light"/>
              </a:rPr>
              <a:t> </a:t>
            </a:r>
            <a:r>
              <a:rPr sz="2700" b="1" u="sng" spc="0" baseline="3034" dirty="0" smtClean="0">
                <a:latin typeface="Calibri Light"/>
                <a:cs typeface="Calibri Light"/>
              </a:rPr>
              <a:t>64</a:t>
            </a:r>
            <a:r>
              <a:rPr sz="2700" b="1" u="sng" spc="169" baseline="3034" dirty="0" smtClean="0">
                <a:latin typeface="Calibri Light"/>
                <a:cs typeface="Calibri Light"/>
              </a:rPr>
              <a:t> </a:t>
            </a:r>
            <a:r>
              <a:rPr sz="2700" b="1" u="sng" spc="0" baseline="3034" dirty="0" smtClean="0">
                <a:latin typeface="Calibri Light"/>
                <a:cs typeface="Calibri Light"/>
              </a:rPr>
              <a:t>años</a:t>
            </a:r>
            <a:r>
              <a:rPr sz="2700" b="1" u="sng" spc="179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cu</a:t>
            </a:r>
            <a:r>
              <a:rPr sz="2700" spc="-25" baseline="3034" dirty="0" smtClean="0">
                <a:latin typeface="Calibri Light"/>
                <a:cs typeface="Calibri Light"/>
              </a:rPr>
              <a:t>y</a:t>
            </a:r>
            <a:r>
              <a:rPr sz="2700" spc="0" baseline="3034" dirty="0" smtClean="0">
                <a:latin typeface="Calibri Light"/>
                <a:cs typeface="Calibri Light"/>
              </a:rPr>
              <a:t>a</a:t>
            </a:r>
            <a:r>
              <a:rPr sz="2700" spc="169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e</a:t>
            </a:r>
            <a:r>
              <a:rPr sz="2700" spc="-14" baseline="3034" dirty="0" smtClean="0">
                <a:latin typeface="Calibri Light"/>
                <a:cs typeface="Calibri Light"/>
              </a:rPr>
              <a:t>s</a:t>
            </a:r>
            <a:r>
              <a:rPr sz="2700" spc="0" baseline="3034" dirty="0" smtClean="0">
                <a:latin typeface="Calibri Light"/>
                <a:cs typeface="Calibri Light"/>
              </a:rPr>
              <a:t>t</a:t>
            </a:r>
            <a:r>
              <a:rPr sz="2700" spc="-39" baseline="3034" dirty="0" smtClean="0">
                <a:latin typeface="Calibri Light"/>
                <a:cs typeface="Calibri Light"/>
              </a:rPr>
              <a:t>r</a:t>
            </a:r>
            <a:r>
              <a:rPr sz="2700" spc="-9" baseline="3034" dirty="0" smtClean="0">
                <a:latin typeface="Calibri Light"/>
                <a:cs typeface="Calibri Light"/>
              </a:rPr>
              <a:t>a</a:t>
            </a:r>
            <a:r>
              <a:rPr sz="2700" spc="-14" baseline="3034" dirty="0" smtClean="0">
                <a:latin typeface="Calibri Light"/>
                <a:cs typeface="Calibri Light"/>
              </a:rPr>
              <a:t>t</a:t>
            </a:r>
            <a:r>
              <a:rPr sz="2700" spc="0" baseline="3034" dirty="0" smtClean="0">
                <a:latin typeface="Calibri Light"/>
                <a:cs typeface="Calibri Light"/>
              </a:rPr>
              <a:t>e</a:t>
            </a:r>
            <a:r>
              <a:rPr sz="2700" spc="-4" baseline="3034" dirty="0" smtClean="0">
                <a:latin typeface="Calibri Light"/>
                <a:cs typeface="Calibri Light"/>
              </a:rPr>
              <a:t>g</a:t>
            </a:r>
            <a:r>
              <a:rPr sz="2700" spc="0" baseline="3034" dirty="0" smtClean="0">
                <a:latin typeface="Calibri Light"/>
                <a:cs typeface="Calibri Light"/>
              </a:rPr>
              <a:t>ia</a:t>
            </a:r>
            <a:r>
              <a:rPr sz="2700" spc="174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sea</a:t>
            </a:r>
            <a:r>
              <a:rPr sz="2700" spc="184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de</a:t>
            </a:r>
            <a:r>
              <a:rPr sz="2700" spc="4" baseline="3034" dirty="0" smtClean="0">
                <a:latin typeface="Calibri Light"/>
                <a:cs typeface="Calibri Light"/>
              </a:rPr>
              <a:t>s</a:t>
            </a:r>
            <a:r>
              <a:rPr sz="2700" spc="0" baseline="3034" dirty="0" smtClean="0">
                <a:latin typeface="Calibri Light"/>
                <a:cs typeface="Calibri Light"/>
              </a:rPr>
              <a:t>ar</a:t>
            </a:r>
            <a:r>
              <a:rPr sz="2700" spc="-25" baseline="3034" dirty="0" smtClean="0">
                <a:latin typeface="Calibri Light"/>
                <a:cs typeface="Calibri Light"/>
              </a:rPr>
              <a:t>r</a:t>
            </a:r>
            <a:r>
              <a:rPr sz="2700" spc="0" baseline="3034" dirty="0" smtClean="0">
                <a:latin typeface="Calibri Light"/>
                <a:cs typeface="Calibri Light"/>
              </a:rPr>
              <a:t>ol</a:t>
            </a:r>
            <a:r>
              <a:rPr sz="2700" spc="-4" baseline="3034" dirty="0" smtClean="0">
                <a:latin typeface="Calibri Light"/>
                <a:cs typeface="Calibri Light"/>
              </a:rPr>
              <a:t>l</a:t>
            </a:r>
            <a:r>
              <a:rPr sz="2700" spc="0" baseline="3034" dirty="0" smtClean="0">
                <a:latin typeface="Calibri Light"/>
                <a:cs typeface="Calibri Light"/>
              </a:rPr>
              <a:t>ada</a:t>
            </a:r>
            <a:r>
              <a:rPr sz="2700" spc="189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en</a:t>
            </a:r>
            <a:r>
              <a:rPr sz="2700" spc="184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l</a:t>
            </a:r>
            <a:r>
              <a:rPr sz="2700" spc="9" baseline="3034" dirty="0" smtClean="0">
                <a:latin typeface="Calibri Light"/>
                <a:cs typeface="Calibri Light"/>
              </a:rPr>
              <a:t>u</a:t>
            </a:r>
            <a:r>
              <a:rPr sz="2700" spc="-29" baseline="3034" dirty="0" smtClean="0">
                <a:latin typeface="Calibri Light"/>
                <a:cs typeface="Calibri Light"/>
              </a:rPr>
              <a:t>g</a:t>
            </a:r>
            <a:r>
              <a:rPr sz="2700" spc="0" baseline="3034" dirty="0" smtClean="0">
                <a:latin typeface="Calibri Light"/>
                <a:cs typeface="Calibri Light"/>
              </a:rPr>
              <a:t>a</a:t>
            </a:r>
            <a:r>
              <a:rPr sz="2700" spc="-14" baseline="3034" dirty="0" smtClean="0">
                <a:latin typeface="Calibri Light"/>
                <a:cs typeface="Calibri Light"/>
              </a:rPr>
              <a:t>r</a:t>
            </a:r>
            <a:r>
              <a:rPr sz="2700" spc="0" baseline="3034" dirty="0" smtClean="0">
                <a:latin typeface="Calibri Light"/>
                <a:cs typeface="Calibri Light"/>
              </a:rPr>
              <a:t>es</a:t>
            </a:r>
            <a:r>
              <a:rPr sz="2700" spc="164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de</a:t>
            </a:r>
            <a:r>
              <a:rPr sz="2700" spc="179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la</a:t>
            </a:r>
            <a:r>
              <a:rPr sz="2700" spc="184" baseline="3034" dirty="0" smtClean="0">
                <a:latin typeface="Calibri Light"/>
                <a:cs typeface="Calibri Light"/>
              </a:rPr>
              <a:t> </a:t>
            </a:r>
            <a:r>
              <a:rPr sz="2700" spc="-9" baseline="3034" dirty="0" smtClean="0">
                <a:latin typeface="Calibri Light"/>
                <a:cs typeface="Calibri Light"/>
              </a:rPr>
              <a:t>c</a:t>
            </a:r>
            <a:r>
              <a:rPr sz="2700" spc="0" baseline="3034" dirty="0" smtClean="0">
                <a:latin typeface="Calibri Light"/>
                <a:cs typeface="Calibri Light"/>
              </a:rPr>
              <a:t>omun</a:t>
            </a:r>
            <a:r>
              <a:rPr sz="2700" spc="-4" baseline="3034" dirty="0" smtClean="0">
                <a:latin typeface="Calibri Light"/>
                <a:cs typeface="Calibri Light"/>
              </a:rPr>
              <a:t>i</a:t>
            </a:r>
            <a:r>
              <a:rPr sz="2700" spc="0" baseline="3034" dirty="0" smtClean="0">
                <a:latin typeface="Calibri Light"/>
                <a:cs typeface="Calibri Light"/>
              </a:rPr>
              <a:t>dad</a:t>
            </a:r>
            <a:r>
              <a:rPr sz="2700" spc="184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que</a:t>
            </a:r>
            <a:r>
              <a:rPr sz="2700" spc="179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no</a:t>
            </a:r>
            <a:endParaRPr sz="1800" dirty="0">
              <a:latin typeface="Calibri Light"/>
              <a:cs typeface="Calibri Light"/>
            </a:endParaRPr>
          </a:p>
          <a:p>
            <a:pPr marL="12700" marR="1272" algn="just">
              <a:lnSpc>
                <a:spcPts val="2197"/>
              </a:lnSpc>
              <a:spcBef>
                <a:spcPts val="188"/>
              </a:spcBef>
            </a:pPr>
            <a:r>
              <a:rPr sz="1800" spc="0" dirty="0" smtClean="0">
                <a:latin typeface="Calibri Light"/>
                <a:cs typeface="Calibri Light"/>
              </a:rPr>
              <a:t>sean</a:t>
            </a:r>
            <a:r>
              <a:rPr sz="1800" spc="1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e</a:t>
            </a:r>
            <a:r>
              <a:rPr sz="1800" spc="-25" dirty="0" smtClean="0">
                <a:latin typeface="Calibri Light"/>
                <a:cs typeface="Calibri Light"/>
              </a:rPr>
              <a:t>s</a:t>
            </a:r>
            <a:r>
              <a:rPr sz="1800" spc="-29" dirty="0" smtClean="0">
                <a:latin typeface="Calibri Light"/>
                <a:cs typeface="Calibri Light"/>
              </a:rPr>
              <a:t>t</a:t>
            </a:r>
            <a:r>
              <a:rPr sz="1800" spc="0" dirty="0" smtClean="0">
                <a:latin typeface="Calibri Light"/>
                <a:cs typeface="Calibri Light"/>
              </a:rPr>
              <a:t>ableci</a:t>
            </a:r>
            <a:r>
              <a:rPr sz="1800" spc="4" dirty="0" smtClean="0">
                <a:latin typeface="Calibri Light"/>
                <a:cs typeface="Calibri Light"/>
              </a:rPr>
              <a:t>m</a:t>
            </a:r>
            <a:r>
              <a:rPr sz="1800" spc="0" dirty="0" smtClean="0">
                <a:latin typeface="Calibri Light"/>
                <a:cs typeface="Calibri Light"/>
              </a:rPr>
              <a:t>ie</a:t>
            </a:r>
            <a:r>
              <a:rPr sz="1800" spc="-14" dirty="0" smtClean="0">
                <a:latin typeface="Calibri Light"/>
                <a:cs typeface="Calibri Light"/>
              </a:rPr>
              <a:t>nt</a:t>
            </a:r>
            <a:r>
              <a:rPr sz="1800" spc="0" dirty="0" smtClean="0">
                <a:latin typeface="Calibri Light"/>
                <a:cs typeface="Calibri Light"/>
              </a:rPr>
              <a:t>os</a:t>
            </a:r>
            <a:r>
              <a:rPr sz="1800" spc="1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edu</a:t>
            </a:r>
            <a:r>
              <a:rPr sz="1800" spc="-9" dirty="0" smtClean="0">
                <a:latin typeface="Calibri Light"/>
                <a:cs typeface="Calibri Light"/>
              </a:rPr>
              <a:t>c</a:t>
            </a:r>
            <a:r>
              <a:rPr sz="1800" spc="-4" dirty="0" smtClean="0">
                <a:latin typeface="Calibri Light"/>
                <a:cs typeface="Calibri Light"/>
              </a:rPr>
              <a:t>a</a:t>
            </a:r>
            <a:r>
              <a:rPr sz="1800" spc="0" dirty="0" smtClean="0">
                <a:latin typeface="Calibri Light"/>
                <a:cs typeface="Calibri Light"/>
              </a:rPr>
              <a:t>cionales,</a:t>
            </a:r>
            <a:r>
              <a:rPr sz="1800" spc="20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la</a:t>
            </a:r>
            <a:r>
              <a:rPr sz="1800" spc="20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e</a:t>
            </a:r>
            <a:r>
              <a:rPr sz="1800" spc="-25" dirty="0" smtClean="0">
                <a:latin typeface="Calibri Light"/>
                <a:cs typeface="Calibri Light"/>
              </a:rPr>
              <a:t>s</a:t>
            </a:r>
            <a:r>
              <a:rPr sz="1800" spc="0" dirty="0" smtClean="0">
                <a:latin typeface="Calibri Light"/>
                <a:cs typeface="Calibri Light"/>
              </a:rPr>
              <a:t>t</a:t>
            </a:r>
            <a:r>
              <a:rPr sz="1800" spc="-34" dirty="0" smtClean="0">
                <a:latin typeface="Calibri Light"/>
                <a:cs typeface="Calibri Light"/>
              </a:rPr>
              <a:t>r</a:t>
            </a:r>
            <a:r>
              <a:rPr sz="1800" spc="-4" dirty="0" smtClean="0">
                <a:latin typeface="Calibri Light"/>
                <a:cs typeface="Calibri Light"/>
              </a:rPr>
              <a:t>a</a:t>
            </a:r>
            <a:r>
              <a:rPr sz="1800" spc="-29" dirty="0" smtClean="0">
                <a:latin typeface="Calibri Light"/>
                <a:cs typeface="Calibri Light"/>
              </a:rPr>
              <a:t>t</a:t>
            </a:r>
            <a:r>
              <a:rPr sz="1800" spc="0" dirty="0" smtClean="0">
                <a:latin typeface="Calibri Light"/>
                <a:cs typeface="Calibri Light"/>
              </a:rPr>
              <a:t>e</a:t>
            </a:r>
            <a:r>
              <a:rPr sz="1800" spc="-4" dirty="0" smtClean="0">
                <a:latin typeface="Calibri Light"/>
                <a:cs typeface="Calibri Light"/>
              </a:rPr>
              <a:t>g</a:t>
            </a:r>
            <a:r>
              <a:rPr sz="1800" spc="0" dirty="0" smtClean="0">
                <a:latin typeface="Calibri Light"/>
                <a:cs typeface="Calibri Light"/>
              </a:rPr>
              <a:t>ia</a:t>
            </a:r>
            <a:r>
              <a:rPr sz="1800" spc="20" dirty="0" smtClean="0">
                <a:latin typeface="Calibri Light"/>
                <a:cs typeface="Calibri Light"/>
              </a:rPr>
              <a:t> </a:t>
            </a:r>
            <a:r>
              <a:rPr sz="1800" spc="-9" dirty="0" smtClean="0">
                <a:latin typeface="Calibri Light"/>
                <a:cs typeface="Calibri Light"/>
              </a:rPr>
              <a:t>c</a:t>
            </a:r>
            <a:r>
              <a:rPr sz="1800" spc="0" dirty="0" smtClean="0">
                <a:latin typeface="Calibri Light"/>
                <a:cs typeface="Calibri Light"/>
              </a:rPr>
              <a:t>onsid</a:t>
            </a:r>
            <a:r>
              <a:rPr sz="1800" spc="-4" dirty="0" smtClean="0">
                <a:latin typeface="Calibri Light"/>
                <a:cs typeface="Calibri Light"/>
              </a:rPr>
              <a:t>e</a:t>
            </a:r>
            <a:r>
              <a:rPr sz="1800" spc="-29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a</a:t>
            </a:r>
            <a:r>
              <a:rPr sz="1800" spc="29" dirty="0" smtClean="0">
                <a:latin typeface="Calibri Light"/>
                <a:cs typeface="Calibri Light"/>
              </a:rPr>
              <a:t> </a:t>
            </a:r>
            <a:r>
              <a:rPr sz="1800" b="1" spc="0" dirty="0" smtClean="0">
                <a:latin typeface="Calibri Light"/>
                <a:cs typeface="Calibri Light"/>
              </a:rPr>
              <a:t>un</a:t>
            </a:r>
            <a:r>
              <a:rPr sz="1800" b="1" spc="14" dirty="0" smtClean="0">
                <a:latin typeface="Calibri Light"/>
                <a:cs typeface="Calibri Light"/>
              </a:rPr>
              <a:t> </a:t>
            </a:r>
            <a:r>
              <a:rPr sz="1800" b="1" spc="0" dirty="0" smtClean="0">
                <a:latin typeface="Calibri Light"/>
                <a:cs typeface="Calibri Light"/>
              </a:rPr>
              <a:t>ciclo de</a:t>
            </a:r>
            <a:r>
              <a:rPr sz="1800" b="1" spc="14" dirty="0" smtClean="0">
                <a:latin typeface="Calibri Light"/>
                <a:cs typeface="Calibri Light"/>
              </a:rPr>
              <a:t> </a:t>
            </a:r>
            <a:r>
              <a:rPr sz="1800" b="1" spc="0" dirty="0" smtClean="0">
                <a:latin typeface="Calibri Light"/>
                <a:cs typeface="Calibri Light"/>
              </a:rPr>
              <a:t>6</a:t>
            </a:r>
            <a:r>
              <a:rPr sz="1800" b="1" spc="25" dirty="0" smtClean="0">
                <a:latin typeface="Calibri Light"/>
                <a:cs typeface="Calibri Light"/>
              </a:rPr>
              <a:t> </a:t>
            </a:r>
            <a:r>
              <a:rPr sz="1800" b="1" spc="0" dirty="0" smtClean="0">
                <a:latin typeface="Calibri Light"/>
                <a:cs typeface="Calibri Light"/>
              </a:rPr>
              <a:t>meses</a:t>
            </a:r>
            <a:r>
              <a:rPr sz="1800" b="1" spc="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a</a:t>
            </a:r>
            <a:r>
              <a:rPr sz="1800" spc="20" dirty="0" smtClean="0">
                <a:latin typeface="Calibri Light"/>
                <a:cs typeface="Calibri Light"/>
              </a:rPr>
              <a:t> </a:t>
            </a:r>
            <a:r>
              <a:rPr sz="1800" spc="-9" dirty="0" smtClean="0">
                <a:latin typeface="Calibri Light"/>
                <a:cs typeface="Calibri Light"/>
              </a:rPr>
              <a:t>c</a:t>
            </a:r>
            <a:r>
              <a:rPr sz="1800" spc="0" dirty="0" smtClean="0">
                <a:latin typeface="Calibri Light"/>
                <a:cs typeface="Calibri Light"/>
              </a:rPr>
              <a:t>a</a:t>
            </a:r>
            <a:r>
              <a:rPr sz="1800" spc="-14" dirty="0" smtClean="0">
                <a:latin typeface="Calibri Light"/>
                <a:cs typeface="Calibri Light"/>
              </a:rPr>
              <a:t>rg</a:t>
            </a:r>
            <a:r>
              <a:rPr sz="1800" spc="0" dirty="0" smtClean="0">
                <a:latin typeface="Calibri Light"/>
                <a:cs typeface="Calibri Light"/>
              </a:rPr>
              <a:t>o</a:t>
            </a:r>
            <a:r>
              <a:rPr sz="1800" spc="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del</a:t>
            </a:r>
            <a:r>
              <a:rPr sz="1800" spc="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eq</a:t>
            </a:r>
            <a:r>
              <a:rPr sz="1800" spc="9" dirty="0" smtClean="0">
                <a:latin typeface="Calibri Light"/>
                <a:cs typeface="Calibri Light"/>
              </a:rPr>
              <a:t>u</a:t>
            </a:r>
            <a:r>
              <a:rPr sz="1800" spc="0" dirty="0" smtClean="0">
                <a:latin typeface="Calibri Light"/>
                <a:cs typeface="Calibri Light"/>
              </a:rPr>
              <a:t>ipo </a:t>
            </a:r>
            <a:endParaRPr sz="1800" dirty="0">
              <a:latin typeface="Calibri Light"/>
              <a:cs typeface="Calibri Light"/>
            </a:endParaRPr>
          </a:p>
          <a:p>
            <a:pPr marL="12700" marR="1272" algn="just">
              <a:lnSpc>
                <a:spcPts val="2197"/>
              </a:lnSpc>
              <a:spcBef>
                <a:spcPts val="285"/>
              </a:spcBef>
            </a:pPr>
            <a:r>
              <a:rPr sz="1800" spc="0" dirty="0" smtClean="0">
                <a:latin typeface="Calibri Light"/>
                <a:cs typeface="Calibri Light"/>
              </a:rPr>
              <a:t>multidisci</a:t>
            </a:r>
            <a:r>
              <a:rPr sz="1800" spc="9" dirty="0" smtClean="0">
                <a:latin typeface="Calibri Light"/>
                <a:cs typeface="Calibri Light"/>
              </a:rPr>
              <a:t>p</a:t>
            </a:r>
            <a:r>
              <a:rPr sz="1800" spc="0" dirty="0" smtClean="0">
                <a:latin typeface="Calibri Light"/>
                <a:cs typeface="Calibri Light"/>
              </a:rPr>
              <a:t>linar</a:t>
            </a:r>
            <a:r>
              <a:rPr sz="1800" spc="14" dirty="0" smtClean="0">
                <a:latin typeface="Calibri Light"/>
                <a:cs typeface="Calibri Light"/>
              </a:rPr>
              <a:t>i</a:t>
            </a:r>
            <a:r>
              <a:rPr sz="1800" spc="0" dirty="0" smtClean="0">
                <a:latin typeface="Calibri Light"/>
                <a:cs typeface="Calibri Light"/>
              </a:rPr>
              <a:t>o.</a:t>
            </a:r>
            <a:r>
              <a:rPr sz="1800" spc="3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Du</a:t>
            </a:r>
            <a:r>
              <a:rPr sz="1800" spc="-34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a</a:t>
            </a:r>
            <a:r>
              <a:rPr sz="1800" spc="-4" dirty="0" smtClean="0">
                <a:latin typeface="Calibri Light"/>
                <a:cs typeface="Calibri Light"/>
              </a:rPr>
              <a:t>n</a:t>
            </a:r>
            <a:r>
              <a:rPr sz="1800" spc="-14" dirty="0" smtClean="0">
                <a:latin typeface="Calibri Light"/>
                <a:cs typeface="Calibri Light"/>
              </a:rPr>
              <a:t>t</a:t>
            </a:r>
            <a:r>
              <a:rPr sz="1800" spc="0" dirty="0" smtClean="0">
                <a:latin typeface="Calibri Light"/>
                <a:cs typeface="Calibri Light"/>
              </a:rPr>
              <a:t>e</a:t>
            </a:r>
            <a:r>
              <a:rPr sz="1800" spc="3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esos</a:t>
            </a:r>
            <a:r>
              <a:rPr sz="1800" spc="3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meses</a:t>
            </a:r>
            <a:r>
              <a:rPr sz="1800" spc="3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se</a:t>
            </a:r>
            <a:r>
              <a:rPr sz="1800" spc="3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of</a:t>
            </a:r>
            <a:r>
              <a:rPr sz="1800" spc="-19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ecen</a:t>
            </a:r>
            <a:r>
              <a:rPr sz="1800" spc="3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Cí</a:t>
            </a:r>
            <a:r>
              <a:rPr sz="1800" spc="-25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culos</a:t>
            </a:r>
            <a:r>
              <a:rPr sz="1800" spc="4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de</a:t>
            </a:r>
            <a:r>
              <a:rPr sz="1800" spc="3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V</a:t>
            </a:r>
            <a:r>
              <a:rPr sz="1800" spc="4" dirty="0" smtClean="0">
                <a:latin typeface="Calibri Light"/>
                <a:cs typeface="Calibri Light"/>
              </a:rPr>
              <a:t>i</a:t>
            </a:r>
            <a:r>
              <a:rPr sz="1800" spc="9" dirty="0" smtClean="0">
                <a:latin typeface="Calibri Light"/>
                <a:cs typeface="Calibri Light"/>
              </a:rPr>
              <a:t>d</a:t>
            </a:r>
            <a:r>
              <a:rPr sz="1800" spc="0" dirty="0" smtClean="0">
                <a:latin typeface="Calibri Light"/>
                <a:cs typeface="Calibri Light"/>
              </a:rPr>
              <a:t>a</a:t>
            </a:r>
            <a:r>
              <a:rPr sz="1800" spc="4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Sana</a:t>
            </a:r>
            <a:r>
              <a:rPr sz="1800" spc="4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y</a:t>
            </a:r>
            <a:r>
              <a:rPr sz="1800" spc="3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Cí</a:t>
            </a:r>
            <a:r>
              <a:rPr sz="1800" spc="-25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culos</a:t>
            </a:r>
            <a:r>
              <a:rPr sz="1800" spc="4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de</a:t>
            </a:r>
            <a:r>
              <a:rPr sz="1800" spc="34" dirty="0" smtClean="0">
                <a:latin typeface="Calibri Light"/>
                <a:cs typeface="Calibri Light"/>
              </a:rPr>
              <a:t> </a:t>
            </a:r>
            <a:r>
              <a:rPr sz="1800" spc="4" dirty="0" smtClean="0">
                <a:latin typeface="Calibri Light"/>
                <a:cs typeface="Calibri Light"/>
              </a:rPr>
              <a:t>A</a:t>
            </a:r>
            <a:r>
              <a:rPr sz="1800" spc="0" dirty="0" smtClean="0">
                <a:latin typeface="Calibri Light"/>
                <a:cs typeface="Calibri Light"/>
              </a:rPr>
              <a:t>ctividad</a:t>
            </a:r>
            <a:r>
              <a:rPr sz="1800" spc="3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fís</a:t>
            </a:r>
            <a:r>
              <a:rPr sz="1800" spc="9" dirty="0" smtClean="0">
                <a:latin typeface="Calibri Light"/>
                <a:cs typeface="Calibri Light"/>
              </a:rPr>
              <a:t>i</a:t>
            </a:r>
            <a:r>
              <a:rPr sz="1800" spc="-9" dirty="0" smtClean="0">
                <a:latin typeface="Calibri Light"/>
                <a:cs typeface="Calibri Light"/>
              </a:rPr>
              <a:t>c</a:t>
            </a:r>
            <a:r>
              <a:rPr sz="1800" spc="-4" dirty="0" smtClean="0">
                <a:latin typeface="Calibri Light"/>
                <a:cs typeface="Calibri Light"/>
              </a:rPr>
              <a:t>a</a:t>
            </a:r>
            <a:r>
              <a:rPr sz="1800" spc="0" dirty="0" smtClean="0">
                <a:latin typeface="Calibri Light"/>
                <a:cs typeface="Calibri Light"/>
              </a:rPr>
              <a:t>.</a:t>
            </a:r>
            <a:r>
              <a:rPr sz="1800" spc="39" dirty="0" smtClean="0">
                <a:latin typeface="Calibri Light"/>
                <a:cs typeface="Calibri Light"/>
              </a:rPr>
              <a:t> </a:t>
            </a:r>
            <a:r>
              <a:rPr sz="1800" spc="4" dirty="0" smtClean="0">
                <a:latin typeface="Calibri Light"/>
                <a:cs typeface="Calibri Light"/>
              </a:rPr>
              <a:t>A</a:t>
            </a:r>
            <a:r>
              <a:rPr sz="1800" spc="0" dirty="0" smtClean="0">
                <a:latin typeface="Calibri Light"/>
                <a:cs typeface="Calibri Light"/>
              </a:rPr>
              <a:t>l</a:t>
            </a:r>
            <a:r>
              <a:rPr sz="1800" spc="3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in</a:t>
            </a:r>
            <a:r>
              <a:rPr sz="1800" spc="-4" dirty="0" smtClean="0">
                <a:latin typeface="Calibri Light"/>
                <a:cs typeface="Calibri Light"/>
              </a:rPr>
              <a:t>g</a:t>
            </a:r>
            <a:r>
              <a:rPr sz="1800" spc="-19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eso </a:t>
            </a:r>
            <a:endParaRPr sz="1800" dirty="0">
              <a:latin typeface="Calibri Light"/>
              <a:cs typeface="Calibri Light"/>
            </a:endParaRPr>
          </a:p>
          <a:p>
            <a:pPr marL="12700" marR="1272" algn="just">
              <a:lnSpc>
                <a:spcPts val="2219"/>
              </a:lnSpc>
              <a:spcBef>
                <a:spcPts val="285"/>
              </a:spcBef>
            </a:pPr>
            <a:r>
              <a:rPr sz="1800" spc="0" dirty="0" smtClean="0">
                <a:latin typeface="Calibri Light"/>
                <a:cs typeface="Calibri Light"/>
              </a:rPr>
              <a:t>y</a:t>
            </a:r>
            <a:r>
              <a:rPr sz="1800" spc="86" dirty="0" smtClean="0">
                <a:latin typeface="Calibri Light"/>
                <a:cs typeface="Calibri Light"/>
              </a:rPr>
              <a:t> </a:t>
            </a:r>
            <a:r>
              <a:rPr sz="1800" spc="4" dirty="0" smtClean="0">
                <a:latin typeface="Calibri Light"/>
                <a:cs typeface="Calibri Light"/>
              </a:rPr>
              <a:t>a</a:t>
            </a:r>
            <a:r>
              <a:rPr sz="1800" spc="0" dirty="0" smtClean="0">
                <a:latin typeface="Calibri Light"/>
                <a:cs typeface="Calibri Light"/>
              </a:rPr>
              <a:t>l</a:t>
            </a:r>
            <a:r>
              <a:rPr sz="1800" spc="91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6</a:t>
            </a:r>
            <a:r>
              <a:rPr sz="1800" spc="0" dirty="0" smtClean="0">
                <a:latin typeface="Arial"/>
                <a:cs typeface="Arial"/>
              </a:rPr>
              <a:t>° </a:t>
            </a:r>
            <a:r>
              <a:rPr sz="1800" spc="0" dirty="0" smtClean="0">
                <a:latin typeface="Calibri Light"/>
                <a:cs typeface="Calibri Light"/>
              </a:rPr>
              <a:t>mes</a:t>
            </a:r>
            <a:r>
              <a:rPr sz="1800" spc="91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de</a:t>
            </a:r>
            <a:r>
              <a:rPr sz="1800" spc="91" dirty="0" smtClean="0">
                <a:latin typeface="Calibri Light"/>
                <a:cs typeface="Calibri Light"/>
              </a:rPr>
              <a:t> </a:t>
            </a:r>
            <a:r>
              <a:rPr sz="1800" spc="9" dirty="0" smtClean="0">
                <a:latin typeface="Calibri Light"/>
                <a:cs typeface="Calibri Light"/>
              </a:rPr>
              <a:t>i</a:t>
            </a:r>
            <a:r>
              <a:rPr sz="1800" spc="-9" dirty="0" smtClean="0">
                <a:latin typeface="Calibri Light"/>
                <a:cs typeface="Calibri Light"/>
              </a:rPr>
              <a:t>n</a:t>
            </a:r>
            <a:r>
              <a:rPr sz="1800" spc="-14" dirty="0" smtClean="0">
                <a:latin typeface="Calibri Light"/>
                <a:cs typeface="Calibri Light"/>
              </a:rPr>
              <a:t>t</a:t>
            </a:r>
            <a:r>
              <a:rPr sz="1800" spc="0" dirty="0" smtClean="0">
                <a:latin typeface="Calibri Light"/>
                <a:cs typeface="Calibri Light"/>
              </a:rPr>
              <a:t>e</a:t>
            </a:r>
            <a:r>
              <a:rPr sz="1800" spc="14" dirty="0" smtClean="0">
                <a:latin typeface="Calibri Light"/>
                <a:cs typeface="Calibri Light"/>
              </a:rPr>
              <a:t>r</a:t>
            </a:r>
            <a:r>
              <a:rPr sz="1800" spc="-9" dirty="0" smtClean="0">
                <a:latin typeface="Calibri Light"/>
                <a:cs typeface="Calibri Light"/>
              </a:rPr>
              <a:t>v</a:t>
            </a:r>
            <a:r>
              <a:rPr sz="1800" spc="0" dirty="0" smtClean="0">
                <a:latin typeface="Calibri Light"/>
                <a:cs typeface="Calibri Light"/>
              </a:rPr>
              <a:t>e</a:t>
            </a:r>
            <a:r>
              <a:rPr sz="1800" spc="-9" dirty="0" smtClean="0">
                <a:latin typeface="Calibri Light"/>
                <a:cs typeface="Calibri Light"/>
              </a:rPr>
              <a:t>n</a:t>
            </a:r>
            <a:r>
              <a:rPr sz="1800" spc="0" dirty="0" smtClean="0">
                <a:latin typeface="Calibri Light"/>
                <a:cs typeface="Calibri Light"/>
              </a:rPr>
              <a:t>ción</a:t>
            </a:r>
            <a:r>
              <a:rPr sz="1800" spc="96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se</a:t>
            </a:r>
            <a:r>
              <a:rPr sz="1800" spc="86" dirty="0" smtClean="0">
                <a:latin typeface="Calibri Light"/>
                <a:cs typeface="Calibri Light"/>
              </a:rPr>
              <a:t> </a:t>
            </a:r>
            <a:r>
              <a:rPr sz="1800" spc="-19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eali</a:t>
            </a:r>
            <a:r>
              <a:rPr sz="1800" spc="-34" dirty="0" smtClean="0">
                <a:latin typeface="Calibri Light"/>
                <a:cs typeface="Calibri Light"/>
              </a:rPr>
              <a:t>z</a:t>
            </a:r>
            <a:r>
              <a:rPr sz="1800" spc="0" dirty="0" smtClean="0">
                <a:latin typeface="Calibri Light"/>
                <a:cs typeface="Calibri Light"/>
              </a:rPr>
              <a:t>a</a:t>
            </a:r>
            <a:r>
              <a:rPr sz="1800" spc="96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una</a:t>
            </a:r>
            <a:r>
              <a:rPr sz="1800" spc="96" dirty="0" smtClean="0">
                <a:latin typeface="Calibri Light"/>
                <a:cs typeface="Calibri Light"/>
              </a:rPr>
              <a:t> </a:t>
            </a:r>
            <a:r>
              <a:rPr sz="1800" spc="-9" dirty="0" smtClean="0">
                <a:latin typeface="Calibri Light"/>
                <a:cs typeface="Calibri Light"/>
              </a:rPr>
              <a:t>c</a:t>
            </a:r>
            <a:r>
              <a:rPr sz="1800" spc="0" dirty="0" smtClean="0">
                <a:latin typeface="Calibri Light"/>
                <a:cs typeface="Calibri Light"/>
              </a:rPr>
              <a:t>on</a:t>
            </a:r>
            <a:r>
              <a:rPr sz="1800" spc="9" dirty="0" smtClean="0">
                <a:latin typeface="Calibri Light"/>
                <a:cs typeface="Calibri Light"/>
              </a:rPr>
              <a:t>s</a:t>
            </a:r>
            <a:r>
              <a:rPr sz="1800" spc="0" dirty="0" smtClean="0">
                <a:latin typeface="Calibri Light"/>
                <a:cs typeface="Calibri Light"/>
              </a:rPr>
              <a:t>ul</a:t>
            </a:r>
            <a:r>
              <a:rPr sz="1800" spc="-29" dirty="0" smtClean="0">
                <a:latin typeface="Calibri Light"/>
                <a:cs typeface="Calibri Light"/>
              </a:rPr>
              <a:t>t</a:t>
            </a:r>
            <a:r>
              <a:rPr sz="1800" spc="0" dirty="0" smtClean="0">
                <a:latin typeface="Calibri Light"/>
                <a:cs typeface="Calibri Light"/>
              </a:rPr>
              <a:t>a</a:t>
            </a:r>
            <a:r>
              <a:rPr sz="1800" spc="101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nutricional,</a:t>
            </a:r>
            <a:r>
              <a:rPr sz="1800" spc="96" dirty="0" smtClean="0">
                <a:latin typeface="Calibri Light"/>
                <a:cs typeface="Calibri Light"/>
              </a:rPr>
              <a:t> </a:t>
            </a:r>
            <a:r>
              <a:rPr sz="1800" spc="-9" dirty="0" smtClean="0">
                <a:latin typeface="Calibri Light"/>
                <a:cs typeface="Calibri Light"/>
              </a:rPr>
              <a:t>c</a:t>
            </a:r>
            <a:r>
              <a:rPr sz="1800" spc="0" dirty="0" smtClean="0">
                <a:latin typeface="Calibri Light"/>
                <a:cs typeface="Calibri Light"/>
              </a:rPr>
              <a:t>onsul</a:t>
            </a:r>
            <a:r>
              <a:rPr sz="1800" spc="-29" dirty="0" smtClean="0">
                <a:latin typeface="Calibri Light"/>
                <a:cs typeface="Calibri Light"/>
              </a:rPr>
              <a:t>t</a:t>
            </a:r>
            <a:r>
              <a:rPr sz="1800" spc="0" dirty="0" smtClean="0">
                <a:latin typeface="Calibri Light"/>
                <a:cs typeface="Calibri Light"/>
              </a:rPr>
              <a:t>a</a:t>
            </a:r>
            <a:r>
              <a:rPr sz="1800" spc="96" dirty="0" smtClean="0">
                <a:latin typeface="Calibri Light"/>
                <a:cs typeface="Calibri Light"/>
              </a:rPr>
              <a:t> </a:t>
            </a:r>
            <a:r>
              <a:rPr sz="1800" spc="-9" dirty="0" smtClean="0">
                <a:latin typeface="Calibri Light"/>
                <a:cs typeface="Calibri Light"/>
              </a:rPr>
              <a:t>c</a:t>
            </a:r>
            <a:r>
              <a:rPr sz="1800" spc="0" dirty="0" smtClean="0">
                <a:latin typeface="Calibri Light"/>
                <a:cs typeface="Calibri Light"/>
              </a:rPr>
              <a:t>on</a:t>
            </a:r>
            <a:r>
              <a:rPr sz="1800" spc="91" dirty="0" smtClean="0">
                <a:latin typeface="Calibri Light"/>
                <a:cs typeface="Calibri Light"/>
              </a:rPr>
              <a:t> </a:t>
            </a:r>
            <a:r>
              <a:rPr sz="1800" spc="-50" dirty="0" smtClean="0">
                <a:latin typeface="Calibri Light"/>
                <a:cs typeface="Calibri Light"/>
              </a:rPr>
              <a:t>P</a:t>
            </a:r>
            <a:r>
              <a:rPr sz="1800" spc="0" dirty="0" smtClean="0">
                <a:latin typeface="Calibri Light"/>
                <a:cs typeface="Calibri Light"/>
              </a:rPr>
              <a:t>si</a:t>
            </a:r>
            <a:r>
              <a:rPr sz="1800" spc="-9" dirty="0" smtClean="0">
                <a:latin typeface="Calibri Light"/>
                <a:cs typeface="Calibri Light"/>
              </a:rPr>
              <a:t>c</a:t>
            </a:r>
            <a:r>
              <a:rPr sz="1800" spc="0" dirty="0" smtClean="0">
                <a:latin typeface="Calibri Light"/>
                <a:cs typeface="Calibri Light"/>
              </a:rPr>
              <a:t>ól</a:t>
            </a:r>
            <a:r>
              <a:rPr sz="1800" spc="-4" dirty="0" smtClean="0">
                <a:latin typeface="Calibri Light"/>
                <a:cs typeface="Calibri Light"/>
              </a:rPr>
              <a:t>o</a:t>
            </a:r>
            <a:r>
              <a:rPr sz="1800" spc="0" dirty="0" smtClean="0">
                <a:latin typeface="Calibri Light"/>
                <a:cs typeface="Calibri Light"/>
              </a:rPr>
              <a:t>go</a:t>
            </a:r>
            <a:r>
              <a:rPr sz="1800" spc="81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y</a:t>
            </a:r>
            <a:r>
              <a:rPr sz="1800" spc="86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una</a:t>
            </a:r>
            <a:r>
              <a:rPr sz="1800" spc="96" dirty="0" smtClean="0">
                <a:latin typeface="Calibri Light"/>
                <a:cs typeface="Calibri Light"/>
              </a:rPr>
              <a:t> </a:t>
            </a:r>
            <a:r>
              <a:rPr sz="1800" spc="-14" dirty="0" smtClean="0">
                <a:latin typeface="Calibri Light"/>
                <a:cs typeface="Calibri Light"/>
              </a:rPr>
              <a:t>e</a:t>
            </a:r>
            <a:r>
              <a:rPr sz="1800" spc="-25" dirty="0" smtClean="0">
                <a:latin typeface="Calibri Light"/>
                <a:cs typeface="Calibri Light"/>
              </a:rPr>
              <a:t>v</a:t>
            </a:r>
            <a:r>
              <a:rPr sz="1800" spc="0" dirty="0" smtClean="0">
                <a:latin typeface="Calibri Light"/>
                <a:cs typeface="Calibri Light"/>
              </a:rPr>
              <a:t>alu</a:t>
            </a:r>
            <a:r>
              <a:rPr sz="1800" spc="9" dirty="0" smtClean="0">
                <a:latin typeface="Calibri Light"/>
                <a:cs typeface="Calibri Light"/>
              </a:rPr>
              <a:t>a</a:t>
            </a:r>
            <a:r>
              <a:rPr sz="1800" spc="0" dirty="0" smtClean="0">
                <a:latin typeface="Calibri Light"/>
                <a:cs typeface="Calibri Light"/>
              </a:rPr>
              <a:t>ción</a:t>
            </a:r>
            <a:r>
              <a:rPr sz="1800" spc="91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de </a:t>
            </a:r>
            <a:endParaRPr sz="1800" dirty="0">
              <a:latin typeface="Calibri Light"/>
              <a:cs typeface="Calibri Light"/>
            </a:endParaRPr>
          </a:p>
          <a:p>
            <a:pPr marL="12700" marR="1272" algn="just">
              <a:lnSpc>
                <a:spcPts val="2197"/>
              </a:lnSpc>
              <a:spcBef>
                <a:spcPts val="288"/>
              </a:spcBef>
            </a:pPr>
            <a:r>
              <a:rPr sz="1800" spc="-9" dirty="0" smtClean="0">
                <a:latin typeface="Calibri Light"/>
                <a:cs typeface="Calibri Light"/>
              </a:rPr>
              <a:t>c</a:t>
            </a:r>
            <a:r>
              <a:rPr sz="1800" spc="0" dirty="0" smtClean="0">
                <a:latin typeface="Calibri Light"/>
                <a:cs typeface="Calibri Light"/>
              </a:rPr>
              <a:t>on</a:t>
            </a:r>
            <a:r>
              <a:rPr sz="1800" spc="-4" dirty="0" smtClean="0">
                <a:latin typeface="Calibri Light"/>
                <a:cs typeface="Calibri Light"/>
              </a:rPr>
              <a:t>d</a:t>
            </a:r>
            <a:r>
              <a:rPr sz="1800" spc="0" dirty="0" smtClean="0">
                <a:latin typeface="Calibri Light"/>
                <a:cs typeface="Calibri Light"/>
              </a:rPr>
              <a:t>ici</a:t>
            </a:r>
            <a:r>
              <a:rPr sz="1800" spc="-4" dirty="0" smtClean="0">
                <a:latin typeface="Calibri Light"/>
                <a:cs typeface="Calibri Light"/>
              </a:rPr>
              <a:t>ó</a:t>
            </a:r>
            <a:r>
              <a:rPr sz="1800" spc="0" dirty="0" smtClean="0">
                <a:latin typeface="Calibri Light"/>
                <a:cs typeface="Calibri Light"/>
              </a:rPr>
              <a:t>n físi</a:t>
            </a:r>
            <a:r>
              <a:rPr sz="1800" spc="-14" dirty="0" smtClean="0">
                <a:latin typeface="Calibri Light"/>
                <a:cs typeface="Calibri Light"/>
              </a:rPr>
              <a:t>c</a:t>
            </a:r>
            <a:r>
              <a:rPr sz="1800" spc="4" dirty="0" smtClean="0">
                <a:latin typeface="Calibri Light"/>
                <a:cs typeface="Calibri Light"/>
              </a:rPr>
              <a:t>a</a:t>
            </a:r>
            <a:r>
              <a:rPr sz="1800" spc="0" dirty="0" smtClean="0">
                <a:latin typeface="Calibri Light"/>
                <a:cs typeface="Calibri Light"/>
              </a:rPr>
              <a:t>.</a:t>
            </a:r>
            <a:endParaRPr sz="1800" dirty="0">
              <a:latin typeface="Calibri Light"/>
              <a:cs typeface="Calibri Light"/>
            </a:endParaRPr>
          </a:p>
          <a:p>
            <a:pPr marL="12700" algn="just">
              <a:lnSpc>
                <a:spcPct val="113425"/>
              </a:lnSpc>
              <a:spcBef>
                <a:spcPts val="1526"/>
              </a:spcBef>
            </a:pPr>
            <a:r>
              <a:rPr sz="1800" spc="0" dirty="0" smtClean="0">
                <a:latin typeface="Calibri Light"/>
                <a:cs typeface="Calibri Light"/>
              </a:rPr>
              <a:t>Una</a:t>
            </a:r>
            <a:r>
              <a:rPr sz="1800" spc="4" dirty="0" smtClean="0">
                <a:latin typeface="Calibri Light"/>
                <a:cs typeface="Calibri Light"/>
              </a:rPr>
              <a:t> </a:t>
            </a:r>
            <a:r>
              <a:rPr sz="1800" spc="-9" dirty="0" smtClean="0">
                <a:latin typeface="Calibri Light"/>
                <a:cs typeface="Calibri Light"/>
              </a:rPr>
              <a:t>v</a:t>
            </a:r>
            <a:r>
              <a:rPr sz="1800" spc="-14" dirty="0" smtClean="0">
                <a:latin typeface="Calibri Light"/>
                <a:cs typeface="Calibri Light"/>
              </a:rPr>
              <a:t>e</a:t>
            </a:r>
            <a:r>
              <a:rPr sz="1800" spc="0" dirty="0" smtClean="0">
                <a:latin typeface="Calibri Light"/>
                <a:cs typeface="Calibri Light"/>
              </a:rPr>
              <a:t>z</a:t>
            </a:r>
            <a:r>
              <a:rPr sz="1800" spc="4" dirty="0" smtClean="0">
                <a:latin typeface="Calibri Light"/>
                <a:cs typeface="Calibri Light"/>
              </a:rPr>
              <a:t> </a:t>
            </a:r>
            <a:r>
              <a:rPr sz="1800" spc="-19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eal</a:t>
            </a:r>
            <a:r>
              <a:rPr sz="1800" spc="9" dirty="0" smtClean="0">
                <a:latin typeface="Calibri Light"/>
                <a:cs typeface="Calibri Light"/>
              </a:rPr>
              <a:t>i</a:t>
            </a:r>
            <a:r>
              <a:rPr sz="1800" spc="-34" dirty="0" smtClean="0">
                <a:latin typeface="Calibri Light"/>
                <a:cs typeface="Calibri Light"/>
              </a:rPr>
              <a:t>z</a:t>
            </a:r>
            <a:r>
              <a:rPr sz="1800" spc="0" dirty="0" smtClean="0">
                <a:latin typeface="Calibri Light"/>
                <a:cs typeface="Calibri Light"/>
              </a:rPr>
              <a:t>a</a:t>
            </a:r>
            <a:r>
              <a:rPr sz="1800" spc="14" dirty="0" smtClean="0">
                <a:latin typeface="Calibri Light"/>
                <a:cs typeface="Calibri Light"/>
              </a:rPr>
              <a:t>d</a:t>
            </a:r>
            <a:r>
              <a:rPr sz="1800" spc="0" dirty="0" smtClean="0">
                <a:latin typeface="Calibri Light"/>
                <a:cs typeface="Calibri Light"/>
              </a:rPr>
              <a:t>as</a:t>
            </a:r>
            <a:r>
              <a:rPr sz="1800" spc="15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las</a:t>
            </a:r>
            <a:r>
              <a:rPr sz="1800" spc="25" dirty="0" smtClean="0">
                <a:latin typeface="Calibri Light"/>
                <a:cs typeface="Calibri Light"/>
              </a:rPr>
              <a:t> </a:t>
            </a:r>
            <a:r>
              <a:rPr sz="1800" spc="-14" dirty="0" smtClean="0">
                <a:latin typeface="Calibri Light"/>
                <a:cs typeface="Calibri Light"/>
              </a:rPr>
              <a:t>e</a:t>
            </a:r>
            <a:r>
              <a:rPr sz="1800" spc="-25" dirty="0" smtClean="0">
                <a:latin typeface="Calibri Light"/>
                <a:cs typeface="Calibri Light"/>
              </a:rPr>
              <a:t>v</a:t>
            </a:r>
            <a:r>
              <a:rPr sz="1800" spc="0" dirty="0" smtClean="0">
                <a:latin typeface="Calibri Light"/>
                <a:cs typeface="Calibri Light"/>
              </a:rPr>
              <a:t>alu</a:t>
            </a:r>
            <a:r>
              <a:rPr sz="1800" spc="9" dirty="0" smtClean="0">
                <a:latin typeface="Calibri Light"/>
                <a:cs typeface="Calibri Light"/>
              </a:rPr>
              <a:t>a</a:t>
            </a:r>
            <a:r>
              <a:rPr sz="1800" spc="0" dirty="0" smtClean="0">
                <a:latin typeface="Calibri Light"/>
                <a:cs typeface="Calibri Light"/>
              </a:rPr>
              <a:t>ci</a:t>
            </a:r>
            <a:r>
              <a:rPr sz="1800" spc="9" dirty="0" smtClean="0">
                <a:latin typeface="Calibri Light"/>
                <a:cs typeface="Calibri Light"/>
              </a:rPr>
              <a:t>o</a:t>
            </a:r>
            <a:r>
              <a:rPr sz="1800" spc="0" dirty="0" smtClean="0">
                <a:latin typeface="Calibri Light"/>
                <a:cs typeface="Calibri Light"/>
              </a:rPr>
              <a:t>nes</a:t>
            </a:r>
            <a:r>
              <a:rPr sz="1800" spc="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del</a:t>
            </a:r>
            <a:r>
              <a:rPr sz="1800" spc="15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s</a:t>
            </a:r>
            <a:r>
              <a:rPr sz="1800" spc="-25" dirty="0" smtClean="0">
                <a:latin typeface="Calibri Light"/>
                <a:cs typeface="Calibri Light"/>
              </a:rPr>
              <a:t>e</a:t>
            </a:r>
            <a:r>
              <a:rPr sz="1800" spc="14" dirty="0" smtClean="0">
                <a:latin typeface="Calibri Light"/>
                <a:cs typeface="Calibri Light"/>
              </a:rPr>
              <a:t>x</a:t>
            </a:r>
            <a:r>
              <a:rPr sz="1800" spc="-14" dirty="0" smtClean="0">
                <a:latin typeface="Calibri Light"/>
                <a:cs typeface="Calibri Light"/>
              </a:rPr>
              <a:t>t</a:t>
            </a:r>
            <a:r>
              <a:rPr sz="1800" spc="0" dirty="0" smtClean="0">
                <a:latin typeface="Calibri Light"/>
                <a:cs typeface="Calibri Light"/>
              </a:rPr>
              <a:t>o mes</a:t>
            </a:r>
            <a:r>
              <a:rPr sz="1800" spc="10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y</a:t>
            </a:r>
            <a:r>
              <a:rPr sz="1800" spc="15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si</a:t>
            </a:r>
            <a:r>
              <a:rPr sz="1800" spc="15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el</a:t>
            </a:r>
            <a:r>
              <a:rPr sz="1800" spc="15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usu</a:t>
            </a:r>
            <a:r>
              <a:rPr sz="1800" spc="-29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a</a:t>
            </a:r>
            <a:r>
              <a:rPr sz="1800" spc="19" dirty="0" smtClean="0">
                <a:latin typeface="Calibri Light"/>
                <a:cs typeface="Calibri Light"/>
              </a:rPr>
              <a:t>r</a:t>
            </a:r>
            <a:r>
              <a:rPr sz="1800" spc="9" dirty="0" smtClean="0">
                <a:latin typeface="Calibri Light"/>
                <a:cs typeface="Calibri Light"/>
              </a:rPr>
              <a:t>i</a:t>
            </a:r>
            <a:r>
              <a:rPr sz="1800" spc="0" dirty="0" smtClean="0">
                <a:latin typeface="Calibri Light"/>
                <a:cs typeface="Calibri Light"/>
              </a:rPr>
              <a:t>o</a:t>
            </a:r>
            <a:r>
              <a:rPr sz="1800" spc="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i</a:t>
            </a:r>
            <a:r>
              <a:rPr sz="1800" spc="-14" dirty="0" smtClean="0">
                <a:latin typeface="Calibri Light"/>
                <a:cs typeface="Calibri Light"/>
              </a:rPr>
              <a:t>nt</a:t>
            </a:r>
            <a:r>
              <a:rPr sz="1800" spc="0" dirty="0" smtClean="0">
                <a:latin typeface="Calibri Light"/>
                <a:cs typeface="Calibri Light"/>
              </a:rPr>
              <a:t>e</a:t>
            </a:r>
            <a:r>
              <a:rPr sz="1800" spc="14" dirty="0" smtClean="0">
                <a:latin typeface="Calibri Light"/>
                <a:cs typeface="Calibri Light"/>
              </a:rPr>
              <a:t>r</a:t>
            </a:r>
            <a:r>
              <a:rPr sz="1800" spc="-9" dirty="0" smtClean="0">
                <a:latin typeface="Calibri Light"/>
                <a:cs typeface="Calibri Light"/>
              </a:rPr>
              <a:t>v</a:t>
            </a:r>
            <a:r>
              <a:rPr sz="1800" spc="0" dirty="0" smtClean="0">
                <a:latin typeface="Calibri Light"/>
                <a:cs typeface="Calibri Light"/>
              </a:rPr>
              <a:t>enido</a:t>
            </a:r>
            <a:r>
              <a:rPr sz="1800" spc="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c</a:t>
            </a:r>
            <a:r>
              <a:rPr sz="1800" spc="14" dirty="0" smtClean="0">
                <a:latin typeface="Calibri Light"/>
                <a:cs typeface="Calibri Light"/>
              </a:rPr>
              <a:t>u</a:t>
            </a:r>
            <a:r>
              <a:rPr sz="1800" spc="0" dirty="0" smtClean="0">
                <a:latin typeface="Calibri Light"/>
                <a:cs typeface="Calibri Light"/>
              </a:rPr>
              <a:t>mplió</a:t>
            </a:r>
            <a:r>
              <a:rPr sz="1800" spc="4" dirty="0" smtClean="0">
                <a:latin typeface="Calibri Light"/>
                <a:cs typeface="Calibri Light"/>
              </a:rPr>
              <a:t> </a:t>
            </a:r>
            <a:r>
              <a:rPr sz="1800" spc="-9" dirty="0" smtClean="0">
                <a:latin typeface="Calibri Light"/>
                <a:cs typeface="Calibri Light"/>
              </a:rPr>
              <a:t>c</a:t>
            </a:r>
            <a:r>
              <a:rPr sz="1800" spc="0" dirty="0" smtClean="0">
                <a:latin typeface="Calibri Light"/>
                <a:cs typeface="Calibri Light"/>
              </a:rPr>
              <a:t>on </a:t>
            </a:r>
            <a:r>
              <a:rPr sz="1800" spc="9" dirty="0" smtClean="0">
                <a:latin typeface="Calibri Light"/>
                <a:cs typeface="Calibri Light"/>
              </a:rPr>
              <a:t>e</a:t>
            </a:r>
            <a:r>
              <a:rPr sz="1800" spc="-25" dirty="0" smtClean="0">
                <a:latin typeface="Calibri Light"/>
                <a:cs typeface="Calibri Light"/>
              </a:rPr>
              <a:t>s</a:t>
            </a:r>
            <a:r>
              <a:rPr sz="1800" spc="-29" dirty="0" smtClean="0">
                <a:latin typeface="Calibri Light"/>
                <a:cs typeface="Calibri Light"/>
              </a:rPr>
              <a:t>t</a:t>
            </a:r>
            <a:r>
              <a:rPr sz="1800" spc="0" dirty="0" smtClean="0">
                <a:latin typeface="Calibri Light"/>
                <a:cs typeface="Calibri Light"/>
              </a:rPr>
              <a:t>as</a:t>
            </a:r>
            <a:r>
              <a:rPr sz="1800" spc="25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p</a:t>
            </a:r>
            <a:r>
              <a:rPr sz="1800" spc="-19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e</a:t>
            </a:r>
            <a:r>
              <a:rPr sz="1800" spc="-25" dirty="0" smtClean="0">
                <a:latin typeface="Calibri Light"/>
                <a:cs typeface="Calibri Light"/>
              </a:rPr>
              <a:t>s</a:t>
            </a:r>
            <a:r>
              <a:rPr sz="1800" spc="-29" dirty="0" smtClean="0">
                <a:latin typeface="Calibri Light"/>
                <a:cs typeface="Calibri Light"/>
              </a:rPr>
              <a:t>t</a:t>
            </a:r>
            <a:r>
              <a:rPr sz="1800" spc="0" dirty="0" smtClean="0">
                <a:latin typeface="Calibri Light"/>
                <a:cs typeface="Calibri Light"/>
              </a:rPr>
              <a:t>a</a:t>
            </a:r>
            <a:r>
              <a:rPr sz="1800" spc="4" dirty="0" smtClean="0">
                <a:latin typeface="Calibri Light"/>
                <a:cs typeface="Calibri Light"/>
              </a:rPr>
              <a:t>c</a:t>
            </a:r>
            <a:r>
              <a:rPr sz="1800" spc="0" dirty="0" smtClean="0">
                <a:latin typeface="Calibri Light"/>
                <a:cs typeface="Calibri Light"/>
              </a:rPr>
              <a:t>iones mínim</a:t>
            </a:r>
            <a:r>
              <a:rPr sz="1800" spc="9" dirty="0" smtClean="0">
                <a:latin typeface="Calibri Light"/>
                <a:cs typeface="Calibri Light"/>
              </a:rPr>
              <a:t>a</a:t>
            </a:r>
            <a:r>
              <a:rPr sz="1800" spc="0" dirty="0" smtClean="0">
                <a:latin typeface="Calibri Light"/>
                <a:cs typeface="Calibri Light"/>
              </a:rPr>
              <a:t>s</a:t>
            </a:r>
            <a:r>
              <a:rPr sz="1800" spc="1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y el año</a:t>
            </a:r>
            <a:r>
              <a:rPr sz="1800" spc="14" dirty="0" smtClean="0">
                <a:latin typeface="Calibri Light"/>
                <a:cs typeface="Calibri Light"/>
              </a:rPr>
              <a:t> </a:t>
            </a:r>
            <a:r>
              <a:rPr sz="1800" spc="-9" dirty="0" smtClean="0">
                <a:latin typeface="Calibri Light"/>
                <a:cs typeface="Calibri Light"/>
              </a:rPr>
              <a:t>c</a:t>
            </a:r>
            <a:r>
              <a:rPr sz="1800" spc="0" dirty="0" smtClean="0">
                <a:latin typeface="Calibri Light"/>
                <a:cs typeface="Calibri Light"/>
              </a:rPr>
              <a:t>alend</a:t>
            </a:r>
            <a:r>
              <a:rPr sz="1800" spc="4" dirty="0" smtClean="0">
                <a:latin typeface="Calibri Light"/>
                <a:cs typeface="Calibri Light"/>
              </a:rPr>
              <a:t>a</a:t>
            </a:r>
            <a:r>
              <a:rPr sz="1800" spc="0" dirty="0" smtClean="0">
                <a:latin typeface="Calibri Light"/>
                <a:cs typeface="Calibri Light"/>
              </a:rPr>
              <a:t>rio</a:t>
            </a:r>
            <a:r>
              <a:rPr sz="1800" spc="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le</a:t>
            </a:r>
            <a:r>
              <a:rPr sz="1800" spc="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per</a:t>
            </a:r>
            <a:r>
              <a:rPr sz="1800" spc="4" dirty="0" smtClean="0">
                <a:latin typeface="Calibri Light"/>
                <a:cs typeface="Calibri Light"/>
              </a:rPr>
              <a:t>m</a:t>
            </a:r>
            <a:r>
              <a:rPr sz="1800" spc="0" dirty="0" smtClean="0">
                <a:latin typeface="Calibri Light"/>
                <a:cs typeface="Calibri Light"/>
              </a:rPr>
              <a:t>i</a:t>
            </a:r>
            <a:r>
              <a:rPr sz="1800" spc="-14" dirty="0" smtClean="0">
                <a:latin typeface="Calibri Light"/>
                <a:cs typeface="Calibri Light"/>
              </a:rPr>
              <a:t>t</a:t>
            </a:r>
            <a:r>
              <a:rPr sz="1800" spc="0" dirty="0" smtClean="0">
                <a:latin typeface="Calibri Light"/>
                <a:cs typeface="Calibri Light"/>
              </a:rPr>
              <a:t>e </a:t>
            </a:r>
            <a:r>
              <a:rPr sz="1800" spc="-19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en</a:t>
            </a:r>
            <a:r>
              <a:rPr sz="1800" spc="-14" dirty="0" smtClean="0">
                <a:latin typeface="Calibri Light"/>
                <a:cs typeface="Calibri Light"/>
              </a:rPr>
              <a:t>o</a:t>
            </a:r>
            <a:r>
              <a:rPr sz="1800" spc="-25" dirty="0" smtClean="0">
                <a:latin typeface="Calibri Light"/>
                <a:cs typeface="Calibri Light"/>
              </a:rPr>
              <a:t>v</a:t>
            </a:r>
            <a:r>
              <a:rPr sz="1800" spc="0" dirty="0" smtClean="0">
                <a:latin typeface="Calibri Light"/>
                <a:cs typeface="Calibri Light"/>
              </a:rPr>
              <a:t>ar</a:t>
            </a:r>
            <a:r>
              <a:rPr sz="1800" spc="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por</a:t>
            </a:r>
            <a:r>
              <a:rPr sz="1800" spc="1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6 meses</a:t>
            </a:r>
            <a:r>
              <a:rPr sz="1800" spc="1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m</a:t>
            </a:r>
            <a:r>
              <a:rPr sz="1800" spc="9" dirty="0" smtClean="0">
                <a:latin typeface="Calibri Light"/>
                <a:cs typeface="Calibri Light"/>
              </a:rPr>
              <a:t>á</a:t>
            </a:r>
            <a:r>
              <a:rPr sz="1800" spc="0" dirty="0" smtClean="0">
                <a:latin typeface="Calibri Light"/>
                <a:cs typeface="Calibri Light"/>
              </a:rPr>
              <a:t>s,</a:t>
            </a:r>
            <a:r>
              <a:rPr sz="1800" spc="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pod</a:t>
            </a:r>
            <a:r>
              <a:rPr sz="1800" spc="-34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á</a:t>
            </a:r>
            <a:r>
              <a:rPr sz="1800" spc="4" dirty="0" smtClean="0">
                <a:latin typeface="Calibri Light"/>
                <a:cs typeface="Calibri Light"/>
              </a:rPr>
              <a:t> </a:t>
            </a:r>
            <a:r>
              <a:rPr sz="1800" spc="-9" dirty="0" smtClean="0">
                <a:latin typeface="Calibri Light"/>
                <a:cs typeface="Calibri Light"/>
              </a:rPr>
              <a:t>c</a:t>
            </a:r>
            <a:r>
              <a:rPr sz="1800" spc="0" dirty="0" smtClean="0">
                <a:latin typeface="Calibri Light"/>
                <a:cs typeface="Calibri Light"/>
              </a:rPr>
              <a:t>o</a:t>
            </a:r>
            <a:r>
              <a:rPr sz="1800" spc="-14" dirty="0" smtClean="0">
                <a:latin typeface="Calibri Light"/>
                <a:cs typeface="Calibri Light"/>
              </a:rPr>
              <a:t>n</a:t>
            </a:r>
            <a:r>
              <a:rPr sz="1800" spc="0" dirty="0" smtClean="0">
                <a:latin typeface="Calibri Light"/>
                <a:cs typeface="Calibri Light"/>
              </a:rPr>
              <a:t>t</a:t>
            </a:r>
            <a:r>
              <a:rPr sz="1800" spc="-4" dirty="0" smtClean="0">
                <a:latin typeface="Calibri Light"/>
                <a:cs typeface="Calibri Light"/>
              </a:rPr>
              <a:t>i</a:t>
            </a:r>
            <a:r>
              <a:rPr sz="1800" spc="0" dirty="0" smtClean="0">
                <a:latin typeface="Calibri Light"/>
                <a:cs typeface="Calibri Light"/>
              </a:rPr>
              <a:t>nuar</a:t>
            </a:r>
            <a:r>
              <a:rPr sz="1800" spc="1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en el</a:t>
            </a:r>
            <a:r>
              <a:rPr sz="1800" spc="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p</a:t>
            </a:r>
            <a:r>
              <a:rPr sz="1800" spc="-29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o</a:t>
            </a:r>
            <a:r>
              <a:rPr sz="1800" spc="-4" dirty="0" smtClean="0">
                <a:latin typeface="Calibri Light"/>
                <a:cs typeface="Calibri Light"/>
              </a:rPr>
              <a:t>g</a:t>
            </a:r>
            <a:r>
              <a:rPr sz="1800" spc="-29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a</a:t>
            </a:r>
            <a:r>
              <a:rPr sz="1800" spc="9" dirty="0" smtClean="0">
                <a:latin typeface="Calibri Light"/>
                <a:cs typeface="Calibri Light"/>
              </a:rPr>
              <a:t>m</a:t>
            </a:r>
            <a:r>
              <a:rPr sz="1800" spc="0" dirty="0" smtClean="0">
                <a:latin typeface="Calibri Light"/>
                <a:cs typeface="Calibri Light"/>
              </a:rPr>
              <a:t>a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056" y="3948684"/>
            <a:ext cx="9718548" cy="2339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1744">
              <a:lnSpc>
                <a:spcPct val="101725"/>
              </a:lnSpc>
              <a:spcBef>
                <a:spcPts val="2396"/>
              </a:spcBef>
            </a:pPr>
            <a:r>
              <a:rPr sz="1800" spc="-4" dirty="0" smtClean="0">
                <a:latin typeface="Calibri Light"/>
                <a:cs typeface="Calibri Light"/>
              </a:rPr>
              <a:t>E</a:t>
            </a:r>
            <a:r>
              <a:rPr sz="1800" spc="0" dirty="0" smtClean="0">
                <a:latin typeface="Calibri Light"/>
                <a:cs typeface="Calibri Light"/>
              </a:rPr>
              <a:t>n </a:t>
            </a:r>
            <a:r>
              <a:rPr sz="1800" spc="-9" dirty="0" smtClean="0">
                <a:latin typeface="Calibri Light"/>
                <a:cs typeface="Calibri Light"/>
              </a:rPr>
              <a:t>c</a:t>
            </a:r>
            <a:r>
              <a:rPr sz="1800" spc="0" dirty="0" smtClean="0">
                <a:latin typeface="Calibri Light"/>
                <a:cs typeface="Calibri Light"/>
              </a:rPr>
              <a:t>aso</a:t>
            </a:r>
            <a:r>
              <a:rPr sz="1800" spc="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de</a:t>
            </a:r>
            <a:r>
              <a:rPr sz="1800" spc="1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no cu</a:t>
            </a:r>
            <a:r>
              <a:rPr sz="1800" spc="4" dirty="0" smtClean="0">
                <a:latin typeface="Calibri Light"/>
                <a:cs typeface="Calibri Light"/>
              </a:rPr>
              <a:t>m</a:t>
            </a:r>
            <a:r>
              <a:rPr sz="1800" spc="0" dirty="0" smtClean="0">
                <a:latin typeface="Calibri Light"/>
                <a:cs typeface="Calibri Light"/>
              </a:rPr>
              <a:t>plir</a:t>
            </a:r>
            <a:r>
              <a:rPr sz="1800" spc="14" dirty="0" smtClean="0">
                <a:latin typeface="Calibri Light"/>
                <a:cs typeface="Calibri Light"/>
              </a:rPr>
              <a:t> </a:t>
            </a:r>
            <a:r>
              <a:rPr sz="1800" spc="-9" dirty="0" smtClean="0">
                <a:latin typeface="Calibri Light"/>
                <a:cs typeface="Calibri Light"/>
              </a:rPr>
              <a:t>c</a:t>
            </a:r>
            <a:r>
              <a:rPr sz="1800" spc="0" dirty="0" smtClean="0">
                <a:latin typeface="Calibri Light"/>
                <a:cs typeface="Calibri Light"/>
              </a:rPr>
              <a:t>on la</a:t>
            </a:r>
            <a:r>
              <a:rPr sz="1800" spc="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m</a:t>
            </a:r>
            <a:r>
              <a:rPr sz="1800" spc="-9" dirty="0" smtClean="0">
                <a:latin typeface="Calibri Light"/>
                <a:cs typeface="Calibri Light"/>
              </a:rPr>
              <a:t>e</a:t>
            </a:r>
            <a:r>
              <a:rPr sz="1800" spc="-29" dirty="0" smtClean="0">
                <a:latin typeface="Calibri Light"/>
                <a:cs typeface="Calibri Light"/>
              </a:rPr>
              <a:t>t</a:t>
            </a:r>
            <a:r>
              <a:rPr sz="1800" spc="0" dirty="0" smtClean="0">
                <a:latin typeface="Calibri Light"/>
                <a:cs typeface="Calibri Light"/>
              </a:rPr>
              <a:t>a</a:t>
            </a:r>
            <a:r>
              <a:rPr sz="1800" spc="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y</a:t>
            </a:r>
            <a:r>
              <a:rPr sz="1800" spc="-29" dirty="0" smtClean="0">
                <a:latin typeface="Calibri Light"/>
                <a:cs typeface="Calibri Light"/>
              </a:rPr>
              <a:t>/</a:t>
            </a:r>
            <a:r>
              <a:rPr sz="1800" spc="0" dirty="0" smtClean="0">
                <a:latin typeface="Calibri Light"/>
                <a:cs typeface="Calibri Light"/>
              </a:rPr>
              <a:t>o asi</a:t>
            </a:r>
            <a:r>
              <a:rPr sz="1800" spc="-19" dirty="0" smtClean="0">
                <a:latin typeface="Calibri Light"/>
                <a:cs typeface="Calibri Light"/>
              </a:rPr>
              <a:t>s</a:t>
            </a:r>
            <a:r>
              <a:rPr sz="1800" spc="-14" dirty="0" smtClean="0">
                <a:latin typeface="Calibri Light"/>
                <a:cs typeface="Calibri Light"/>
              </a:rPr>
              <a:t>t</a:t>
            </a:r>
            <a:r>
              <a:rPr sz="1800" spc="0" dirty="0" smtClean="0">
                <a:latin typeface="Calibri Light"/>
                <a:cs typeface="Calibri Light"/>
              </a:rPr>
              <a:t>enci</a:t>
            </a:r>
            <a:r>
              <a:rPr sz="1800" spc="4" dirty="0" smtClean="0">
                <a:latin typeface="Calibri Light"/>
                <a:cs typeface="Calibri Light"/>
              </a:rPr>
              <a:t>a</a:t>
            </a:r>
            <a:r>
              <a:rPr sz="1800" spc="0" dirty="0" smtClean="0">
                <a:latin typeface="Calibri Light"/>
                <a:cs typeface="Calibri Light"/>
              </a:rPr>
              <a:t>:</a:t>
            </a:r>
            <a:endParaRPr sz="1800">
              <a:latin typeface="Calibri Light"/>
              <a:cs typeface="Calibri Light"/>
            </a:endParaRPr>
          </a:p>
          <a:p>
            <a:pPr marL="91744">
              <a:lnSpc>
                <a:spcPct val="101725"/>
              </a:lnSpc>
              <a:spcBef>
                <a:spcPts val="1294"/>
              </a:spcBef>
            </a:pPr>
            <a:r>
              <a:rPr sz="1800" spc="0" dirty="0" smtClean="0">
                <a:latin typeface="Arial"/>
                <a:cs typeface="Arial"/>
              </a:rPr>
              <a:t>•  </a:t>
            </a:r>
            <a:r>
              <a:rPr sz="1800" spc="129" dirty="0" smtClean="0">
                <a:latin typeface="Arial"/>
                <a:cs typeface="Arial"/>
              </a:rPr>
              <a:t> </a:t>
            </a:r>
            <a:r>
              <a:rPr sz="1800" spc="-4" dirty="0" smtClean="0">
                <a:latin typeface="Calibri Light"/>
                <a:cs typeface="Calibri Light"/>
              </a:rPr>
              <a:t>E</a:t>
            </a:r>
            <a:r>
              <a:rPr sz="1800" spc="0" dirty="0" smtClean="0">
                <a:latin typeface="Calibri Light"/>
                <a:cs typeface="Calibri Light"/>
              </a:rPr>
              <a:t>l</a:t>
            </a:r>
            <a:r>
              <a:rPr sz="1800" spc="1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usua</a:t>
            </a:r>
            <a:r>
              <a:rPr sz="1800" spc="9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io</a:t>
            </a:r>
            <a:r>
              <a:rPr sz="1800" spc="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es</a:t>
            </a:r>
            <a:r>
              <a:rPr sz="1800" spc="1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e</a:t>
            </a:r>
            <a:r>
              <a:rPr sz="1800" spc="-4" dirty="0" smtClean="0">
                <a:latin typeface="Calibri Light"/>
                <a:cs typeface="Calibri Light"/>
              </a:rPr>
              <a:t>g</a:t>
            </a:r>
            <a:r>
              <a:rPr sz="1800" spc="-19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esado</a:t>
            </a:r>
            <a:r>
              <a:rPr sz="1800" spc="1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y sólo</a:t>
            </a:r>
            <a:r>
              <a:rPr sz="1800" spc="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po</a:t>
            </a:r>
            <a:r>
              <a:rPr sz="1800" spc="4" dirty="0" smtClean="0">
                <a:latin typeface="Calibri Light"/>
                <a:cs typeface="Calibri Light"/>
              </a:rPr>
              <a:t>d</a:t>
            </a:r>
            <a:r>
              <a:rPr sz="1800" spc="-29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á</a:t>
            </a:r>
            <a:r>
              <a:rPr sz="1800" spc="14" dirty="0" smtClean="0">
                <a:latin typeface="Calibri Light"/>
                <a:cs typeface="Calibri Light"/>
              </a:rPr>
              <a:t> </a:t>
            </a:r>
            <a:r>
              <a:rPr sz="1800" spc="-19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ein</a:t>
            </a:r>
            <a:r>
              <a:rPr sz="1800" spc="-4" dirty="0" smtClean="0">
                <a:latin typeface="Calibri Light"/>
                <a:cs typeface="Calibri Light"/>
              </a:rPr>
              <a:t>g</a:t>
            </a:r>
            <a:r>
              <a:rPr sz="1800" spc="-19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esar</a:t>
            </a:r>
            <a:r>
              <a:rPr sz="1800" spc="3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t</a:t>
            </a:r>
            <a:r>
              <a:rPr sz="1800" spc="-34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ans</a:t>
            </a:r>
            <a:r>
              <a:rPr sz="1800" spc="4" dirty="0" smtClean="0">
                <a:latin typeface="Calibri Light"/>
                <a:cs typeface="Calibri Light"/>
              </a:rPr>
              <a:t>c</a:t>
            </a:r>
            <a:r>
              <a:rPr sz="1800" spc="0" dirty="0" smtClean="0">
                <a:latin typeface="Calibri Light"/>
                <a:cs typeface="Calibri Light"/>
              </a:rPr>
              <a:t>ur</a:t>
            </a:r>
            <a:r>
              <a:rPr sz="1800" spc="4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ido</a:t>
            </a:r>
            <a:r>
              <a:rPr sz="1800" spc="1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6 meses</a:t>
            </a:r>
            <a:r>
              <a:rPr sz="1800" spc="1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p</a:t>
            </a:r>
            <a:r>
              <a:rPr sz="1800" spc="-19" dirty="0" smtClean="0">
                <a:latin typeface="Calibri Light"/>
                <a:cs typeface="Calibri Light"/>
              </a:rPr>
              <a:t>r</a:t>
            </a:r>
            <a:r>
              <a:rPr sz="1800" spc="-14" dirty="0" smtClean="0">
                <a:latin typeface="Calibri Light"/>
                <a:cs typeface="Calibri Light"/>
              </a:rPr>
              <a:t>e</a:t>
            </a:r>
            <a:r>
              <a:rPr sz="1800" spc="0" dirty="0" smtClean="0">
                <a:latin typeface="Calibri Light"/>
                <a:cs typeface="Calibri Light"/>
              </a:rPr>
              <a:t>via</a:t>
            </a:r>
            <a:r>
              <a:rPr sz="1800" spc="4" dirty="0" smtClean="0">
                <a:latin typeface="Calibri Light"/>
                <a:cs typeface="Calibri Light"/>
              </a:rPr>
              <a:t> </a:t>
            </a:r>
            <a:r>
              <a:rPr sz="1800" spc="-14" dirty="0" smtClean="0">
                <a:latin typeface="Calibri Light"/>
                <a:cs typeface="Calibri Light"/>
              </a:rPr>
              <a:t>e</a:t>
            </a:r>
            <a:r>
              <a:rPr sz="1800" spc="-25" dirty="0" smtClean="0">
                <a:latin typeface="Calibri Light"/>
                <a:cs typeface="Calibri Light"/>
              </a:rPr>
              <a:t>v</a:t>
            </a:r>
            <a:r>
              <a:rPr sz="1800" spc="0" dirty="0" smtClean="0">
                <a:latin typeface="Calibri Light"/>
                <a:cs typeface="Calibri Light"/>
              </a:rPr>
              <a:t>alu</a:t>
            </a:r>
            <a:r>
              <a:rPr sz="1800" spc="9" dirty="0" smtClean="0">
                <a:latin typeface="Calibri Light"/>
                <a:cs typeface="Calibri Light"/>
              </a:rPr>
              <a:t>a</a:t>
            </a:r>
            <a:r>
              <a:rPr sz="1800" spc="0" dirty="0" smtClean="0">
                <a:latin typeface="Calibri Light"/>
                <a:cs typeface="Calibri Light"/>
              </a:rPr>
              <a:t>ción</a:t>
            </a:r>
            <a:r>
              <a:rPr sz="1800" spc="1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del equip</a:t>
            </a:r>
            <a:r>
              <a:rPr sz="1800" spc="-4" dirty="0" smtClean="0">
                <a:latin typeface="Calibri Light"/>
                <a:cs typeface="Calibri Light"/>
              </a:rPr>
              <a:t>o</a:t>
            </a:r>
            <a:r>
              <a:rPr sz="1800" spc="0" dirty="0" smtClean="0">
                <a:latin typeface="Calibri Light"/>
                <a:cs typeface="Calibri Light"/>
              </a:rPr>
              <a:t>.</a:t>
            </a:r>
            <a:endParaRPr sz="1800">
              <a:latin typeface="Calibri Light"/>
              <a:cs typeface="Calibri Light"/>
            </a:endParaRPr>
          </a:p>
          <a:p>
            <a:pPr marL="91744">
              <a:lnSpc>
                <a:spcPct val="101725"/>
              </a:lnSpc>
              <a:spcBef>
                <a:spcPts val="1282"/>
              </a:spcBef>
            </a:pPr>
            <a:r>
              <a:rPr sz="1800" spc="0" dirty="0" smtClean="0">
                <a:latin typeface="Arial"/>
                <a:cs typeface="Arial"/>
              </a:rPr>
              <a:t>•  </a:t>
            </a:r>
            <a:r>
              <a:rPr sz="1800" spc="12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Si</a:t>
            </a:r>
            <a:r>
              <a:rPr sz="1800" spc="2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el</a:t>
            </a:r>
            <a:r>
              <a:rPr sz="1800" spc="3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u</a:t>
            </a:r>
            <a:r>
              <a:rPr sz="1800" spc="9" dirty="0" smtClean="0">
                <a:latin typeface="Calibri Light"/>
                <a:cs typeface="Calibri Light"/>
              </a:rPr>
              <a:t>s</a:t>
            </a:r>
            <a:r>
              <a:rPr sz="1800" spc="0" dirty="0" smtClean="0">
                <a:latin typeface="Calibri Light"/>
                <a:cs typeface="Calibri Light"/>
              </a:rPr>
              <a:t>uario</a:t>
            </a:r>
            <a:r>
              <a:rPr sz="1800" spc="3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no</a:t>
            </a:r>
            <a:r>
              <a:rPr sz="1800" spc="4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des</a:t>
            </a:r>
            <a:r>
              <a:rPr sz="1800" spc="-4" dirty="0" smtClean="0">
                <a:latin typeface="Calibri Light"/>
                <a:cs typeface="Calibri Light"/>
              </a:rPr>
              <a:t>e</a:t>
            </a:r>
            <a:r>
              <a:rPr sz="1800" spc="0" dirty="0" smtClean="0">
                <a:latin typeface="Calibri Light"/>
                <a:cs typeface="Calibri Light"/>
              </a:rPr>
              <a:t>a</a:t>
            </a:r>
            <a:r>
              <a:rPr sz="1800" spc="29" dirty="0" smtClean="0">
                <a:latin typeface="Calibri Light"/>
                <a:cs typeface="Calibri Light"/>
              </a:rPr>
              <a:t> </a:t>
            </a:r>
            <a:r>
              <a:rPr sz="1800" spc="-9" dirty="0" smtClean="0">
                <a:latin typeface="Calibri Light"/>
                <a:cs typeface="Calibri Light"/>
              </a:rPr>
              <a:t>c</a:t>
            </a:r>
            <a:r>
              <a:rPr sz="1800" spc="0" dirty="0" smtClean="0">
                <a:latin typeface="Calibri Light"/>
                <a:cs typeface="Calibri Light"/>
              </a:rPr>
              <a:t>o</a:t>
            </a:r>
            <a:r>
              <a:rPr sz="1800" spc="-14" dirty="0" smtClean="0">
                <a:latin typeface="Calibri Light"/>
                <a:cs typeface="Calibri Light"/>
              </a:rPr>
              <a:t>n</a:t>
            </a:r>
            <a:r>
              <a:rPr sz="1800" spc="0" dirty="0" smtClean="0">
                <a:latin typeface="Calibri Light"/>
                <a:cs typeface="Calibri Light"/>
              </a:rPr>
              <a:t>t</a:t>
            </a:r>
            <a:r>
              <a:rPr sz="1800" spc="-4" dirty="0" smtClean="0">
                <a:latin typeface="Calibri Light"/>
                <a:cs typeface="Calibri Light"/>
              </a:rPr>
              <a:t>i</a:t>
            </a:r>
            <a:r>
              <a:rPr sz="1800" spc="0" dirty="0" smtClean="0">
                <a:latin typeface="Calibri Light"/>
                <a:cs typeface="Calibri Light"/>
              </a:rPr>
              <a:t>nuar</a:t>
            </a:r>
            <a:r>
              <a:rPr sz="1800" spc="4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lu</a:t>
            </a:r>
            <a:r>
              <a:rPr sz="1800" spc="-4" dirty="0" smtClean="0">
                <a:latin typeface="Calibri Light"/>
                <a:cs typeface="Calibri Light"/>
              </a:rPr>
              <a:t>e</a:t>
            </a:r>
            <a:r>
              <a:rPr sz="1800" spc="0" dirty="0" smtClean="0">
                <a:latin typeface="Calibri Light"/>
                <a:cs typeface="Calibri Light"/>
              </a:rPr>
              <a:t>go</a:t>
            </a:r>
            <a:r>
              <a:rPr sz="1800" spc="2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de</a:t>
            </a:r>
            <a:r>
              <a:rPr sz="1800" spc="3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los</a:t>
            </a:r>
            <a:r>
              <a:rPr sz="1800" spc="3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6</a:t>
            </a:r>
            <a:r>
              <a:rPr sz="1800" spc="34" dirty="0" smtClean="0">
                <a:latin typeface="Calibri Light"/>
                <a:cs typeface="Calibri Light"/>
              </a:rPr>
              <a:t> </a:t>
            </a:r>
            <a:r>
              <a:rPr sz="1800" spc="14" dirty="0" smtClean="0">
                <a:latin typeface="Calibri Light"/>
                <a:cs typeface="Calibri Light"/>
              </a:rPr>
              <a:t>m</a:t>
            </a:r>
            <a:r>
              <a:rPr sz="1800" spc="0" dirty="0" smtClean="0">
                <a:latin typeface="Calibri Light"/>
                <a:cs typeface="Calibri Light"/>
              </a:rPr>
              <a:t>es</a:t>
            </a:r>
            <a:r>
              <a:rPr sz="1800" spc="-4" dirty="0" smtClean="0">
                <a:latin typeface="Calibri Light"/>
                <a:cs typeface="Calibri Light"/>
              </a:rPr>
              <a:t>e</a:t>
            </a:r>
            <a:r>
              <a:rPr sz="1800" spc="0" dirty="0" smtClean="0">
                <a:latin typeface="Calibri Light"/>
                <a:cs typeface="Calibri Light"/>
              </a:rPr>
              <a:t>s</a:t>
            </a:r>
            <a:r>
              <a:rPr sz="1800" spc="3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de</a:t>
            </a:r>
            <a:r>
              <a:rPr sz="1800" spc="3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i</a:t>
            </a:r>
            <a:r>
              <a:rPr sz="1800" spc="-14" dirty="0" smtClean="0">
                <a:latin typeface="Calibri Light"/>
                <a:cs typeface="Calibri Light"/>
              </a:rPr>
              <a:t>nt</a:t>
            </a:r>
            <a:r>
              <a:rPr sz="1800" spc="0" dirty="0" smtClean="0">
                <a:latin typeface="Calibri Light"/>
                <a:cs typeface="Calibri Light"/>
              </a:rPr>
              <a:t>e</a:t>
            </a:r>
            <a:r>
              <a:rPr sz="1800" spc="9" dirty="0" smtClean="0">
                <a:latin typeface="Calibri Light"/>
                <a:cs typeface="Calibri Light"/>
              </a:rPr>
              <a:t>r</a:t>
            </a:r>
            <a:r>
              <a:rPr sz="1800" spc="-14" dirty="0" smtClean="0">
                <a:latin typeface="Calibri Light"/>
                <a:cs typeface="Calibri Light"/>
              </a:rPr>
              <a:t>v</a:t>
            </a:r>
            <a:r>
              <a:rPr sz="1800" spc="0" dirty="0" smtClean="0">
                <a:latin typeface="Calibri Light"/>
                <a:cs typeface="Calibri Light"/>
              </a:rPr>
              <a:t>enci</a:t>
            </a:r>
            <a:r>
              <a:rPr sz="1800" spc="-4" dirty="0" smtClean="0">
                <a:latin typeface="Calibri Light"/>
                <a:cs typeface="Calibri Light"/>
              </a:rPr>
              <a:t>ó</a:t>
            </a:r>
            <a:r>
              <a:rPr sz="1800" spc="0" dirty="0" smtClean="0">
                <a:latin typeface="Calibri Light"/>
                <a:cs typeface="Calibri Light"/>
              </a:rPr>
              <a:t>n</a:t>
            </a:r>
            <a:r>
              <a:rPr sz="1800" spc="2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se</a:t>
            </a:r>
            <a:r>
              <a:rPr sz="1800" spc="3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deb</a:t>
            </a:r>
            <a:r>
              <a:rPr sz="1800" spc="-4" dirty="0" smtClean="0">
                <a:latin typeface="Calibri Light"/>
                <a:cs typeface="Calibri Light"/>
              </a:rPr>
              <a:t>e</a:t>
            </a:r>
            <a:r>
              <a:rPr sz="1800" spc="-34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á</a:t>
            </a:r>
            <a:r>
              <a:rPr sz="1800" spc="39" dirty="0" smtClean="0">
                <a:latin typeface="Calibri Light"/>
                <a:cs typeface="Calibri Light"/>
              </a:rPr>
              <a:t> </a:t>
            </a:r>
            <a:r>
              <a:rPr sz="1800" spc="9" dirty="0" smtClean="0">
                <a:latin typeface="Calibri Light"/>
                <a:cs typeface="Calibri Light"/>
              </a:rPr>
              <a:t>p</a:t>
            </a:r>
            <a:r>
              <a:rPr sz="1800" spc="0" dirty="0" smtClean="0">
                <a:latin typeface="Calibri Light"/>
                <a:cs typeface="Calibri Light"/>
              </a:rPr>
              <a:t>on</a:t>
            </a:r>
            <a:r>
              <a:rPr sz="1800" spc="-4" dirty="0" smtClean="0">
                <a:latin typeface="Calibri Light"/>
                <a:cs typeface="Calibri Light"/>
              </a:rPr>
              <a:t>e</a:t>
            </a:r>
            <a:r>
              <a:rPr sz="1800" spc="0" dirty="0" smtClean="0">
                <a:latin typeface="Calibri Light"/>
                <a:cs typeface="Calibri Light"/>
              </a:rPr>
              <a:t>r</a:t>
            </a:r>
            <a:r>
              <a:rPr sz="1800" spc="2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en</a:t>
            </a:r>
            <a:r>
              <a:rPr sz="1800" spc="3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el</a:t>
            </a:r>
            <a:r>
              <a:rPr sz="1800" spc="34" dirty="0" smtClean="0">
                <a:latin typeface="Calibri Light"/>
                <a:cs typeface="Calibri Light"/>
              </a:rPr>
              <a:t> </a:t>
            </a:r>
            <a:r>
              <a:rPr sz="1800" spc="-19" dirty="0" smtClean="0">
                <a:latin typeface="Calibri Light"/>
                <a:cs typeface="Calibri Light"/>
              </a:rPr>
              <a:t>r</a:t>
            </a:r>
            <a:r>
              <a:rPr sz="1800" spc="4" dirty="0" smtClean="0">
                <a:latin typeface="Calibri Light"/>
                <a:cs typeface="Calibri Light"/>
              </a:rPr>
              <a:t>e</a:t>
            </a:r>
            <a:r>
              <a:rPr sz="1800" spc="0" dirty="0" smtClean="0">
                <a:latin typeface="Calibri Light"/>
                <a:cs typeface="Calibri Light"/>
              </a:rPr>
              <a:t>gi</a:t>
            </a:r>
            <a:r>
              <a:rPr sz="1800" spc="-19" dirty="0" smtClean="0">
                <a:latin typeface="Calibri Light"/>
                <a:cs typeface="Calibri Light"/>
              </a:rPr>
              <a:t>s</a:t>
            </a:r>
            <a:r>
              <a:rPr sz="1800" spc="4" dirty="0" smtClean="0">
                <a:latin typeface="Calibri Light"/>
                <a:cs typeface="Calibri Light"/>
              </a:rPr>
              <a:t>t</a:t>
            </a:r>
            <a:r>
              <a:rPr sz="1800" spc="-34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o</a:t>
            </a:r>
            <a:endParaRPr sz="1800">
              <a:latin typeface="Calibri Light"/>
              <a:cs typeface="Calibri Light"/>
            </a:endParaRPr>
          </a:p>
          <a:p>
            <a:pPr marL="378256">
              <a:lnSpc>
                <a:spcPct val="101725"/>
              </a:lnSpc>
              <a:spcBef>
                <a:spcPts val="285"/>
              </a:spcBef>
            </a:pPr>
            <a:r>
              <a:rPr sz="1800" spc="-9" dirty="0" smtClean="0">
                <a:latin typeface="Calibri Light"/>
                <a:cs typeface="Calibri Light"/>
              </a:rPr>
              <a:t>c</a:t>
            </a:r>
            <a:r>
              <a:rPr sz="1800" spc="0" dirty="0" smtClean="0">
                <a:latin typeface="Calibri Light"/>
                <a:cs typeface="Calibri Light"/>
              </a:rPr>
              <a:t>omo</a:t>
            </a:r>
            <a:r>
              <a:rPr sz="1800" spc="-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“No</a:t>
            </a:r>
            <a:r>
              <a:rPr sz="1800" spc="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Desea</a:t>
            </a:r>
            <a:r>
              <a:rPr sz="1800" spc="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Co</a:t>
            </a:r>
            <a:r>
              <a:rPr sz="1800" spc="-14" dirty="0" smtClean="0">
                <a:latin typeface="Calibri Light"/>
                <a:cs typeface="Calibri Light"/>
              </a:rPr>
              <a:t>n</a:t>
            </a:r>
            <a:r>
              <a:rPr sz="1800" spc="0" dirty="0" smtClean="0">
                <a:latin typeface="Calibri Light"/>
                <a:cs typeface="Calibri Light"/>
              </a:rPr>
              <a:t>t</a:t>
            </a:r>
            <a:r>
              <a:rPr sz="1800" spc="-4" dirty="0" smtClean="0">
                <a:latin typeface="Calibri Light"/>
                <a:cs typeface="Calibri Light"/>
              </a:rPr>
              <a:t>i</a:t>
            </a:r>
            <a:r>
              <a:rPr sz="1800" spc="0" dirty="0" smtClean="0">
                <a:latin typeface="Calibri Light"/>
                <a:cs typeface="Calibri Light"/>
              </a:rPr>
              <a:t>nuar</a:t>
            </a:r>
            <a:r>
              <a:rPr sz="1800" spc="1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en</a:t>
            </a:r>
            <a:r>
              <a:rPr sz="1800" spc="1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el </a:t>
            </a:r>
            <a:r>
              <a:rPr sz="1800" spc="-14" dirty="0" smtClean="0">
                <a:latin typeface="Calibri Light"/>
                <a:cs typeface="Calibri Light"/>
              </a:rPr>
              <a:t>P</a:t>
            </a:r>
            <a:r>
              <a:rPr sz="1800" spc="-29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o</a:t>
            </a:r>
            <a:r>
              <a:rPr sz="1800" spc="-4" dirty="0" smtClean="0">
                <a:latin typeface="Calibri Light"/>
                <a:cs typeface="Calibri Light"/>
              </a:rPr>
              <a:t>g</a:t>
            </a:r>
            <a:r>
              <a:rPr sz="1800" spc="-29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a</a:t>
            </a:r>
            <a:r>
              <a:rPr sz="1800" spc="4" dirty="0" smtClean="0">
                <a:latin typeface="Calibri Light"/>
                <a:cs typeface="Calibri Light"/>
              </a:rPr>
              <a:t>m</a:t>
            </a:r>
            <a:r>
              <a:rPr sz="1800" spc="0" dirty="0" smtClean="0">
                <a:latin typeface="Calibri Light"/>
                <a:cs typeface="Calibri Light"/>
              </a:rPr>
              <a:t>a” </a:t>
            </a:r>
            <a:r>
              <a:rPr sz="1800" spc="2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e in</a:t>
            </a:r>
            <a:r>
              <a:rPr sz="1800" spc="-4" dirty="0" smtClean="0">
                <a:latin typeface="Calibri Light"/>
                <a:cs typeface="Calibri Light"/>
              </a:rPr>
              <a:t>g</a:t>
            </a:r>
            <a:r>
              <a:rPr sz="1800" spc="-19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esar</a:t>
            </a:r>
            <a:r>
              <a:rPr sz="1800" spc="2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a</a:t>
            </a:r>
            <a:r>
              <a:rPr sz="1800" spc="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un</a:t>
            </a:r>
            <a:r>
              <a:rPr sz="1800" spc="1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nu</a:t>
            </a:r>
            <a:r>
              <a:rPr sz="1800" spc="-9" dirty="0" smtClean="0">
                <a:latin typeface="Calibri Light"/>
                <a:cs typeface="Calibri Light"/>
              </a:rPr>
              <a:t>ev</a:t>
            </a:r>
            <a:r>
              <a:rPr sz="1800" spc="0" dirty="0" smtClean="0">
                <a:latin typeface="Calibri Light"/>
                <a:cs typeface="Calibri Light"/>
              </a:rPr>
              <a:t>o usua</a:t>
            </a:r>
            <a:r>
              <a:rPr sz="1800" spc="9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io</a:t>
            </a:r>
            <a:r>
              <a:rPr sz="1800" spc="9" dirty="0" smtClean="0">
                <a:latin typeface="Calibri Light"/>
                <a:cs typeface="Calibri Light"/>
              </a:rPr>
              <a:t> </a:t>
            </a:r>
            <a:r>
              <a:rPr sz="1800" spc="4" dirty="0" smtClean="0">
                <a:latin typeface="Calibri Light"/>
                <a:cs typeface="Calibri Light"/>
              </a:rPr>
              <a:t>a</a:t>
            </a:r>
            <a:r>
              <a:rPr sz="1800" spc="0" dirty="0" smtClean="0">
                <a:latin typeface="Calibri Light"/>
                <a:cs typeface="Calibri Light"/>
              </a:rPr>
              <a:t>l</a:t>
            </a:r>
            <a:r>
              <a:rPr sz="1800" spc="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p</a:t>
            </a:r>
            <a:r>
              <a:rPr sz="1800" spc="-29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o</a:t>
            </a:r>
            <a:r>
              <a:rPr sz="1800" spc="-4" dirty="0" smtClean="0">
                <a:latin typeface="Calibri Light"/>
                <a:cs typeface="Calibri Light"/>
              </a:rPr>
              <a:t>g</a:t>
            </a:r>
            <a:r>
              <a:rPr sz="1800" spc="-29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a</a:t>
            </a:r>
            <a:r>
              <a:rPr sz="1800" spc="9" dirty="0" smtClean="0">
                <a:latin typeface="Calibri Light"/>
                <a:cs typeface="Calibri Light"/>
              </a:rPr>
              <a:t>m</a:t>
            </a:r>
            <a:r>
              <a:rPr sz="1800" spc="4" dirty="0" smtClean="0">
                <a:latin typeface="Calibri Light"/>
                <a:cs typeface="Calibri Light"/>
              </a:rPr>
              <a:t>a</a:t>
            </a:r>
            <a:r>
              <a:rPr sz="1800" spc="0" dirty="0" smtClean="0">
                <a:latin typeface="Calibri Light"/>
                <a:cs typeface="Calibri Light"/>
              </a:rPr>
              <a:t>.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11244072" y="19811"/>
            <a:ext cx="382524" cy="87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218164" y="-6096"/>
            <a:ext cx="379475" cy="867156"/>
          </a:xfrm>
          <a:custGeom>
            <a:avLst/>
            <a:gdLst/>
            <a:ahLst/>
            <a:cxnLst/>
            <a:rect l="l" t="t" r="r" b="b"/>
            <a:pathLst>
              <a:path w="379475" h="867156">
                <a:moveTo>
                  <a:pt x="379475" y="6096"/>
                </a:moveTo>
                <a:lnTo>
                  <a:pt x="0" y="6096"/>
                </a:lnTo>
                <a:lnTo>
                  <a:pt x="0" y="867156"/>
                </a:lnTo>
                <a:lnTo>
                  <a:pt x="379475" y="867156"/>
                </a:lnTo>
                <a:lnTo>
                  <a:pt x="379475" y="60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623548" y="25907"/>
            <a:ext cx="466344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597640" y="0"/>
            <a:ext cx="463296" cy="861060"/>
          </a:xfrm>
          <a:custGeom>
            <a:avLst/>
            <a:gdLst/>
            <a:ahLst/>
            <a:cxnLst/>
            <a:rect l="l" t="t" r="r" b="b"/>
            <a:pathLst>
              <a:path w="463296" h="861060">
                <a:moveTo>
                  <a:pt x="0" y="861060"/>
                </a:moveTo>
                <a:lnTo>
                  <a:pt x="463296" y="861060"/>
                </a:lnTo>
                <a:lnTo>
                  <a:pt x="463296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186160" y="6377938"/>
            <a:ext cx="382524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218164" y="6400799"/>
            <a:ext cx="379475" cy="457200"/>
          </a:xfrm>
          <a:custGeom>
            <a:avLst/>
            <a:gdLst/>
            <a:ahLst/>
            <a:cxnLst/>
            <a:rect l="l" t="t" r="r" b="b"/>
            <a:pathLst>
              <a:path w="379475" h="457199">
                <a:moveTo>
                  <a:pt x="379475" y="0"/>
                </a:moveTo>
                <a:lnTo>
                  <a:pt x="0" y="0"/>
                </a:lnTo>
                <a:lnTo>
                  <a:pt x="0" y="457199"/>
                </a:lnTo>
                <a:lnTo>
                  <a:pt x="379475" y="457199"/>
                </a:lnTo>
                <a:lnTo>
                  <a:pt x="379475" y="0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65636" y="6377938"/>
            <a:ext cx="46634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597640" y="6400799"/>
            <a:ext cx="463296" cy="457200"/>
          </a:xfrm>
          <a:custGeom>
            <a:avLst/>
            <a:gdLst/>
            <a:ahLst/>
            <a:cxnLst/>
            <a:rect l="l" t="t" r="r" b="b"/>
            <a:pathLst>
              <a:path w="463296" h="457199">
                <a:moveTo>
                  <a:pt x="463296" y="0"/>
                </a:moveTo>
                <a:lnTo>
                  <a:pt x="0" y="0"/>
                </a:lnTo>
                <a:lnTo>
                  <a:pt x="0" y="457199"/>
                </a:lnTo>
                <a:lnTo>
                  <a:pt x="463296" y="457199"/>
                </a:lnTo>
                <a:lnTo>
                  <a:pt x="463296" y="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9744" y="1709927"/>
            <a:ext cx="3412235" cy="23362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3752" y="1773936"/>
            <a:ext cx="3229356" cy="2153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44702" y="1754886"/>
            <a:ext cx="3267455" cy="2191512"/>
          </a:xfrm>
          <a:custGeom>
            <a:avLst/>
            <a:gdLst/>
            <a:ahLst/>
            <a:cxnLst/>
            <a:rect l="l" t="t" r="r" b="b"/>
            <a:pathLst>
              <a:path w="3267455" h="2191512">
                <a:moveTo>
                  <a:pt x="0" y="2191512"/>
                </a:moveTo>
                <a:lnTo>
                  <a:pt x="3267455" y="2191512"/>
                </a:lnTo>
                <a:lnTo>
                  <a:pt x="3267455" y="0"/>
                </a:lnTo>
                <a:lnTo>
                  <a:pt x="0" y="0"/>
                </a:lnTo>
                <a:lnTo>
                  <a:pt x="0" y="219151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47316" y="4069079"/>
            <a:ext cx="3473196" cy="2033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1324" y="4133088"/>
            <a:ext cx="3290316" cy="1850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92274" y="4114038"/>
            <a:ext cx="3328416" cy="1888236"/>
          </a:xfrm>
          <a:custGeom>
            <a:avLst/>
            <a:gdLst/>
            <a:ahLst/>
            <a:cxnLst/>
            <a:rect l="l" t="t" r="r" b="b"/>
            <a:pathLst>
              <a:path w="3328416" h="1888236">
                <a:moveTo>
                  <a:pt x="0" y="1888236"/>
                </a:moveTo>
                <a:lnTo>
                  <a:pt x="3328416" y="1888236"/>
                </a:lnTo>
                <a:lnTo>
                  <a:pt x="3328416" y="0"/>
                </a:lnTo>
                <a:lnTo>
                  <a:pt x="0" y="0"/>
                </a:lnTo>
                <a:lnTo>
                  <a:pt x="0" y="188823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17180" y="2013203"/>
            <a:ext cx="3938016" cy="23362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81188" y="2077212"/>
            <a:ext cx="3755136" cy="21534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62138" y="2058162"/>
            <a:ext cx="3793236" cy="2191512"/>
          </a:xfrm>
          <a:custGeom>
            <a:avLst/>
            <a:gdLst/>
            <a:ahLst/>
            <a:cxnLst/>
            <a:rect l="l" t="t" r="r" b="b"/>
            <a:pathLst>
              <a:path w="3793236" h="2191512">
                <a:moveTo>
                  <a:pt x="0" y="2191512"/>
                </a:moveTo>
                <a:lnTo>
                  <a:pt x="3793236" y="2191512"/>
                </a:lnTo>
                <a:lnTo>
                  <a:pt x="3793236" y="0"/>
                </a:lnTo>
                <a:lnTo>
                  <a:pt x="0" y="0"/>
                </a:lnTo>
                <a:lnTo>
                  <a:pt x="0" y="219151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84748" y="4050791"/>
            <a:ext cx="3674363" cy="20513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48756" y="4114800"/>
            <a:ext cx="3491484" cy="18684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9706" y="4095750"/>
            <a:ext cx="3529584" cy="1906524"/>
          </a:xfrm>
          <a:custGeom>
            <a:avLst/>
            <a:gdLst/>
            <a:ahLst/>
            <a:cxnLst/>
            <a:rect l="l" t="t" r="r" b="b"/>
            <a:pathLst>
              <a:path w="3529584" h="1906524">
                <a:moveTo>
                  <a:pt x="0" y="1906524"/>
                </a:moveTo>
                <a:lnTo>
                  <a:pt x="3529584" y="1906524"/>
                </a:lnTo>
                <a:lnTo>
                  <a:pt x="3529584" y="0"/>
                </a:lnTo>
                <a:lnTo>
                  <a:pt x="0" y="0"/>
                </a:lnTo>
                <a:lnTo>
                  <a:pt x="0" y="190652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97908" y="1595627"/>
            <a:ext cx="2723388" cy="12862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96968" y="2845307"/>
            <a:ext cx="2828543" cy="11064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38578" y="357980"/>
            <a:ext cx="1757493" cy="647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95"/>
              </a:lnSpc>
              <a:spcBef>
                <a:spcPts val="254"/>
              </a:spcBef>
            </a:pPr>
            <a:r>
              <a:rPr sz="7350" spc="0" baseline="4427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E</a:t>
            </a:r>
            <a:r>
              <a:rPr sz="7350" spc="25" baseline="4427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L</a:t>
            </a:r>
            <a:r>
              <a:rPr sz="7350" spc="14" baseline="4427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I</a:t>
            </a:r>
            <a:r>
              <a:rPr sz="7350" spc="0" baseline="4427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GE</a:t>
            </a:r>
            <a:endParaRPr sz="49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70999" y="357980"/>
            <a:ext cx="1604093" cy="647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95"/>
              </a:lnSpc>
              <a:spcBef>
                <a:spcPts val="254"/>
              </a:spcBef>
            </a:pPr>
            <a:r>
              <a:rPr sz="7350" spc="0" baseline="4427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V</a:t>
            </a:r>
            <a:r>
              <a:rPr sz="7350" spc="29" baseline="4427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I</a:t>
            </a:r>
            <a:r>
              <a:rPr sz="7350" spc="9" baseline="4427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D</a:t>
            </a:r>
            <a:r>
              <a:rPr sz="7350" spc="0" baseline="4427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A</a:t>
            </a:r>
            <a:endParaRPr sz="49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49215" y="357980"/>
            <a:ext cx="1773077" cy="647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95"/>
              </a:lnSpc>
              <a:spcBef>
                <a:spcPts val="254"/>
              </a:spcBef>
            </a:pPr>
            <a:r>
              <a:rPr sz="7350" spc="0" baseline="4427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S</a:t>
            </a:r>
            <a:r>
              <a:rPr sz="7350" spc="14" baseline="4427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A</a:t>
            </a:r>
            <a:r>
              <a:rPr sz="7350" spc="0" baseline="4427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NA</a:t>
            </a:r>
            <a:endParaRPr sz="49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00290" y="357980"/>
            <a:ext cx="1696356" cy="647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95"/>
              </a:lnSpc>
              <a:spcBef>
                <a:spcPts val="254"/>
              </a:spcBef>
            </a:pPr>
            <a:r>
              <a:rPr sz="7350" spc="19" baseline="4427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sz="7350" spc="0" baseline="4427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0</a:t>
            </a:r>
            <a:r>
              <a:rPr sz="7350" spc="19" baseline="4427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r>
              <a:rPr sz="7350" spc="0" baseline="4427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9</a:t>
            </a:r>
            <a:endParaRPr sz="49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91148" y="1155090"/>
            <a:ext cx="5385361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Actividad</a:t>
            </a:r>
            <a:r>
              <a:rPr sz="5400" spc="-19" baseline="3034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Físi</a:t>
            </a:r>
            <a:r>
              <a:rPr sz="5400" spc="-25" baseline="3034" dirty="0" smtClean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a y</a:t>
            </a:r>
            <a:r>
              <a:rPr sz="5400" spc="-14" baseline="3034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5400" spc="-59" baseline="3034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ec</a:t>
            </a:r>
            <a:r>
              <a:rPr sz="5400" spc="-44" baseline="3034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eación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0849" y="1194308"/>
            <a:ext cx="445432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Ali</a:t>
            </a:r>
            <a:r>
              <a:rPr sz="5400" spc="19" baseline="3034" dirty="0" smtClean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5400" spc="-29" baseline="3034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5400" spc="-50" baseline="3034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ac</a:t>
            </a:r>
            <a:r>
              <a:rPr sz="5400" spc="9" baseline="3034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ón</a:t>
            </a:r>
            <a:r>
              <a:rPr sz="5400" spc="-34" baseline="3034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5400" spc="4" baseline="3034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5400" spc="9" baseline="3034" dirty="0" smtClean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5400" spc="9" baseline="3034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ble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2274" y="4114038"/>
            <a:ext cx="3328416" cy="1888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6029706" y="2058162"/>
            <a:ext cx="1932432" cy="2037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7962138" y="2058162"/>
            <a:ext cx="3793236" cy="2037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029706" y="4095750"/>
            <a:ext cx="1932432" cy="153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7962138" y="4095750"/>
            <a:ext cx="1597152" cy="153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9559290" y="4095750"/>
            <a:ext cx="2196084" cy="153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029706" y="4249674"/>
            <a:ext cx="3529584" cy="175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9559290" y="4249674"/>
            <a:ext cx="2196084" cy="175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044702" y="1754886"/>
            <a:ext cx="3267455" cy="2191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1244072" y="19811"/>
            <a:ext cx="382524" cy="87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18164" y="-6096"/>
            <a:ext cx="379475" cy="867156"/>
          </a:xfrm>
          <a:custGeom>
            <a:avLst/>
            <a:gdLst/>
            <a:ahLst/>
            <a:cxnLst/>
            <a:rect l="l" t="t" r="r" b="b"/>
            <a:pathLst>
              <a:path w="379475" h="867156">
                <a:moveTo>
                  <a:pt x="379475" y="6096"/>
                </a:moveTo>
                <a:lnTo>
                  <a:pt x="0" y="6096"/>
                </a:lnTo>
                <a:lnTo>
                  <a:pt x="0" y="867156"/>
                </a:lnTo>
                <a:lnTo>
                  <a:pt x="379475" y="867156"/>
                </a:lnTo>
                <a:lnTo>
                  <a:pt x="379475" y="60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3548" y="25907"/>
            <a:ext cx="466344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97640" y="0"/>
            <a:ext cx="463296" cy="861060"/>
          </a:xfrm>
          <a:custGeom>
            <a:avLst/>
            <a:gdLst/>
            <a:ahLst/>
            <a:cxnLst/>
            <a:rect l="l" t="t" r="r" b="b"/>
            <a:pathLst>
              <a:path w="463296" h="861060">
                <a:moveTo>
                  <a:pt x="0" y="861060"/>
                </a:moveTo>
                <a:lnTo>
                  <a:pt x="463296" y="861060"/>
                </a:lnTo>
                <a:lnTo>
                  <a:pt x="463296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86160" y="6377938"/>
            <a:ext cx="382524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18164" y="6400799"/>
            <a:ext cx="379475" cy="457200"/>
          </a:xfrm>
          <a:custGeom>
            <a:avLst/>
            <a:gdLst/>
            <a:ahLst/>
            <a:cxnLst/>
            <a:rect l="l" t="t" r="r" b="b"/>
            <a:pathLst>
              <a:path w="379475" h="457199">
                <a:moveTo>
                  <a:pt x="379475" y="0"/>
                </a:moveTo>
                <a:lnTo>
                  <a:pt x="0" y="0"/>
                </a:lnTo>
                <a:lnTo>
                  <a:pt x="0" y="457199"/>
                </a:lnTo>
                <a:lnTo>
                  <a:pt x="379475" y="457199"/>
                </a:lnTo>
                <a:lnTo>
                  <a:pt x="379475" y="0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65636" y="6377938"/>
            <a:ext cx="46634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97640" y="6400799"/>
            <a:ext cx="463296" cy="457200"/>
          </a:xfrm>
          <a:custGeom>
            <a:avLst/>
            <a:gdLst/>
            <a:ahLst/>
            <a:cxnLst/>
            <a:rect l="l" t="t" r="r" b="b"/>
            <a:pathLst>
              <a:path w="463296" h="457199">
                <a:moveTo>
                  <a:pt x="463296" y="0"/>
                </a:moveTo>
                <a:lnTo>
                  <a:pt x="0" y="0"/>
                </a:lnTo>
                <a:lnTo>
                  <a:pt x="0" y="457199"/>
                </a:lnTo>
                <a:lnTo>
                  <a:pt x="463296" y="457199"/>
                </a:lnTo>
                <a:lnTo>
                  <a:pt x="463296" y="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782" y="115061"/>
            <a:ext cx="10158984" cy="2016252"/>
          </a:xfrm>
          <a:custGeom>
            <a:avLst/>
            <a:gdLst/>
            <a:ahLst/>
            <a:cxnLst/>
            <a:rect l="l" t="t" r="r" b="b"/>
            <a:pathLst>
              <a:path w="10158984" h="2016252">
                <a:moveTo>
                  <a:pt x="0" y="2016252"/>
                </a:moveTo>
                <a:lnTo>
                  <a:pt x="10158984" y="2016252"/>
                </a:lnTo>
                <a:lnTo>
                  <a:pt x="10158984" y="0"/>
                </a:lnTo>
                <a:lnTo>
                  <a:pt x="0" y="0"/>
                </a:lnTo>
                <a:lnTo>
                  <a:pt x="0" y="2016252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5788" y="2778252"/>
            <a:ext cx="4966716" cy="3581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71216" y="2773679"/>
            <a:ext cx="4975859" cy="3590544"/>
          </a:xfrm>
          <a:custGeom>
            <a:avLst/>
            <a:gdLst/>
            <a:ahLst/>
            <a:cxnLst/>
            <a:rect l="l" t="t" r="r" b="b"/>
            <a:pathLst>
              <a:path w="4975859" h="3590544">
                <a:moveTo>
                  <a:pt x="0" y="3590544"/>
                </a:moveTo>
                <a:lnTo>
                  <a:pt x="4975859" y="3590544"/>
                </a:lnTo>
                <a:lnTo>
                  <a:pt x="4975859" y="0"/>
                </a:lnTo>
                <a:lnTo>
                  <a:pt x="0" y="0"/>
                </a:lnTo>
                <a:lnTo>
                  <a:pt x="0" y="35905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71216" y="2773679"/>
            <a:ext cx="4975859" cy="3590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41782" y="115061"/>
            <a:ext cx="10158984" cy="20162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62447" marR="168005" algn="ctr">
              <a:lnSpc>
                <a:spcPct val="128051"/>
              </a:lnSpc>
              <a:spcBef>
                <a:spcPts val="1371"/>
              </a:spcBef>
            </a:pPr>
            <a:r>
              <a:rPr sz="3600" u="heavy" spc="9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RE</a:t>
            </a:r>
            <a:r>
              <a:rPr sz="3600" u="heavy" spc="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QUISIT</a:t>
            </a:r>
            <a:r>
              <a:rPr sz="3600" u="heavy" spc="9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sz="3600" spc="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:</a:t>
            </a:r>
            <a:r>
              <a:rPr sz="3600" spc="-34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3600" spc="9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EX</a:t>
            </a:r>
            <a:r>
              <a:rPr sz="3600" spc="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AMEN</a:t>
            </a:r>
            <a:r>
              <a:rPr sz="3600" spc="-44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3600" spc="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M</a:t>
            </a:r>
            <a:r>
              <a:rPr sz="3600" spc="14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E</a:t>
            </a:r>
            <a:r>
              <a:rPr sz="3600" spc="9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D</a:t>
            </a:r>
            <a:r>
              <a:rPr sz="3600" spc="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ICINA</a:t>
            </a:r>
            <a:r>
              <a:rPr sz="3600" spc="-39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3600" spc="9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PR</a:t>
            </a:r>
            <a:r>
              <a:rPr sz="3600" spc="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EVENTI</a:t>
            </a:r>
            <a:r>
              <a:rPr sz="3600" spc="-14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V</a:t>
            </a:r>
            <a:r>
              <a:rPr sz="3600" spc="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A</a:t>
            </a:r>
            <a:endParaRPr sz="3600">
              <a:latin typeface="Lucida Sans Unicode"/>
              <a:cs typeface="Lucida Sans Unicode"/>
            </a:endParaRPr>
          </a:p>
          <a:p>
            <a:pPr marL="1426209" marR="1432986" algn="ctr">
              <a:lnSpc>
                <a:spcPts val="4325"/>
              </a:lnSpc>
              <a:spcBef>
                <a:spcPts val="216"/>
              </a:spcBef>
            </a:pPr>
            <a:r>
              <a:rPr sz="5400" spc="0" baseline="8436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O </a:t>
            </a:r>
            <a:r>
              <a:rPr sz="5400" spc="14" baseline="8436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C</a:t>
            </a:r>
            <a:r>
              <a:rPr sz="5400" spc="0" baseline="8436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sz="5400" spc="9" baseline="8436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N</a:t>
            </a:r>
            <a:r>
              <a:rPr sz="5400" spc="0" baseline="8436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TROL</a:t>
            </a:r>
            <a:r>
              <a:rPr sz="5400" spc="-29" baseline="8436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5400" spc="9" baseline="8436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D</a:t>
            </a:r>
            <a:r>
              <a:rPr sz="5400" spc="0" baseline="8436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E </a:t>
            </a:r>
            <a:r>
              <a:rPr sz="5400" spc="9" baseline="8436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S</a:t>
            </a:r>
            <a:r>
              <a:rPr sz="5400" spc="4" baseline="8436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A</a:t>
            </a:r>
            <a:r>
              <a:rPr sz="5400" spc="9" baseline="8436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L</a:t>
            </a:r>
            <a:r>
              <a:rPr sz="5400" spc="0" baseline="8436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UD</a:t>
            </a:r>
            <a:r>
              <a:rPr sz="5400" spc="1117" baseline="8436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5400" spc="0" baseline="8436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V</a:t>
            </a:r>
            <a:r>
              <a:rPr sz="5400" spc="14" baseline="8436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I</a:t>
            </a:r>
            <a:r>
              <a:rPr sz="5400" spc="0" baseline="8436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GENTE</a:t>
            </a:r>
            <a:endParaRPr sz="3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11244072" y="19811"/>
            <a:ext cx="382524" cy="87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218164" y="-6096"/>
            <a:ext cx="379475" cy="867156"/>
          </a:xfrm>
          <a:custGeom>
            <a:avLst/>
            <a:gdLst/>
            <a:ahLst/>
            <a:cxnLst/>
            <a:rect l="l" t="t" r="r" b="b"/>
            <a:pathLst>
              <a:path w="379475" h="867156">
                <a:moveTo>
                  <a:pt x="379475" y="6096"/>
                </a:moveTo>
                <a:lnTo>
                  <a:pt x="0" y="6096"/>
                </a:lnTo>
                <a:lnTo>
                  <a:pt x="0" y="867156"/>
                </a:lnTo>
                <a:lnTo>
                  <a:pt x="379475" y="867156"/>
                </a:lnTo>
                <a:lnTo>
                  <a:pt x="379475" y="60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623548" y="25907"/>
            <a:ext cx="466344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97640" y="0"/>
            <a:ext cx="463296" cy="861060"/>
          </a:xfrm>
          <a:custGeom>
            <a:avLst/>
            <a:gdLst/>
            <a:ahLst/>
            <a:cxnLst/>
            <a:rect l="l" t="t" r="r" b="b"/>
            <a:pathLst>
              <a:path w="463296" h="861060">
                <a:moveTo>
                  <a:pt x="0" y="861060"/>
                </a:moveTo>
                <a:lnTo>
                  <a:pt x="463296" y="861060"/>
                </a:lnTo>
                <a:lnTo>
                  <a:pt x="463296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86160" y="6377938"/>
            <a:ext cx="382524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218164" y="6400799"/>
            <a:ext cx="379475" cy="457200"/>
          </a:xfrm>
          <a:custGeom>
            <a:avLst/>
            <a:gdLst/>
            <a:ahLst/>
            <a:cxnLst/>
            <a:rect l="l" t="t" r="r" b="b"/>
            <a:pathLst>
              <a:path w="379475" h="457199">
                <a:moveTo>
                  <a:pt x="379475" y="0"/>
                </a:moveTo>
                <a:lnTo>
                  <a:pt x="0" y="0"/>
                </a:lnTo>
                <a:lnTo>
                  <a:pt x="0" y="457199"/>
                </a:lnTo>
                <a:lnTo>
                  <a:pt x="379475" y="457199"/>
                </a:lnTo>
                <a:lnTo>
                  <a:pt x="379475" y="0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565636" y="6377938"/>
            <a:ext cx="46634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97640" y="6400799"/>
            <a:ext cx="463296" cy="457200"/>
          </a:xfrm>
          <a:custGeom>
            <a:avLst/>
            <a:gdLst/>
            <a:ahLst/>
            <a:cxnLst/>
            <a:rect l="l" t="t" r="r" b="b"/>
            <a:pathLst>
              <a:path w="463296" h="457199">
                <a:moveTo>
                  <a:pt x="463296" y="0"/>
                </a:moveTo>
                <a:lnTo>
                  <a:pt x="0" y="0"/>
                </a:lnTo>
                <a:lnTo>
                  <a:pt x="0" y="457199"/>
                </a:lnTo>
                <a:lnTo>
                  <a:pt x="463296" y="457199"/>
                </a:lnTo>
                <a:lnTo>
                  <a:pt x="463296" y="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1614" y="2423922"/>
            <a:ext cx="2683764" cy="1610867"/>
          </a:xfrm>
          <a:custGeom>
            <a:avLst/>
            <a:gdLst/>
            <a:ahLst/>
            <a:cxnLst/>
            <a:rect l="l" t="t" r="r" b="b"/>
            <a:pathLst>
              <a:path w="2683764" h="1610867">
                <a:moveTo>
                  <a:pt x="0" y="161036"/>
                </a:moveTo>
                <a:lnTo>
                  <a:pt x="0" y="1449832"/>
                </a:lnTo>
                <a:lnTo>
                  <a:pt x="580" y="1463592"/>
                </a:lnTo>
                <a:lnTo>
                  <a:pt x="9831" y="1505341"/>
                </a:lnTo>
                <a:lnTo>
                  <a:pt x="29155" y="1542237"/>
                </a:lnTo>
                <a:lnTo>
                  <a:pt x="56997" y="1572724"/>
                </a:lnTo>
                <a:lnTo>
                  <a:pt x="91806" y="1595248"/>
                </a:lnTo>
                <a:lnTo>
                  <a:pt x="132029" y="1608253"/>
                </a:lnTo>
                <a:lnTo>
                  <a:pt x="161086" y="1610867"/>
                </a:lnTo>
                <a:lnTo>
                  <a:pt x="2522728" y="1610867"/>
                </a:lnTo>
                <a:lnTo>
                  <a:pt x="2564751" y="1605323"/>
                </a:lnTo>
                <a:lnTo>
                  <a:pt x="2603447" y="1589189"/>
                </a:lnTo>
                <a:lnTo>
                  <a:pt x="2636252" y="1564017"/>
                </a:lnTo>
                <a:lnTo>
                  <a:pt x="2661610" y="1531363"/>
                </a:lnTo>
                <a:lnTo>
                  <a:pt x="2677966" y="1492783"/>
                </a:lnTo>
                <a:lnTo>
                  <a:pt x="2683764" y="1449832"/>
                </a:lnTo>
                <a:lnTo>
                  <a:pt x="2683764" y="161036"/>
                </a:lnTo>
                <a:lnTo>
                  <a:pt x="2678219" y="119012"/>
                </a:lnTo>
                <a:lnTo>
                  <a:pt x="2662085" y="80316"/>
                </a:lnTo>
                <a:lnTo>
                  <a:pt x="2636913" y="47511"/>
                </a:lnTo>
                <a:lnTo>
                  <a:pt x="2604259" y="22153"/>
                </a:lnTo>
                <a:lnTo>
                  <a:pt x="2565679" y="5797"/>
                </a:lnTo>
                <a:lnTo>
                  <a:pt x="2522728" y="0"/>
                </a:lnTo>
                <a:lnTo>
                  <a:pt x="161086" y="0"/>
                </a:lnTo>
                <a:lnTo>
                  <a:pt x="119005" y="5552"/>
                </a:lnTo>
                <a:lnTo>
                  <a:pt x="80303" y="21691"/>
                </a:lnTo>
                <a:lnTo>
                  <a:pt x="47499" y="46864"/>
                </a:lnTo>
                <a:lnTo>
                  <a:pt x="22145" y="79515"/>
                </a:lnTo>
                <a:lnTo>
                  <a:pt x="5795" y="118091"/>
                </a:lnTo>
                <a:lnTo>
                  <a:pt x="0" y="161036"/>
                </a:lnTo>
                <a:close/>
              </a:path>
            </a:pathLst>
          </a:custGeom>
          <a:solidFill>
            <a:srgbClr val="467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1614" y="2423922"/>
            <a:ext cx="2683764" cy="1610867"/>
          </a:xfrm>
          <a:custGeom>
            <a:avLst/>
            <a:gdLst/>
            <a:ahLst/>
            <a:cxnLst/>
            <a:rect l="l" t="t" r="r" b="b"/>
            <a:pathLst>
              <a:path w="2683764" h="1610867">
                <a:moveTo>
                  <a:pt x="0" y="161036"/>
                </a:moveTo>
                <a:lnTo>
                  <a:pt x="5795" y="118091"/>
                </a:lnTo>
                <a:lnTo>
                  <a:pt x="22145" y="79515"/>
                </a:lnTo>
                <a:lnTo>
                  <a:pt x="47499" y="46864"/>
                </a:lnTo>
                <a:lnTo>
                  <a:pt x="80303" y="21691"/>
                </a:lnTo>
                <a:lnTo>
                  <a:pt x="119005" y="5552"/>
                </a:lnTo>
                <a:lnTo>
                  <a:pt x="161086" y="0"/>
                </a:lnTo>
                <a:lnTo>
                  <a:pt x="2522728" y="0"/>
                </a:lnTo>
                <a:lnTo>
                  <a:pt x="2565679" y="5797"/>
                </a:lnTo>
                <a:lnTo>
                  <a:pt x="2604259" y="22153"/>
                </a:lnTo>
                <a:lnTo>
                  <a:pt x="2636913" y="47511"/>
                </a:lnTo>
                <a:lnTo>
                  <a:pt x="2662085" y="80316"/>
                </a:lnTo>
                <a:lnTo>
                  <a:pt x="2678219" y="119012"/>
                </a:lnTo>
                <a:lnTo>
                  <a:pt x="2683764" y="161036"/>
                </a:lnTo>
                <a:lnTo>
                  <a:pt x="2683764" y="1449832"/>
                </a:lnTo>
                <a:lnTo>
                  <a:pt x="2677966" y="1492783"/>
                </a:lnTo>
                <a:lnTo>
                  <a:pt x="2661610" y="1531363"/>
                </a:lnTo>
                <a:lnTo>
                  <a:pt x="2636252" y="1564017"/>
                </a:lnTo>
                <a:lnTo>
                  <a:pt x="2603447" y="1589189"/>
                </a:lnTo>
                <a:lnTo>
                  <a:pt x="2564751" y="1605323"/>
                </a:lnTo>
                <a:lnTo>
                  <a:pt x="2522728" y="1610867"/>
                </a:lnTo>
                <a:lnTo>
                  <a:pt x="161086" y="1610867"/>
                </a:lnTo>
                <a:lnTo>
                  <a:pt x="118116" y="1605072"/>
                </a:lnTo>
                <a:lnTo>
                  <a:pt x="79525" y="1588721"/>
                </a:lnTo>
                <a:lnTo>
                  <a:pt x="46865" y="1563370"/>
                </a:lnTo>
                <a:lnTo>
                  <a:pt x="21690" y="1530574"/>
                </a:lnTo>
                <a:lnTo>
                  <a:pt x="5552" y="1491887"/>
                </a:lnTo>
                <a:lnTo>
                  <a:pt x="0" y="1449832"/>
                </a:lnTo>
                <a:lnTo>
                  <a:pt x="0" y="16103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79798" y="2423922"/>
            <a:ext cx="2685287" cy="1610867"/>
          </a:xfrm>
          <a:custGeom>
            <a:avLst/>
            <a:gdLst/>
            <a:ahLst/>
            <a:cxnLst/>
            <a:rect l="l" t="t" r="r" b="b"/>
            <a:pathLst>
              <a:path w="2685287" h="1610867">
                <a:moveTo>
                  <a:pt x="0" y="161036"/>
                </a:moveTo>
                <a:lnTo>
                  <a:pt x="0" y="1449832"/>
                </a:lnTo>
                <a:lnTo>
                  <a:pt x="577" y="1463553"/>
                </a:lnTo>
                <a:lnTo>
                  <a:pt x="9822" y="1505312"/>
                </a:lnTo>
                <a:lnTo>
                  <a:pt x="29141" y="1542217"/>
                </a:lnTo>
                <a:lnTo>
                  <a:pt x="56980" y="1572713"/>
                </a:lnTo>
                <a:lnTo>
                  <a:pt x="91782" y="1595243"/>
                </a:lnTo>
                <a:lnTo>
                  <a:pt x="131993" y="1608252"/>
                </a:lnTo>
                <a:lnTo>
                  <a:pt x="161036" y="1610867"/>
                </a:lnTo>
                <a:lnTo>
                  <a:pt x="2524252" y="1610867"/>
                </a:lnTo>
                <a:lnTo>
                  <a:pt x="2566275" y="1605323"/>
                </a:lnTo>
                <a:lnTo>
                  <a:pt x="2604971" y="1589189"/>
                </a:lnTo>
                <a:lnTo>
                  <a:pt x="2637776" y="1564017"/>
                </a:lnTo>
                <a:lnTo>
                  <a:pt x="2663134" y="1531363"/>
                </a:lnTo>
                <a:lnTo>
                  <a:pt x="2679490" y="1492783"/>
                </a:lnTo>
                <a:lnTo>
                  <a:pt x="2685287" y="1449832"/>
                </a:lnTo>
                <a:lnTo>
                  <a:pt x="2685287" y="161036"/>
                </a:lnTo>
                <a:lnTo>
                  <a:pt x="2679743" y="119012"/>
                </a:lnTo>
                <a:lnTo>
                  <a:pt x="2663609" y="80316"/>
                </a:lnTo>
                <a:lnTo>
                  <a:pt x="2638437" y="47511"/>
                </a:lnTo>
                <a:lnTo>
                  <a:pt x="2605783" y="22153"/>
                </a:lnTo>
                <a:lnTo>
                  <a:pt x="2567203" y="5797"/>
                </a:lnTo>
                <a:lnTo>
                  <a:pt x="2524252" y="0"/>
                </a:lnTo>
                <a:lnTo>
                  <a:pt x="161036" y="0"/>
                </a:lnTo>
                <a:lnTo>
                  <a:pt x="119012" y="5544"/>
                </a:lnTo>
                <a:lnTo>
                  <a:pt x="80316" y="21678"/>
                </a:lnTo>
                <a:lnTo>
                  <a:pt x="47511" y="46850"/>
                </a:lnTo>
                <a:lnTo>
                  <a:pt x="22153" y="79504"/>
                </a:lnTo>
                <a:lnTo>
                  <a:pt x="5797" y="118084"/>
                </a:lnTo>
                <a:lnTo>
                  <a:pt x="0" y="161036"/>
                </a:lnTo>
                <a:close/>
              </a:path>
            </a:pathLst>
          </a:custGeom>
          <a:solidFill>
            <a:srgbClr val="7192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79798" y="2423922"/>
            <a:ext cx="2685287" cy="1610867"/>
          </a:xfrm>
          <a:custGeom>
            <a:avLst/>
            <a:gdLst/>
            <a:ahLst/>
            <a:cxnLst/>
            <a:rect l="l" t="t" r="r" b="b"/>
            <a:pathLst>
              <a:path w="2685287" h="1610867">
                <a:moveTo>
                  <a:pt x="0" y="161036"/>
                </a:moveTo>
                <a:lnTo>
                  <a:pt x="5797" y="118084"/>
                </a:lnTo>
                <a:lnTo>
                  <a:pt x="22153" y="79504"/>
                </a:lnTo>
                <a:lnTo>
                  <a:pt x="47511" y="46850"/>
                </a:lnTo>
                <a:lnTo>
                  <a:pt x="80316" y="21678"/>
                </a:lnTo>
                <a:lnTo>
                  <a:pt x="119012" y="5544"/>
                </a:lnTo>
                <a:lnTo>
                  <a:pt x="161036" y="0"/>
                </a:lnTo>
                <a:lnTo>
                  <a:pt x="2524252" y="0"/>
                </a:lnTo>
                <a:lnTo>
                  <a:pt x="2567203" y="5797"/>
                </a:lnTo>
                <a:lnTo>
                  <a:pt x="2605783" y="22153"/>
                </a:lnTo>
                <a:lnTo>
                  <a:pt x="2638437" y="47511"/>
                </a:lnTo>
                <a:lnTo>
                  <a:pt x="2663609" y="80316"/>
                </a:lnTo>
                <a:lnTo>
                  <a:pt x="2679743" y="119012"/>
                </a:lnTo>
                <a:lnTo>
                  <a:pt x="2685287" y="161036"/>
                </a:lnTo>
                <a:lnTo>
                  <a:pt x="2685287" y="1449832"/>
                </a:lnTo>
                <a:lnTo>
                  <a:pt x="2679490" y="1492783"/>
                </a:lnTo>
                <a:lnTo>
                  <a:pt x="2663134" y="1531363"/>
                </a:lnTo>
                <a:lnTo>
                  <a:pt x="2637776" y="1564017"/>
                </a:lnTo>
                <a:lnTo>
                  <a:pt x="2604971" y="1589189"/>
                </a:lnTo>
                <a:lnTo>
                  <a:pt x="2566275" y="1605323"/>
                </a:lnTo>
                <a:lnTo>
                  <a:pt x="2524252" y="1610867"/>
                </a:lnTo>
                <a:lnTo>
                  <a:pt x="161036" y="1610867"/>
                </a:lnTo>
                <a:lnTo>
                  <a:pt x="118084" y="1605070"/>
                </a:lnTo>
                <a:lnTo>
                  <a:pt x="79504" y="1588714"/>
                </a:lnTo>
                <a:lnTo>
                  <a:pt x="46850" y="1563356"/>
                </a:lnTo>
                <a:lnTo>
                  <a:pt x="21678" y="1530551"/>
                </a:lnTo>
                <a:lnTo>
                  <a:pt x="5544" y="1491855"/>
                </a:lnTo>
                <a:lnTo>
                  <a:pt x="0" y="1449832"/>
                </a:lnTo>
                <a:lnTo>
                  <a:pt x="0" y="16103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37982" y="2423922"/>
            <a:ext cx="2685288" cy="1610867"/>
          </a:xfrm>
          <a:custGeom>
            <a:avLst/>
            <a:gdLst/>
            <a:ahLst/>
            <a:cxnLst/>
            <a:rect l="l" t="t" r="r" b="b"/>
            <a:pathLst>
              <a:path w="2685288" h="1610867">
                <a:moveTo>
                  <a:pt x="0" y="161036"/>
                </a:moveTo>
                <a:lnTo>
                  <a:pt x="0" y="1449832"/>
                </a:lnTo>
                <a:lnTo>
                  <a:pt x="577" y="1463553"/>
                </a:lnTo>
                <a:lnTo>
                  <a:pt x="9822" y="1505312"/>
                </a:lnTo>
                <a:lnTo>
                  <a:pt x="29141" y="1542217"/>
                </a:lnTo>
                <a:lnTo>
                  <a:pt x="56980" y="1572713"/>
                </a:lnTo>
                <a:lnTo>
                  <a:pt x="91782" y="1595243"/>
                </a:lnTo>
                <a:lnTo>
                  <a:pt x="131993" y="1608252"/>
                </a:lnTo>
                <a:lnTo>
                  <a:pt x="161036" y="1610867"/>
                </a:lnTo>
                <a:lnTo>
                  <a:pt x="2524252" y="1610867"/>
                </a:lnTo>
                <a:lnTo>
                  <a:pt x="2566275" y="1605323"/>
                </a:lnTo>
                <a:lnTo>
                  <a:pt x="2604971" y="1589189"/>
                </a:lnTo>
                <a:lnTo>
                  <a:pt x="2637776" y="1564017"/>
                </a:lnTo>
                <a:lnTo>
                  <a:pt x="2663134" y="1531363"/>
                </a:lnTo>
                <a:lnTo>
                  <a:pt x="2679490" y="1492783"/>
                </a:lnTo>
                <a:lnTo>
                  <a:pt x="2685288" y="1449832"/>
                </a:lnTo>
                <a:lnTo>
                  <a:pt x="2685288" y="161036"/>
                </a:lnTo>
                <a:lnTo>
                  <a:pt x="2679743" y="119012"/>
                </a:lnTo>
                <a:lnTo>
                  <a:pt x="2663609" y="80316"/>
                </a:lnTo>
                <a:lnTo>
                  <a:pt x="2638437" y="47511"/>
                </a:lnTo>
                <a:lnTo>
                  <a:pt x="2605783" y="22153"/>
                </a:lnTo>
                <a:lnTo>
                  <a:pt x="2567203" y="5797"/>
                </a:lnTo>
                <a:lnTo>
                  <a:pt x="2524252" y="0"/>
                </a:lnTo>
                <a:lnTo>
                  <a:pt x="161036" y="0"/>
                </a:lnTo>
                <a:lnTo>
                  <a:pt x="119012" y="5544"/>
                </a:lnTo>
                <a:lnTo>
                  <a:pt x="80316" y="21678"/>
                </a:lnTo>
                <a:lnTo>
                  <a:pt x="47511" y="46850"/>
                </a:lnTo>
                <a:lnTo>
                  <a:pt x="22153" y="79504"/>
                </a:lnTo>
                <a:lnTo>
                  <a:pt x="5797" y="118084"/>
                </a:lnTo>
                <a:lnTo>
                  <a:pt x="0" y="161036"/>
                </a:lnTo>
                <a:close/>
              </a:path>
            </a:pathLst>
          </a:custGeom>
          <a:solidFill>
            <a:srgbClr val="A0B4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37982" y="2423922"/>
            <a:ext cx="2685288" cy="1610867"/>
          </a:xfrm>
          <a:custGeom>
            <a:avLst/>
            <a:gdLst/>
            <a:ahLst/>
            <a:cxnLst/>
            <a:rect l="l" t="t" r="r" b="b"/>
            <a:pathLst>
              <a:path w="2685288" h="1610867">
                <a:moveTo>
                  <a:pt x="0" y="161036"/>
                </a:moveTo>
                <a:lnTo>
                  <a:pt x="5797" y="118084"/>
                </a:lnTo>
                <a:lnTo>
                  <a:pt x="22153" y="79504"/>
                </a:lnTo>
                <a:lnTo>
                  <a:pt x="47511" y="46850"/>
                </a:lnTo>
                <a:lnTo>
                  <a:pt x="80316" y="21678"/>
                </a:lnTo>
                <a:lnTo>
                  <a:pt x="119012" y="5544"/>
                </a:lnTo>
                <a:lnTo>
                  <a:pt x="161036" y="0"/>
                </a:lnTo>
                <a:lnTo>
                  <a:pt x="2524252" y="0"/>
                </a:lnTo>
                <a:lnTo>
                  <a:pt x="2567203" y="5797"/>
                </a:lnTo>
                <a:lnTo>
                  <a:pt x="2605783" y="22153"/>
                </a:lnTo>
                <a:lnTo>
                  <a:pt x="2638437" y="47511"/>
                </a:lnTo>
                <a:lnTo>
                  <a:pt x="2663609" y="80316"/>
                </a:lnTo>
                <a:lnTo>
                  <a:pt x="2679743" y="119012"/>
                </a:lnTo>
                <a:lnTo>
                  <a:pt x="2685288" y="161036"/>
                </a:lnTo>
                <a:lnTo>
                  <a:pt x="2685288" y="1449832"/>
                </a:lnTo>
                <a:lnTo>
                  <a:pt x="2679490" y="1492783"/>
                </a:lnTo>
                <a:lnTo>
                  <a:pt x="2663134" y="1531363"/>
                </a:lnTo>
                <a:lnTo>
                  <a:pt x="2637776" y="1564017"/>
                </a:lnTo>
                <a:lnTo>
                  <a:pt x="2604971" y="1589189"/>
                </a:lnTo>
                <a:lnTo>
                  <a:pt x="2566275" y="1605323"/>
                </a:lnTo>
                <a:lnTo>
                  <a:pt x="2524252" y="1610867"/>
                </a:lnTo>
                <a:lnTo>
                  <a:pt x="161036" y="1610867"/>
                </a:lnTo>
                <a:lnTo>
                  <a:pt x="118084" y="1605070"/>
                </a:lnTo>
                <a:lnTo>
                  <a:pt x="79504" y="1588714"/>
                </a:lnTo>
                <a:lnTo>
                  <a:pt x="46850" y="1563356"/>
                </a:lnTo>
                <a:lnTo>
                  <a:pt x="21678" y="1530551"/>
                </a:lnTo>
                <a:lnTo>
                  <a:pt x="5544" y="1491855"/>
                </a:lnTo>
                <a:lnTo>
                  <a:pt x="0" y="1449832"/>
                </a:lnTo>
                <a:lnTo>
                  <a:pt x="0" y="16103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90716" y="3936491"/>
            <a:ext cx="3602736" cy="24033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73352" y="4061460"/>
            <a:ext cx="3425952" cy="22783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3148" y="4331208"/>
            <a:ext cx="10038588" cy="1780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1247" y="4354068"/>
            <a:ext cx="10027920" cy="14569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4869" y="4373118"/>
            <a:ext cx="9915144" cy="1656588"/>
          </a:xfrm>
          <a:custGeom>
            <a:avLst/>
            <a:gdLst/>
            <a:ahLst/>
            <a:cxnLst/>
            <a:rect l="l" t="t" r="r" b="b"/>
            <a:pathLst>
              <a:path w="9915144" h="1656588">
                <a:moveTo>
                  <a:pt x="0" y="1656587"/>
                </a:moveTo>
                <a:lnTo>
                  <a:pt x="9915144" y="1656587"/>
                </a:lnTo>
                <a:lnTo>
                  <a:pt x="9915144" y="0"/>
                </a:lnTo>
                <a:lnTo>
                  <a:pt x="0" y="0"/>
                </a:lnTo>
                <a:lnTo>
                  <a:pt x="0" y="1656587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4869" y="4373118"/>
            <a:ext cx="9915144" cy="1656588"/>
          </a:xfrm>
          <a:custGeom>
            <a:avLst/>
            <a:gdLst/>
            <a:ahLst/>
            <a:cxnLst/>
            <a:rect l="l" t="t" r="r" b="b"/>
            <a:pathLst>
              <a:path w="9915144" h="1656588">
                <a:moveTo>
                  <a:pt x="0" y="1656587"/>
                </a:moveTo>
                <a:lnTo>
                  <a:pt x="9915144" y="1656587"/>
                </a:lnTo>
                <a:lnTo>
                  <a:pt x="9915144" y="0"/>
                </a:lnTo>
                <a:lnTo>
                  <a:pt x="0" y="0"/>
                </a:lnTo>
                <a:lnTo>
                  <a:pt x="0" y="165658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74364" y="2895600"/>
            <a:ext cx="568451" cy="665988"/>
          </a:xfrm>
          <a:custGeom>
            <a:avLst/>
            <a:gdLst/>
            <a:ahLst/>
            <a:cxnLst/>
            <a:rect l="l" t="t" r="r" b="b"/>
            <a:pathLst>
              <a:path w="568451" h="665988">
                <a:moveTo>
                  <a:pt x="284225" y="532764"/>
                </a:moveTo>
                <a:lnTo>
                  <a:pt x="284225" y="665988"/>
                </a:lnTo>
                <a:lnTo>
                  <a:pt x="568451" y="332994"/>
                </a:lnTo>
                <a:lnTo>
                  <a:pt x="284225" y="0"/>
                </a:lnTo>
                <a:lnTo>
                  <a:pt x="284225" y="133223"/>
                </a:lnTo>
                <a:lnTo>
                  <a:pt x="0" y="133223"/>
                </a:lnTo>
                <a:lnTo>
                  <a:pt x="0" y="532764"/>
                </a:lnTo>
                <a:lnTo>
                  <a:pt x="284225" y="532764"/>
                </a:lnTo>
                <a:close/>
              </a:path>
            </a:pathLst>
          </a:custGeom>
          <a:solidFill>
            <a:srgbClr val="4A7A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32548" y="2895600"/>
            <a:ext cx="568451" cy="665988"/>
          </a:xfrm>
          <a:custGeom>
            <a:avLst/>
            <a:gdLst/>
            <a:ahLst/>
            <a:cxnLst/>
            <a:rect l="l" t="t" r="r" b="b"/>
            <a:pathLst>
              <a:path w="568451" h="665988">
                <a:moveTo>
                  <a:pt x="284225" y="532764"/>
                </a:moveTo>
                <a:lnTo>
                  <a:pt x="284225" y="665988"/>
                </a:lnTo>
                <a:lnTo>
                  <a:pt x="568451" y="332994"/>
                </a:lnTo>
                <a:lnTo>
                  <a:pt x="284225" y="0"/>
                </a:lnTo>
                <a:lnTo>
                  <a:pt x="284225" y="133223"/>
                </a:lnTo>
                <a:lnTo>
                  <a:pt x="0" y="133223"/>
                </a:lnTo>
                <a:lnTo>
                  <a:pt x="0" y="532764"/>
                </a:lnTo>
                <a:lnTo>
                  <a:pt x="284225" y="532764"/>
                </a:lnTo>
                <a:close/>
              </a:path>
            </a:pathLst>
          </a:custGeom>
          <a:solidFill>
            <a:srgbClr val="A0B4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4123" y="313353"/>
            <a:ext cx="4083155" cy="1142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45"/>
              </a:lnSpc>
              <a:spcBef>
                <a:spcPts val="212"/>
              </a:spcBef>
            </a:pPr>
            <a:r>
              <a:rPr sz="4000" b="1" spc="0" dirty="0" smtClean="0">
                <a:solidFill>
                  <a:srgbClr val="FF0000"/>
                </a:solidFill>
                <a:latin typeface="Verdana"/>
                <a:cs typeface="Verdana"/>
              </a:rPr>
              <a:t>COMPONENTE</a:t>
            </a:r>
            <a:endParaRPr sz="4000">
              <a:latin typeface="Verdana"/>
              <a:cs typeface="Verdana"/>
            </a:endParaRPr>
          </a:p>
          <a:p>
            <a:pPr marL="12700" marR="76123">
              <a:lnSpc>
                <a:spcPts val="4750"/>
              </a:lnSpc>
              <a:spcBef>
                <a:spcPts val="25"/>
              </a:spcBef>
            </a:pPr>
            <a:r>
              <a:rPr sz="6000" b="1" spc="0" baseline="-2057" dirty="0" smtClean="0">
                <a:solidFill>
                  <a:srgbClr val="FF0000"/>
                </a:solidFill>
                <a:latin typeface="Verdana"/>
                <a:cs typeface="Verdana"/>
              </a:rPr>
              <a:t>SALUDABLE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4035" y="313353"/>
            <a:ext cx="666505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0000"/>
                </a:solidFill>
                <a:latin typeface="Verdana"/>
                <a:cs typeface="Verdana"/>
              </a:rPr>
              <a:t>1: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83959" y="313353"/>
            <a:ext cx="4599819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0000"/>
                </a:solidFill>
                <a:latin typeface="Verdana"/>
                <a:cs typeface="Verdana"/>
              </a:rPr>
              <a:t>ALIMENTAC</a:t>
            </a:r>
            <a:r>
              <a:rPr sz="4000" b="1" spc="9" dirty="0" smtClean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4000" b="1" spc="0" dirty="0" smtClean="0">
                <a:solidFill>
                  <a:srgbClr val="FF0000"/>
                </a:solidFill>
                <a:latin typeface="Verdana"/>
                <a:cs typeface="Verdana"/>
              </a:rPr>
              <a:t>ÓN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0785" y="2719831"/>
            <a:ext cx="2349276" cy="1040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6273" marR="431508" algn="ctr">
              <a:lnSpc>
                <a:spcPts val="2645"/>
              </a:lnSpc>
              <a:spcBef>
                <a:spcPts val="132"/>
              </a:spcBef>
            </a:pPr>
            <a:r>
              <a:rPr sz="3750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sz="3750" spc="-14" baseline="3276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750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onsul</a:t>
            </a:r>
            <a:r>
              <a:rPr sz="3750" spc="-34" baseline="3276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750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endParaRPr sz="2500">
              <a:latin typeface="Calibri"/>
              <a:cs typeface="Calibri"/>
            </a:endParaRPr>
          </a:p>
          <a:p>
            <a:pPr marL="290451" marR="313640" algn="ctr">
              <a:lnSpc>
                <a:spcPts val="2750"/>
              </a:lnSpc>
              <a:spcBef>
                <a:spcPts val="5"/>
              </a:spcBef>
            </a:pPr>
            <a:r>
              <a:rPr sz="3750" baseline="2184" dirty="0" smtClean="0">
                <a:solidFill>
                  <a:srgbClr val="FFFFFF"/>
                </a:solidFill>
                <a:latin typeface="Calibri"/>
                <a:cs typeface="Calibri"/>
              </a:rPr>
              <a:t>nutricional</a:t>
            </a:r>
            <a:r>
              <a:rPr sz="3750" spc="9" baseline="218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750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5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</a:pPr>
            <a:r>
              <a:rPr sz="3750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(ing</a:t>
            </a:r>
            <a:r>
              <a:rPr sz="3750" spc="-29" baseline="218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750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eso</a:t>
            </a:r>
            <a:r>
              <a:rPr sz="3750" spc="-82" baseline="218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750" spc="-1" baseline="218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6° mes)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84268" y="2894456"/>
            <a:ext cx="2297138" cy="691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645"/>
              </a:lnSpc>
              <a:spcBef>
                <a:spcPts val="132"/>
              </a:spcBef>
            </a:pPr>
            <a:r>
              <a:rPr sz="3750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5 </a:t>
            </a:r>
            <a:r>
              <a:rPr sz="3750" spc="4" baseline="3276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750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3750" spc="-29" baseline="3276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750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culos</a:t>
            </a:r>
            <a:r>
              <a:rPr sz="3750" spc="-65" baseline="327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750" spc="-25" baseline="327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vida</a:t>
            </a:r>
            <a:endParaRPr sz="2500">
              <a:latin typeface="Calibri"/>
              <a:cs typeface="Calibri"/>
            </a:endParaRPr>
          </a:p>
          <a:p>
            <a:pPr marL="803757" marR="826226" algn="ctr">
              <a:lnSpc>
                <a:spcPts val="2750"/>
              </a:lnSpc>
              <a:spcBef>
                <a:spcPts val="5"/>
              </a:spcBef>
            </a:pPr>
            <a:r>
              <a:rPr sz="3750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sana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2919" y="2894456"/>
            <a:ext cx="1425237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45"/>
              </a:lnSpc>
              <a:spcBef>
                <a:spcPts val="132"/>
              </a:spcBef>
            </a:pPr>
            <a:r>
              <a:rPr sz="3750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1 </a:t>
            </a:r>
            <a:r>
              <a:rPr sz="3750" spc="4" baseline="3276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750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onsul</a:t>
            </a:r>
            <a:r>
              <a:rPr sz="3750" spc="-34" baseline="3276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750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8749" y="2894456"/>
            <a:ext cx="537574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45"/>
              </a:lnSpc>
              <a:spcBef>
                <a:spcPts val="132"/>
              </a:spcBef>
            </a:pPr>
            <a:r>
              <a:rPr sz="3750" spc="-25" baseline="3276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750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23147" y="3243453"/>
            <a:ext cx="1362087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45"/>
              </a:lnSpc>
              <a:spcBef>
                <a:spcPts val="132"/>
              </a:spcBef>
            </a:pPr>
            <a:r>
              <a:rPr sz="3750" spc="-39" baseline="3276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750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3750" spc="-25" baseline="3276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750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ól</a:t>
            </a:r>
            <a:r>
              <a:rPr sz="3750" spc="4" baseline="3276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750" spc="-9" baseline="3276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750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o.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4869" y="4373118"/>
            <a:ext cx="9915144" cy="1656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"/>
              </a:spcBef>
            </a:pPr>
            <a:endParaRPr sz="700"/>
          </a:p>
          <a:p>
            <a:pPr marL="174329" marR="176961" algn="ctr">
              <a:lnSpc>
                <a:spcPts val="2880"/>
              </a:lnSpc>
              <a:spcBef>
                <a:spcPts val="144"/>
              </a:spcBef>
            </a:pP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La du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ación</a:t>
            </a:r>
            <a:r>
              <a:rPr sz="2400" i="1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i="1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ma se</a:t>
            </a:r>
            <a:r>
              <a:rPr sz="2400" i="1" spc="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ia de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400" i="1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mes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2400" i="1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i="1" spc="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sibili</a:t>
            </a:r>
            <a:r>
              <a:rPr sz="2400" i="1" spc="9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400" i="1" spc="-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ar el ciclo p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r un nue</a:t>
            </a:r>
            <a:r>
              <a:rPr sz="2400" i="1" spc="-1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o p</a:t>
            </a:r>
            <a:r>
              <a:rPr sz="2400" i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2400" i="1" spc="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do siemp</a:t>
            </a:r>
            <a:r>
              <a:rPr sz="2400" i="1" spc="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e q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e cumpla </a:t>
            </a:r>
            <a:r>
              <a:rPr sz="2400" i="1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i="1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i="1" spc="-1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i="1" spc="-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acio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mínimas e</a:t>
            </a:r>
            <a:r>
              <a:rPr sz="2400" i="1" spc="-1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i="1" spc="-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abl</a:t>
            </a:r>
            <a:r>
              <a:rPr sz="2400" i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cidas y el año </a:t>
            </a:r>
            <a:r>
              <a:rPr sz="2400" i="1" spc="-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nda</a:t>
            </a:r>
            <a:r>
              <a:rPr sz="2400" i="1" spc="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io se</a:t>
            </a:r>
            <a:r>
              <a:rPr sz="2400" i="1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lo p</a:t>
            </a:r>
            <a:r>
              <a:rPr sz="2400" i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rmi</a:t>
            </a:r>
            <a:r>
              <a:rPr sz="2400" i="1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11244072" y="19811"/>
            <a:ext cx="382524" cy="87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218164" y="-6096"/>
            <a:ext cx="379475" cy="867156"/>
          </a:xfrm>
          <a:custGeom>
            <a:avLst/>
            <a:gdLst/>
            <a:ahLst/>
            <a:cxnLst/>
            <a:rect l="l" t="t" r="r" b="b"/>
            <a:pathLst>
              <a:path w="379475" h="867156">
                <a:moveTo>
                  <a:pt x="379475" y="6096"/>
                </a:moveTo>
                <a:lnTo>
                  <a:pt x="0" y="6096"/>
                </a:lnTo>
                <a:lnTo>
                  <a:pt x="0" y="867156"/>
                </a:lnTo>
                <a:lnTo>
                  <a:pt x="379475" y="867156"/>
                </a:lnTo>
                <a:lnTo>
                  <a:pt x="379475" y="60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623548" y="25907"/>
            <a:ext cx="466344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97640" y="0"/>
            <a:ext cx="463296" cy="861060"/>
          </a:xfrm>
          <a:custGeom>
            <a:avLst/>
            <a:gdLst/>
            <a:ahLst/>
            <a:cxnLst/>
            <a:rect l="l" t="t" r="r" b="b"/>
            <a:pathLst>
              <a:path w="463296" h="861060">
                <a:moveTo>
                  <a:pt x="0" y="861060"/>
                </a:moveTo>
                <a:lnTo>
                  <a:pt x="463296" y="861060"/>
                </a:lnTo>
                <a:lnTo>
                  <a:pt x="463296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61376" y="251459"/>
            <a:ext cx="3337560" cy="1937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25383" y="315467"/>
            <a:ext cx="3154679" cy="1754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06333" y="296417"/>
            <a:ext cx="3192779" cy="1792224"/>
          </a:xfrm>
          <a:custGeom>
            <a:avLst/>
            <a:gdLst/>
            <a:ahLst/>
            <a:cxnLst/>
            <a:rect l="l" t="t" r="r" b="b"/>
            <a:pathLst>
              <a:path w="3192779" h="1792224">
                <a:moveTo>
                  <a:pt x="0" y="1792224"/>
                </a:moveTo>
                <a:lnTo>
                  <a:pt x="3192779" y="1792224"/>
                </a:lnTo>
                <a:lnTo>
                  <a:pt x="3192779" y="0"/>
                </a:lnTo>
                <a:lnTo>
                  <a:pt x="0" y="0"/>
                </a:lnTo>
                <a:lnTo>
                  <a:pt x="0" y="179222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86160" y="6377938"/>
            <a:ext cx="382524" cy="460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218164" y="6400799"/>
            <a:ext cx="379475" cy="457200"/>
          </a:xfrm>
          <a:custGeom>
            <a:avLst/>
            <a:gdLst/>
            <a:ahLst/>
            <a:cxnLst/>
            <a:rect l="l" t="t" r="r" b="b"/>
            <a:pathLst>
              <a:path w="379475" h="457199">
                <a:moveTo>
                  <a:pt x="379475" y="0"/>
                </a:moveTo>
                <a:lnTo>
                  <a:pt x="0" y="0"/>
                </a:lnTo>
                <a:lnTo>
                  <a:pt x="0" y="457199"/>
                </a:lnTo>
                <a:lnTo>
                  <a:pt x="379475" y="457199"/>
                </a:lnTo>
                <a:lnTo>
                  <a:pt x="379475" y="0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565636" y="6377938"/>
            <a:ext cx="466344" cy="460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597640" y="6400799"/>
            <a:ext cx="463296" cy="457200"/>
          </a:xfrm>
          <a:custGeom>
            <a:avLst/>
            <a:gdLst/>
            <a:ahLst/>
            <a:cxnLst/>
            <a:rect l="l" t="t" r="r" b="b"/>
            <a:pathLst>
              <a:path w="463296" h="457199">
                <a:moveTo>
                  <a:pt x="463296" y="0"/>
                </a:moveTo>
                <a:lnTo>
                  <a:pt x="0" y="0"/>
                </a:lnTo>
                <a:lnTo>
                  <a:pt x="0" y="457199"/>
                </a:lnTo>
                <a:lnTo>
                  <a:pt x="463296" y="457199"/>
                </a:lnTo>
                <a:lnTo>
                  <a:pt x="463296" y="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61376" y="2342388"/>
            <a:ext cx="3395472" cy="19888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25383" y="2406396"/>
            <a:ext cx="3212592" cy="18059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06333" y="2387346"/>
            <a:ext cx="3250692" cy="1844039"/>
          </a:xfrm>
          <a:custGeom>
            <a:avLst/>
            <a:gdLst/>
            <a:ahLst/>
            <a:cxnLst/>
            <a:rect l="l" t="t" r="r" b="b"/>
            <a:pathLst>
              <a:path w="3250692" h="1844039">
                <a:moveTo>
                  <a:pt x="0" y="1844039"/>
                </a:moveTo>
                <a:lnTo>
                  <a:pt x="3250692" y="1844039"/>
                </a:lnTo>
                <a:lnTo>
                  <a:pt x="3250692" y="0"/>
                </a:lnTo>
                <a:lnTo>
                  <a:pt x="0" y="0"/>
                </a:lnTo>
                <a:lnTo>
                  <a:pt x="0" y="184403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61376" y="4332732"/>
            <a:ext cx="3395472" cy="2324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25383" y="4396740"/>
            <a:ext cx="3212592" cy="21412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06333" y="4377690"/>
            <a:ext cx="3250692" cy="2179320"/>
          </a:xfrm>
          <a:custGeom>
            <a:avLst/>
            <a:gdLst/>
            <a:ahLst/>
            <a:cxnLst/>
            <a:rect l="l" t="t" r="r" b="b"/>
            <a:pathLst>
              <a:path w="3250692" h="2179320">
                <a:moveTo>
                  <a:pt x="0" y="2179319"/>
                </a:moveTo>
                <a:lnTo>
                  <a:pt x="3250692" y="2179319"/>
                </a:lnTo>
                <a:lnTo>
                  <a:pt x="3250692" y="0"/>
                </a:lnTo>
                <a:lnTo>
                  <a:pt x="0" y="0"/>
                </a:lnTo>
                <a:lnTo>
                  <a:pt x="0" y="217931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90972" y="1537716"/>
            <a:ext cx="1905000" cy="18958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8112" y="4459224"/>
            <a:ext cx="2552700" cy="21976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22120" y="4523232"/>
            <a:ext cx="2369820" cy="20147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3070" y="4504182"/>
            <a:ext cx="2407920" cy="2052827"/>
          </a:xfrm>
          <a:custGeom>
            <a:avLst/>
            <a:gdLst/>
            <a:ahLst/>
            <a:cxnLst/>
            <a:rect l="l" t="t" r="r" b="b"/>
            <a:pathLst>
              <a:path w="2407920" h="2052827">
                <a:moveTo>
                  <a:pt x="0" y="2052827"/>
                </a:moveTo>
                <a:lnTo>
                  <a:pt x="2407920" y="2052827"/>
                </a:lnTo>
                <a:lnTo>
                  <a:pt x="2407920" y="0"/>
                </a:lnTo>
                <a:lnTo>
                  <a:pt x="0" y="0"/>
                </a:lnTo>
                <a:lnTo>
                  <a:pt x="0" y="2052827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86528" y="4459224"/>
            <a:ext cx="2848355" cy="21640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50536" y="4523232"/>
            <a:ext cx="2665475" cy="1981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31486" y="4504182"/>
            <a:ext cx="2703575" cy="2019300"/>
          </a:xfrm>
          <a:custGeom>
            <a:avLst/>
            <a:gdLst/>
            <a:ahLst/>
            <a:cxnLst/>
            <a:rect l="l" t="t" r="r" b="b"/>
            <a:pathLst>
              <a:path w="2703575" h="2019300">
                <a:moveTo>
                  <a:pt x="0" y="2019300"/>
                </a:moveTo>
                <a:lnTo>
                  <a:pt x="2703575" y="2019300"/>
                </a:lnTo>
                <a:lnTo>
                  <a:pt x="2703575" y="0"/>
                </a:lnTo>
                <a:lnTo>
                  <a:pt x="0" y="0"/>
                </a:lnTo>
                <a:lnTo>
                  <a:pt x="0" y="20193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38144" y="3217164"/>
            <a:ext cx="2423160" cy="13030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02152" y="3281172"/>
            <a:ext cx="2240279" cy="11201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83102" y="3262122"/>
            <a:ext cx="2278379" cy="1158239"/>
          </a:xfrm>
          <a:custGeom>
            <a:avLst/>
            <a:gdLst/>
            <a:ahLst/>
            <a:cxnLst/>
            <a:rect l="l" t="t" r="r" b="b"/>
            <a:pathLst>
              <a:path w="2278379" h="1158239">
                <a:moveTo>
                  <a:pt x="0" y="1158239"/>
                </a:moveTo>
                <a:lnTo>
                  <a:pt x="2278379" y="1158239"/>
                </a:lnTo>
                <a:lnTo>
                  <a:pt x="2278379" y="0"/>
                </a:lnTo>
                <a:lnTo>
                  <a:pt x="0" y="0"/>
                </a:lnTo>
                <a:lnTo>
                  <a:pt x="0" y="115823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8308" y="120396"/>
            <a:ext cx="5081016" cy="78943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6892" y="287654"/>
            <a:ext cx="468951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CI</a:t>
            </a:r>
            <a:r>
              <a:rPr sz="4200" b="1" spc="-29" baseline="292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CU</a:t>
            </a:r>
            <a:r>
              <a:rPr sz="4200" b="1" spc="-44" baseline="2925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r>
              <a:rPr sz="4200" b="1" spc="-75" baseline="29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4200" b="1" spc="-31" baseline="29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VI</a:t>
            </a:r>
            <a:r>
              <a:rPr sz="4200" b="1" spc="-59" baseline="2925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200" b="1" spc="-31" baseline="29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200" b="1" spc="-39" baseline="2925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200" b="1" spc="-13" baseline="29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: I</a:t>
            </a:r>
            <a:r>
              <a:rPr sz="4200" b="1" spc="-4" baseline="2925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200" b="1" spc="-219" baseline="2925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1984" y="723561"/>
            <a:ext cx="236719" cy="2276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7">
              <a:lnSpc>
                <a:spcPct val="83333"/>
              </a:lnSpc>
              <a:spcBef>
                <a:spcPts val="20"/>
              </a:spcBef>
            </a:pPr>
            <a:r>
              <a:rPr sz="1600" spc="0" dirty="0" smtClean="0">
                <a:solidFill>
                  <a:srgbClr val="585858"/>
                </a:solidFill>
                <a:latin typeface="FontAwesome"/>
                <a:cs typeface="FontAwesome"/>
              </a:rPr>
              <a:t></a:t>
            </a:r>
            <a:endParaRPr sz="1600">
              <a:latin typeface="FontAwesome"/>
              <a:cs typeface="FontAwesome"/>
            </a:endParaRPr>
          </a:p>
          <a:p>
            <a:pPr marL="12700" marR="317">
              <a:lnSpc>
                <a:spcPct val="83333"/>
              </a:lnSpc>
              <a:spcBef>
                <a:spcPts val="706"/>
              </a:spcBef>
            </a:pPr>
            <a:r>
              <a:rPr sz="1600" spc="0" dirty="0" smtClean="0">
                <a:solidFill>
                  <a:srgbClr val="585858"/>
                </a:solidFill>
                <a:latin typeface="FontAwesome"/>
                <a:cs typeface="FontAwesome"/>
              </a:rPr>
              <a:t></a:t>
            </a:r>
            <a:endParaRPr sz="1600">
              <a:latin typeface="FontAwesome"/>
              <a:cs typeface="FontAwesome"/>
            </a:endParaRPr>
          </a:p>
          <a:p>
            <a:pPr marL="12700" marR="317">
              <a:lnSpc>
                <a:spcPct val="83333"/>
              </a:lnSpc>
              <a:spcBef>
                <a:spcPts val="704"/>
              </a:spcBef>
            </a:pPr>
            <a:r>
              <a:rPr sz="1600" spc="0" dirty="0" smtClean="0">
                <a:solidFill>
                  <a:srgbClr val="585858"/>
                </a:solidFill>
                <a:latin typeface="FontAwesome"/>
                <a:cs typeface="FontAwesome"/>
              </a:rPr>
              <a:t></a:t>
            </a:r>
            <a:endParaRPr sz="1600">
              <a:latin typeface="FontAwesome"/>
              <a:cs typeface="FontAwesome"/>
            </a:endParaRPr>
          </a:p>
          <a:p>
            <a:pPr marL="12700" marR="317">
              <a:lnSpc>
                <a:spcPct val="83333"/>
              </a:lnSpc>
              <a:spcBef>
                <a:spcPts val="704"/>
              </a:spcBef>
            </a:pPr>
            <a:r>
              <a:rPr sz="1600" spc="0" dirty="0" smtClean="0">
                <a:solidFill>
                  <a:srgbClr val="585858"/>
                </a:solidFill>
                <a:latin typeface="FontAwesome"/>
                <a:cs typeface="FontAwesome"/>
              </a:rPr>
              <a:t></a:t>
            </a:r>
            <a:endParaRPr sz="1600">
              <a:latin typeface="FontAwesome"/>
              <a:cs typeface="FontAwesome"/>
            </a:endParaRPr>
          </a:p>
          <a:p>
            <a:pPr marL="12700" marR="317">
              <a:lnSpc>
                <a:spcPct val="83333"/>
              </a:lnSpc>
              <a:spcBef>
                <a:spcPts val="703"/>
              </a:spcBef>
            </a:pPr>
            <a:r>
              <a:rPr sz="1600" spc="0" dirty="0" smtClean="0">
                <a:solidFill>
                  <a:srgbClr val="585858"/>
                </a:solidFill>
                <a:latin typeface="FontAwesome"/>
                <a:cs typeface="FontAwesome"/>
              </a:rPr>
              <a:t></a:t>
            </a:r>
            <a:endParaRPr sz="1600">
              <a:latin typeface="FontAwesome"/>
              <a:cs typeface="FontAwesome"/>
            </a:endParaRPr>
          </a:p>
          <a:p>
            <a:pPr marL="12700">
              <a:lnSpc>
                <a:spcPct val="83333"/>
              </a:lnSpc>
              <a:spcBef>
                <a:spcPts val="704"/>
              </a:spcBef>
            </a:pPr>
            <a:r>
              <a:rPr sz="1600" spc="0" dirty="0" smtClean="0">
                <a:solidFill>
                  <a:srgbClr val="585858"/>
                </a:solidFill>
                <a:latin typeface="FontAwesome"/>
                <a:cs typeface="FontAwesome"/>
              </a:rPr>
              <a:t></a:t>
            </a:r>
            <a:endParaRPr sz="1600">
              <a:latin typeface="FontAwesome"/>
              <a:cs typeface="FontAwesome"/>
            </a:endParaRPr>
          </a:p>
          <a:p>
            <a:pPr marL="12700" marR="317">
              <a:lnSpc>
                <a:spcPct val="83333"/>
              </a:lnSpc>
              <a:spcBef>
                <a:spcPts val="706"/>
              </a:spcBef>
            </a:pPr>
            <a:r>
              <a:rPr sz="1600" spc="0" dirty="0" smtClean="0">
                <a:solidFill>
                  <a:srgbClr val="585858"/>
                </a:solidFill>
                <a:latin typeface="FontAwesome"/>
                <a:cs typeface="FontAwesome"/>
              </a:rPr>
              <a:t></a:t>
            </a:r>
            <a:endParaRPr sz="1600">
              <a:latin typeface="FontAwesome"/>
              <a:cs typeface="FontAwesome"/>
            </a:endParaRPr>
          </a:p>
          <a:p>
            <a:pPr marL="12700" marR="317">
              <a:lnSpc>
                <a:spcPct val="83333"/>
              </a:lnSpc>
              <a:spcBef>
                <a:spcPts val="704"/>
              </a:spcBef>
            </a:pPr>
            <a:r>
              <a:rPr sz="1600" spc="0" dirty="0" smtClean="0">
                <a:solidFill>
                  <a:srgbClr val="585858"/>
                </a:solidFill>
                <a:latin typeface="FontAwesome"/>
                <a:cs typeface="FontAwesome"/>
              </a:rPr>
              <a:t></a:t>
            </a:r>
            <a:endParaRPr sz="1600">
              <a:latin typeface="FontAwesome"/>
              <a:cs typeface="FontAwesom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4884" y="735710"/>
            <a:ext cx="4996675" cy="2276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507">
              <a:lnSpc>
                <a:spcPts val="1725"/>
              </a:lnSpc>
              <a:spcBef>
                <a:spcPts val="86"/>
              </a:spcBef>
            </a:pPr>
            <a:r>
              <a:rPr sz="2400" spc="0" baseline="3413" dirty="0" smtClean="0">
                <a:solidFill>
                  <a:srgbClr val="585858"/>
                </a:solidFill>
                <a:latin typeface="Calibri Light"/>
                <a:cs typeface="Calibri Light"/>
              </a:rPr>
              <a:t>HUE</a:t>
            </a:r>
            <a:r>
              <a:rPr sz="2400" spc="-9" baseline="3413" dirty="0" smtClean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400" spc="-50" baseline="3413" dirty="0" smtClean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2400" spc="0" baseline="3413" dirty="0" smtClean="0">
                <a:solidFill>
                  <a:srgbClr val="585858"/>
                </a:solidFill>
                <a:latin typeface="Calibri Light"/>
                <a:cs typeface="Calibri Light"/>
              </a:rPr>
              <a:t>OS</a:t>
            </a:r>
            <a:endParaRPr sz="1600" dirty="0">
              <a:latin typeface="Calibri Light"/>
              <a:cs typeface="Calibri Light"/>
            </a:endParaRPr>
          </a:p>
          <a:p>
            <a:pPr marL="12700">
              <a:lnSpc>
                <a:spcPts val="1953"/>
              </a:lnSpc>
              <a:spcBef>
                <a:spcPts val="263"/>
              </a:spcBef>
            </a:pPr>
            <a:r>
              <a:rPr sz="16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1600" spc="-14" dirty="0" smtClean="0">
                <a:solidFill>
                  <a:srgbClr val="585858"/>
                </a:solidFill>
                <a:latin typeface="Calibri Light"/>
                <a:cs typeface="Calibri Light"/>
              </a:rPr>
              <a:t>C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OM</a:t>
            </a:r>
            <a:r>
              <a:rPr sz="1600" spc="-119" dirty="0" smtClean="0">
                <a:solidFill>
                  <a:srgbClr val="585858"/>
                </a:solidFill>
                <a:latin typeface="Calibri Light"/>
                <a:cs typeface="Calibri Light"/>
              </a:rPr>
              <a:t>P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AÑAM</a:t>
            </a:r>
            <a:r>
              <a:rPr sz="1600" spc="-4" dirty="0" smtClean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EN</a:t>
            </a:r>
            <a:r>
              <a:rPr sz="1600" spc="-50" dirty="0" smtClean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OS</a:t>
            </a:r>
            <a:r>
              <a:rPr sz="1600" spc="-83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spc="-14" dirty="0" smtClean="0">
                <a:solidFill>
                  <a:srgbClr val="585858"/>
                </a:solidFill>
                <a:latin typeface="Calibri Light"/>
                <a:cs typeface="Calibri Light"/>
              </a:rPr>
              <a:t>C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OMPRA</a:t>
            </a:r>
            <a:r>
              <a:rPr sz="1600" spc="-33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CANA</a:t>
            </a:r>
            <a:r>
              <a:rPr sz="1600" spc="-14" dirty="0" smtClean="0">
                <a:solidFill>
                  <a:srgbClr val="585858"/>
                </a:solidFill>
                <a:latin typeface="Calibri Light"/>
                <a:cs typeface="Calibri Light"/>
              </a:rPr>
              <a:t>S</a:t>
            </a:r>
            <a:r>
              <a:rPr sz="1600" spc="-125" dirty="0" smtClean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1600" spc="-40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spc="-14" dirty="0" smtClean="0">
                <a:solidFill>
                  <a:srgbClr val="585858"/>
                </a:solidFill>
                <a:latin typeface="Calibri Light"/>
                <a:cs typeface="Calibri Light"/>
              </a:rPr>
              <a:t>B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AS</a:t>
            </a:r>
            <a:r>
              <a:rPr sz="1600" spc="-4" dirty="0" smtClean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CA</a:t>
            </a:r>
            <a:r>
              <a:rPr sz="1600" spc="-26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spc="-14" dirty="0" smtClean="0">
                <a:solidFill>
                  <a:srgbClr val="585858"/>
                </a:solidFill>
                <a:latin typeface="Calibri Light"/>
                <a:cs typeface="Calibri Light"/>
              </a:rPr>
              <a:t>S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1600" spc="-34" dirty="0" smtClean="0">
                <a:solidFill>
                  <a:srgbClr val="585858"/>
                </a:solidFill>
                <a:latin typeface="Calibri Light"/>
                <a:cs typeface="Calibri Light"/>
              </a:rPr>
              <a:t>L</a:t>
            </a:r>
            <a:r>
              <a:rPr sz="1600" spc="4" dirty="0" smtClean="0">
                <a:solidFill>
                  <a:srgbClr val="585858"/>
                </a:solidFill>
                <a:latin typeface="Calibri Light"/>
                <a:cs typeface="Calibri Light"/>
              </a:rPr>
              <a:t>U</a:t>
            </a:r>
            <a:r>
              <a:rPr sz="16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D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ABLE </a:t>
            </a:r>
            <a:endParaRPr sz="1600" dirty="0">
              <a:latin typeface="Calibri Light"/>
              <a:cs typeface="Calibri Light"/>
            </a:endParaRPr>
          </a:p>
          <a:p>
            <a:pPr marL="12700">
              <a:lnSpc>
                <a:spcPts val="1953"/>
              </a:lnSpc>
              <a:spcBef>
                <a:spcPts val="351"/>
              </a:spcBef>
            </a:pPr>
            <a:r>
              <a:rPr sz="1600" spc="-14" dirty="0" smtClean="0">
                <a:solidFill>
                  <a:srgbClr val="585858"/>
                </a:solidFill>
                <a:latin typeface="Calibri Light"/>
                <a:cs typeface="Calibri Light"/>
              </a:rPr>
              <a:t>C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OMPRA</a:t>
            </a:r>
            <a:r>
              <a:rPr sz="1600" spc="-48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spc="-4" dirty="0" smtClean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NTELI</a:t>
            </a:r>
            <a:r>
              <a:rPr sz="16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G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ENTE</a:t>
            </a:r>
            <a:endParaRPr sz="1600" dirty="0">
              <a:latin typeface="Calibri Light"/>
              <a:cs typeface="Calibri Light"/>
            </a:endParaRPr>
          </a:p>
          <a:p>
            <a:pPr marL="12700" marR="3141997">
              <a:lnSpc>
                <a:spcPts val="1953"/>
              </a:lnSpc>
              <a:spcBef>
                <a:spcPts val="351"/>
              </a:spcBef>
            </a:pPr>
            <a:r>
              <a:rPr sz="1600" spc="4" dirty="0" smtClean="0">
                <a:solidFill>
                  <a:srgbClr val="585858"/>
                </a:solidFill>
                <a:latin typeface="Calibri Light"/>
                <a:cs typeface="Calibri Light"/>
              </a:rPr>
              <a:t>P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RE</a:t>
            </a:r>
            <a:r>
              <a:rPr sz="1600" spc="-109" dirty="0" smtClean="0">
                <a:solidFill>
                  <a:srgbClr val="585858"/>
                </a:solidFill>
                <a:latin typeface="Calibri Light"/>
                <a:cs typeface="Calibri Light"/>
              </a:rPr>
              <a:t>P</a:t>
            </a:r>
            <a:r>
              <a:rPr sz="1600" spc="-119" dirty="0" smtClean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lang="es-CL" sz="1600" spc="-125" dirty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16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C</a:t>
            </a:r>
            <a:r>
              <a:rPr sz="16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ON</a:t>
            </a:r>
            <a:r>
              <a:rPr sz="16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S </a:t>
            </a:r>
            <a:endParaRPr sz="1600" dirty="0">
              <a:latin typeface="Calibri Light"/>
              <a:cs typeface="Calibri Light"/>
            </a:endParaRPr>
          </a:p>
          <a:p>
            <a:pPr marL="12700" marR="3141997">
              <a:lnSpc>
                <a:spcPts val="1953"/>
              </a:lnSpc>
              <a:spcBef>
                <a:spcPts val="351"/>
              </a:spcBef>
            </a:pP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16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CE</a:t>
            </a:r>
            <a:r>
              <a:rPr sz="1600" spc="-125" dirty="0" smtClean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ARIOS </a:t>
            </a:r>
            <a:endParaRPr sz="1600" dirty="0">
              <a:latin typeface="Calibri Light"/>
              <a:cs typeface="Calibri Light"/>
            </a:endParaRPr>
          </a:p>
          <a:p>
            <a:pPr marL="12700" marR="3141997">
              <a:lnSpc>
                <a:spcPts val="1953"/>
              </a:lnSpc>
              <a:spcBef>
                <a:spcPts val="351"/>
              </a:spcBef>
            </a:pP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PS</a:t>
            </a:r>
            <a:r>
              <a:rPr sz="1600" spc="-4" dirty="0" smtClean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1600" spc="-14" dirty="0" smtClean="0">
                <a:solidFill>
                  <a:srgbClr val="585858"/>
                </a:solidFill>
                <a:latin typeface="Calibri Light"/>
                <a:cs typeface="Calibri Light"/>
              </a:rPr>
              <a:t>C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ONUTR</a:t>
            </a:r>
            <a:r>
              <a:rPr sz="16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C</a:t>
            </a:r>
            <a:r>
              <a:rPr sz="16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ONAL</a:t>
            </a:r>
            <a:r>
              <a:rPr sz="1600" spc="-14" dirty="0" smtClean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S </a:t>
            </a:r>
            <a:endParaRPr sz="1600" dirty="0">
              <a:latin typeface="Calibri Light"/>
              <a:cs typeface="Calibri Light"/>
            </a:endParaRPr>
          </a:p>
          <a:p>
            <a:pPr marL="12700" marR="3141997">
              <a:lnSpc>
                <a:spcPts val="1953"/>
              </a:lnSpc>
              <a:spcBef>
                <a:spcPts val="351"/>
              </a:spcBef>
            </a:pP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1600" spc="-4" dirty="0" smtClean="0">
                <a:solidFill>
                  <a:srgbClr val="585858"/>
                </a:solidFill>
                <a:latin typeface="Calibri Light"/>
                <a:cs typeface="Calibri Light"/>
              </a:rPr>
              <a:t>M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OC</a:t>
            </a:r>
            <a:r>
              <a:rPr sz="1600" spc="-4" dirty="0" smtClean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ON</a:t>
            </a:r>
            <a:r>
              <a:rPr sz="16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S</a:t>
            </a:r>
            <a:endParaRPr sz="1600" dirty="0">
              <a:latin typeface="Calibri Light"/>
              <a:cs typeface="Calibri Light"/>
            </a:endParaRPr>
          </a:p>
          <a:p>
            <a:pPr marL="12700" marR="24507">
              <a:lnSpc>
                <a:spcPct val="101725"/>
              </a:lnSpc>
              <a:spcBef>
                <a:spcPts val="351"/>
              </a:spcBef>
            </a:pPr>
            <a:r>
              <a:rPr sz="1600" spc="-25" dirty="0" smtClean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1600" spc="4" dirty="0" smtClean="0">
                <a:solidFill>
                  <a:srgbClr val="585858"/>
                </a:solidFill>
                <a:latin typeface="Calibri Light"/>
                <a:cs typeface="Calibri Light"/>
              </a:rPr>
              <a:t>U</a:t>
            </a:r>
            <a:r>
              <a:rPr sz="1600" spc="-50" dirty="0" smtClean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OCUI</a:t>
            </a:r>
            <a:r>
              <a:rPr sz="16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D</a:t>
            </a:r>
            <a:r>
              <a:rPr sz="16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ADO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1486" y="4504182"/>
            <a:ext cx="2703575" cy="2019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703070" y="4504182"/>
            <a:ext cx="2407920" cy="205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8006333" y="4377690"/>
            <a:ext cx="3250692" cy="2179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483102" y="3262122"/>
            <a:ext cx="2278379" cy="1158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8006333" y="2387346"/>
            <a:ext cx="3250692" cy="1844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8006333" y="296417"/>
            <a:ext cx="3192779" cy="17922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11244072" y="19811"/>
            <a:ext cx="382524" cy="87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18164" y="-6096"/>
            <a:ext cx="379475" cy="867156"/>
          </a:xfrm>
          <a:custGeom>
            <a:avLst/>
            <a:gdLst/>
            <a:ahLst/>
            <a:cxnLst/>
            <a:rect l="l" t="t" r="r" b="b"/>
            <a:pathLst>
              <a:path w="379475" h="867156">
                <a:moveTo>
                  <a:pt x="379475" y="6096"/>
                </a:moveTo>
                <a:lnTo>
                  <a:pt x="0" y="6096"/>
                </a:lnTo>
                <a:lnTo>
                  <a:pt x="0" y="867156"/>
                </a:lnTo>
                <a:lnTo>
                  <a:pt x="379475" y="867156"/>
                </a:lnTo>
                <a:lnTo>
                  <a:pt x="379475" y="60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23548" y="25907"/>
            <a:ext cx="466344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97640" y="0"/>
            <a:ext cx="463296" cy="861060"/>
          </a:xfrm>
          <a:custGeom>
            <a:avLst/>
            <a:gdLst/>
            <a:ahLst/>
            <a:cxnLst/>
            <a:rect l="l" t="t" r="r" b="b"/>
            <a:pathLst>
              <a:path w="463296" h="861060">
                <a:moveTo>
                  <a:pt x="0" y="861060"/>
                </a:moveTo>
                <a:lnTo>
                  <a:pt x="463296" y="861060"/>
                </a:lnTo>
                <a:lnTo>
                  <a:pt x="463296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86160" y="6377938"/>
            <a:ext cx="382524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18164" y="6400799"/>
            <a:ext cx="379475" cy="457200"/>
          </a:xfrm>
          <a:custGeom>
            <a:avLst/>
            <a:gdLst/>
            <a:ahLst/>
            <a:cxnLst/>
            <a:rect l="l" t="t" r="r" b="b"/>
            <a:pathLst>
              <a:path w="379475" h="457199">
                <a:moveTo>
                  <a:pt x="379475" y="0"/>
                </a:moveTo>
                <a:lnTo>
                  <a:pt x="0" y="0"/>
                </a:lnTo>
                <a:lnTo>
                  <a:pt x="0" y="457199"/>
                </a:lnTo>
                <a:lnTo>
                  <a:pt x="379475" y="457199"/>
                </a:lnTo>
                <a:lnTo>
                  <a:pt x="379475" y="0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65636" y="6377938"/>
            <a:ext cx="46634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97640" y="6400799"/>
            <a:ext cx="463296" cy="457200"/>
          </a:xfrm>
          <a:custGeom>
            <a:avLst/>
            <a:gdLst/>
            <a:ahLst/>
            <a:cxnLst/>
            <a:rect l="l" t="t" r="r" b="b"/>
            <a:pathLst>
              <a:path w="463296" h="457199">
                <a:moveTo>
                  <a:pt x="463296" y="0"/>
                </a:moveTo>
                <a:lnTo>
                  <a:pt x="0" y="0"/>
                </a:lnTo>
                <a:lnTo>
                  <a:pt x="0" y="457199"/>
                </a:lnTo>
                <a:lnTo>
                  <a:pt x="463296" y="457199"/>
                </a:lnTo>
                <a:lnTo>
                  <a:pt x="463296" y="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76116" y="1944624"/>
            <a:ext cx="3774947" cy="3238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9361" y="3080766"/>
            <a:ext cx="3528060" cy="1446275"/>
          </a:xfrm>
          <a:custGeom>
            <a:avLst/>
            <a:gdLst/>
            <a:ahLst/>
            <a:cxnLst/>
            <a:rect l="l" t="t" r="r" b="b"/>
            <a:pathLst>
              <a:path w="3528060" h="1446276">
                <a:moveTo>
                  <a:pt x="0" y="1446275"/>
                </a:moveTo>
                <a:lnTo>
                  <a:pt x="3528060" y="1446275"/>
                </a:lnTo>
                <a:lnTo>
                  <a:pt x="3528060" y="0"/>
                </a:lnTo>
                <a:lnTo>
                  <a:pt x="0" y="0"/>
                </a:lnTo>
                <a:lnTo>
                  <a:pt x="0" y="1446275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3440" y="2938272"/>
            <a:ext cx="2423160" cy="1231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" y="3608832"/>
            <a:ext cx="3546348" cy="12313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98024" y="1702307"/>
            <a:ext cx="1744979" cy="17175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75687" y="1324355"/>
            <a:ext cx="177188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-159" baseline="3034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700" b="1" spc="4" baseline="3034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solidFill>
                  <a:srgbClr val="585858"/>
                </a:solidFill>
                <a:latin typeface="Calibri"/>
                <a:cs typeface="Calibri"/>
              </a:rPr>
              <a:t>mas</a:t>
            </a:r>
            <a:r>
              <a:rPr sz="2700" b="1" spc="-9" baseline="3034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700" b="1" spc="-19" baseline="3034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sz="2700" b="1" spc="4" baseline="3034" dirty="0" smtClean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2700" b="1" spc="-9" baseline="3034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700" b="1" spc="0" baseline="3034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700" b="1" spc="-9" baseline="3034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700" b="1" spc="0" baseline="3034" dirty="0" smtClean="0">
                <a:solidFill>
                  <a:srgbClr val="585858"/>
                </a:solidFill>
                <a:latin typeface="Calibri"/>
                <a:cs typeface="Calibri"/>
              </a:rPr>
              <a:t>ti</a:t>
            </a:r>
            <a:r>
              <a:rPr sz="2700" b="1" spc="-19" baseline="3034" dirty="0" smtClean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2700" b="1" spc="-9" baseline="3034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700" b="1" spc="0" baseline="3034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7460" y="1581912"/>
            <a:ext cx="200708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25" baseline="2730" dirty="0" smtClean="0">
                <a:latin typeface="Calibri"/>
                <a:cs typeface="Calibri"/>
              </a:rPr>
              <a:t>R</a:t>
            </a:r>
            <a:r>
              <a:rPr sz="3000" b="1" spc="-14" baseline="2730" dirty="0" smtClean="0">
                <a:latin typeface="Calibri"/>
                <a:cs typeface="Calibri"/>
              </a:rPr>
              <a:t>e</a:t>
            </a:r>
            <a:r>
              <a:rPr sz="3000" b="1" spc="0" baseline="2730" dirty="0" smtClean="0">
                <a:latin typeface="Calibri"/>
                <a:cs typeface="Calibri"/>
              </a:rPr>
              <a:t>fl</a:t>
            </a:r>
            <a:r>
              <a:rPr sz="3000" b="1" spc="-34" baseline="2730" dirty="0" smtClean="0">
                <a:latin typeface="Calibri"/>
                <a:cs typeface="Calibri"/>
              </a:rPr>
              <a:t>e</a:t>
            </a:r>
            <a:r>
              <a:rPr sz="3000" b="1" spc="0" baseline="2730" dirty="0" smtClean="0">
                <a:latin typeface="Calibri"/>
                <a:cs typeface="Calibri"/>
              </a:rPr>
              <a:t>xión</a:t>
            </a:r>
            <a:r>
              <a:rPr sz="3000" b="1" spc="-9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de</a:t>
            </a:r>
            <a:r>
              <a:rPr sz="3000" b="1" spc="4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pa</a:t>
            </a:r>
            <a:r>
              <a:rPr sz="3000" b="1" spc="-29" baseline="2730" dirty="0" smtClean="0">
                <a:latin typeface="Calibri"/>
                <a:cs typeface="Calibri"/>
              </a:rPr>
              <a:t>r</a:t>
            </a:r>
            <a:r>
              <a:rPr sz="3000" b="1" spc="0" baseline="2730" dirty="0" smtClean="0">
                <a:latin typeface="Calibri"/>
                <a:cs typeface="Calibri"/>
              </a:rPr>
              <a:t>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7810" y="2343048"/>
            <a:ext cx="2164177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25" baseline="2730" dirty="0" smtClean="0">
                <a:latin typeface="Calibri"/>
                <a:cs typeface="Calibri"/>
              </a:rPr>
              <a:t>R</a:t>
            </a:r>
            <a:r>
              <a:rPr sz="3000" b="1" spc="-14" baseline="2730" dirty="0" smtClean="0">
                <a:latin typeface="Calibri"/>
                <a:cs typeface="Calibri"/>
              </a:rPr>
              <a:t>e</a:t>
            </a:r>
            <a:r>
              <a:rPr sz="3000" b="1" spc="0" baseline="2730" dirty="0" smtClean="0">
                <a:latin typeface="Calibri"/>
                <a:cs typeface="Calibri"/>
              </a:rPr>
              <a:t>fuer</a:t>
            </a:r>
            <a:r>
              <a:rPr sz="3000" b="1" spc="-44" baseline="2730" dirty="0" smtClean="0">
                <a:latin typeface="Calibri"/>
                <a:cs typeface="Calibri"/>
              </a:rPr>
              <a:t>z</a:t>
            </a:r>
            <a:r>
              <a:rPr sz="3000" b="1" spc="0" baseline="2730" dirty="0" smtClean="0">
                <a:latin typeface="Calibri"/>
                <a:cs typeface="Calibri"/>
              </a:rPr>
              <a:t>o de h</a:t>
            </a:r>
            <a:r>
              <a:rPr sz="3000" b="1" spc="-9" baseline="2730" dirty="0" smtClean="0">
                <a:latin typeface="Calibri"/>
                <a:cs typeface="Calibri"/>
              </a:rPr>
              <a:t>á</a:t>
            </a:r>
            <a:r>
              <a:rPr sz="3000" b="1" spc="0" baseline="2730" dirty="0" smtClean="0">
                <a:latin typeface="Calibri"/>
                <a:cs typeface="Calibri"/>
              </a:rPr>
              <a:t>bi</a:t>
            </a:r>
            <a:r>
              <a:rPr sz="3000" b="1" spc="-19" baseline="2730" dirty="0" smtClean="0"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latin typeface="Calibri"/>
                <a:cs typeface="Calibri"/>
              </a:rPr>
              <a:t>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8753" y="3846093"/>
            <a:ext cx="2850918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Compone</a:t>
            </a:r>
            <a:r>
              <a:rPr sz="3000" b="1" spc="-19" baseline="2730" dirty="0" smtClean="0">
                <a:latin typeface="Calibri"/>
                <a:cs typeface="Calibri"/>
              </a:rPr>
              <a:t>n</a:t>
            </a:r>
            <a:r>
              <a:rPr sz="3000" b="1" spc="-25" baseline="2730" dirty="0" smtClean="0"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latin typeface="Calibri"/>
                <a:cs typeface="Calibri"/>
              </a:rPr>
              <a:t>e</a:t>
            </a:r>
            <a:r>
              <a:rPr sz="3000" b="1" spc="-19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moti</a:t>
            </a:r>
            <a:r>
              <a:rPr sz="3000" b="1" spc="-25" baseline="2730" dirty="0" smtClean="0">
                <a:latin typeface="Calibri"/>
                <a:cs typeface="Calibri"/>
              </a:rPr>
              <a:t>v</a:t>
            </a:r>
            <a:r>
              <a:rPr sz="3000" b="1" spc="-4" baseline="2730" dirty="0" smtClean="0"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latin typeface="Calibri"/>
                <a:cs typeface="Calibri"/>
              </a:rPr>
              <a:t>cio</a:t>
            </a:r>
            <a:r>
              <a:rPr sz="3000" b="1" spc="-9" baseline="2730" dirty="0" smtClean="0">
                <a:latin typeface="Calibri"/>
                <a:cs typeface="Calibri"/>
              </a:rPr>
              <a:t>n</a:t>
            </a:r>
            <a:r>
              <a:rPr sz="3000" b="1" spc="-4" baseline="2730" dirty="0" smtClean="0"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latin typeface="Calibri"/>
                <a:cs typeface="Calibri"/>
              </a:rPr>
              <a:t>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4208" y="5261229"/>
            <a:ext cx="476780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19" baseline="2730" dirty="0" smtClean="0">
                <a:latin typeface="Calibri"/>
                <a:cs typeface="Calibri"/>
              </a:rPr>
              <a:t>F</a:t>
            </a:r>
            <a:r>
              <a:rPr sz="3000" b="1" spc="0" baseline="2730" dirty="0" smtClean="0">
                <a:latin typeface="Calibri"/>
                <a:cs typeface="Calibri"/>
              </a:rPr>
              <a:t>or</a:t>
            </a:r>
            <a:r>
              <a:rPr sz="3000" b="1" spc="-19" baseline="2730" dirty="0" smtClean="0"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latin typeface="Calibri"/>
                <a:cs typeface="Calibri"/>
              </a:rPr>
              <a:t>alecer el</a:t>
            </a:r>
            <a:r>
              <a:rPr sz="3000" b="1" spc="-9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gru</a:t>
            </a:r>
            <a:r>
              <a:rPr sz="3000" b="1" spc="9" baseline="2730" dirty="0" smtClean="0">
                <a:latin typeface="Calibri"/>
                <a:cs typeface="Calibri"/>
              </a:rPr>
              <a:t>p</a:t>
            </a:r>
            <a:r>
              <a:rPr sz="3000" b="1" spc="0" baseline="2730" dirty="0" smtClean="0">
                <a:latin typeface="Calibri"/>
                <a:cs typeface="Calibri"/>
              </a:rPr>
              <a:t>o y s</a:t>
            </a:r>
            <a:r>
              <a:rPr sz="3000" b="1" spc="9" baseline="2730" dirty="0" smtClean="0">
                <a:latin typeface="Calibri"/>
                <a:cs typeface="Calibri"/>
              </a:rPr>
              <a:t>u</a:t>
            </a:r>
            <a:r>
              <a:rPr sz="3000" b="1" spc="0" baseline="2730" dirty="0" smtClean="0">
                <a:latin typeface="Calibri"/>
                <a:cs typeface="Calibri"/>
              </a:rPr>
              <a:t>s</a:t>
            </a:r>
            <a:r>
              <a:rPr sz="3000" b="1" spc="-14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o</a:t>
            </a:r>
            <a:r>
              <a:rPr sz="3000" b="1" spc="9" baseline="2730" dirty="0" smtClean="0">
                <a:latin typeface="Calibri"/>
                <a:cs typeface="Calibri"/>
              </a:rPr>
              <a:t>b</a:t>
            </a:r>
            <a:r>
              <a:rPr sz="3000" b="1" spc="0" baseline="2730" dirty="0" smtClean="0">
                <a:latin typeface="Calibri"/>
                <a:cs typeface="Calibri"/>
              </a:rPr>
              <a:t>jeti</a:t>
            </a:r>
            <a:r>
              <a:rPr sz="3000" b="1" spc="-25" baseline="2730" dirty="0" smtClean="0">
                <a:latin typeface="Calibri"/>
                <a:cs typeface="Calibri"/>
              </a:rPr>
              <a:t>v</a:t>
            </a:r>
            <a:r>
              <a:rPr sz="3000" b="1" spc="0" baseline="2730" dirty="0" smtClean="0">
                <a:latin typeface="Calibri"/>
                <a:cs typeface="Calibri"/>
              </a:rPr>
              <a:t>os</a:t>
            </a:r>
            <a:r>
              <a:rPr sz="3000" b="1" spc="-9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en </a:t>
            </a:r>
            <a:r>
              <a:rPr sz="3000" b="1" spc="-9" baseline="2730" dirty="0" smtClean="0">
                <a:latin typeface="Calibri"/>
                <a:cs typeface="Calibri"/>
              </a:rPr>
              <a:t>c</a:t>
            </a:r>
            <a:r>
              <a:rPr sz="3000" b="1" spc="0" baseline="2730" dirty="0" smtClean="0">
                <a:latin typeface="Calibri"/>
                <a:cs typeface="Calibri"/>
              </a:rPr>
              <a:t>o</a:t>
            </a:r>
            <a:r>
              <a:rPr sz="3000" b="1" spc="9" baseline="2730" dirty="0" smtClean="0">
                <a:latin typeface="Calibri"/>
                <a:cs typeface="Calibri"/>
              </a:rPr>
              <a:t>m</a:t>
            </a:r>
            <a:r>
              <a:rPr sz="3000" b="1" spc="4" baseline="2730" dirty="0" smtClean="0">
                <a:latin typeface="Calibri"/>
                <a:cs typeface="Calibri"/>
              </a:rPr>
              <a:t>ú</a:t>
            </a:r>
            <a:r>
              <a:rPr sz="3000" b="1" spc="0" baseline="2730" dirty="0" smtClean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9361" y="3080766"/>
            <a:ext cx="3528060" cy="1446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21" marR="926457" algn="ctr">
              <a:lnSpc>
                <a:spcPct val="101725"/>
              </a:lnSpc>
              <a:spcBef>
                <a:spcPts val="285"/>
              </a:spcBef>
            </a:pPr>
            <a:r>
              <a:rPr sz="4400" spc="0" dirty="0" smtClean="0">
                <a:solidFill>
                  <a:srgbClr val="FF0000"/>
                </a:solidFill>
                <a:latin typeface="Calibri"/>
                <a:cs typeface="Calibri"/>
              </a:rPr>
              <a:t>Ci</a:t>
            </a:r>
            <a:r>
              <a:rPr sz="4400" spc="-59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400" spc="0" dirty="0" smtClean="0">
                <a:solidFill>
                  <a:srgbClr val="FF0000"/>
                </a:solidFill>
                <a:latin typeface="Calibri"/>
                <a:cs typeface="Calibri"/>
              </a:rPr>
              <a:t>culo</a:t>
            </a:r>
            <a:endParaRPr sz="4400">
              <a:latin typeface="Calibri"/>
              <a:cs typeface="Calibri"/>
            </a:endParaRPr>
          </a:p>
          <a:p>
            <a:pPr marL="299681" marR="302679" algn="ctr">
              <a:lnSpc>
                <a:spcPts val="5285"/>
              </a:lnSpc>
              <a:spcBef>
                <a:spcPts val="264"/>
              </a:spcBef>
            </a:pPr>
            <a:r>
              <a:rPr sz="6600" spc="0" baseline="1241" dirty="0" smtClean="0">
                <a:solidFill>
                  <a:srgbClr val="FF0000"/>
                </a:solidFill>
                <a:latin typeface="Calibri"/>
                <a:cs typeface="Calibri"/>
              </a:rPr>
              <a:t>de vida sana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11244072" y="19811"/>
            <a:ext cx="382524" cy="87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218164" y="-6096"/>
            <a:ext cx="379475" cy="867156"/>
          </a:xfrm>
          <a:custGeom>
            <a:avLst/>
            <a:gdLst/>
            <a:ahLst/>
            <a:cxnLst/>
            <a:rect l="l" t="t" r="r" b="b"/>
            <a:pathLst>
              <a:path w="379475" h="867156">
                <a:moveTo>
                  <a:pt x="379475" y="6096"/>
                </a:moveTo>
                <a:lnTo>
                  <a:pt x="0" y="6096"/>
                </a:lnTo>
                <a:lnTo>
                  <a:pt x="0" y="867156"/>
                </a:lnTo>
                <a:lnTo>
                  <a:pt x="379475" y="867156"/>
                </a:lnTo>
                <a:lnTo>
                  <a:pt x="379475" y="60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623548" y="25907"/>
            <a:ext cx="466344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97640" y="0"/>
            <a:ext cx="463296" cy="861060"/>
          </a:xfrm>
          <a:custGeom>
            <a:avLst/>
            <a:gdLst/>
            <a:ahLst/>
            <a:cxnLst/>
            <a:rect l="l" t="t" r="r" b="b"/>
            <a:pathLst>
              <a:path w="463296" h="861060">
                <a:moveTo>
                  <a:pt x="0" y="861060"/>
                </a:moveTo>
                <a:lnTo>
                  <a:pt x="463296" y="861060"/>
                </a:lnTo>
                <a:lnTo>
                  <a:pt x="463296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86160" y="6377938"/>
            <a:ext cx="382524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218164" y="6400799"/>
            <a:ext cx="379475" cy="457200"/>
          </a:xfrm>
          <a:custGeom>
            <a:avLst/>
            <a:gdLst/>
            <a:ahLst/>
            <a:cxnLst/>
            <a:rect l="l" t="t" r="r" b="b"/>
            <a:pathLst>
              <a:path w="379475" h="457199">
                <a:moveTo>
                  <a:pt x="379475" y="0"/>
                </a:moveTo>
                <a:lnTo>
                  <a:pt x="0" y="0"/>
                </a:lnTo>
                <a:lnTo>
                  <a:pt x="0" y="457199"/>
                </a:lnTo>
                <a:lnTo>
                  <a:pt x="379475" y="457199"/>
                </a:lnTo>
                <a:lnTo>
                  <a:pt x="379475" y="0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565636" y="6377938"/>
            <a:ext cx="46634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97640" y="6400799"/>
            <a:ext cx="463296" cy="457200"/>
          </a:xfrm>
          <a:custGeom>
            <a:avLst/>
            <a:gdLst/>
            <a:ahLst/>
            <a:cxnLst/>
            <a:rect l="l" t="t" r="r" b="b"/>
            <a:pathLst>
              <a:path w="463296" h="457199">
                <a:moveTo>
                  <a:pt x="463296" y="0"/>
                </a:moveTo>
                <a:lnTo>
                  <a:pt x="0" y="0"/>
                </a:lnTo>
                <a:lnTo>
                  <a:pt x="0" y="457199"/>
                </a:lnTo>
                <a:lnTo>
                  <a:pt x="463296" y="457199"/>
                </a:lnTo>
                <a:lnTo>
                  <a:pt x="463296" y="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6374" y="2465070"/>
            <a:ext cx="2747772" cy="1648967"/>
          </a:xfrm>
          <a:custGeom>
            <a:avLst/>
            <a:gdLst/>
            <a:ahLst/>
            <a:cxnLst/>
            <a:rect l="l" t="t" r="r" b="b"/>
            <a:pathLst>
              <a:path w="2747772" h="1648967">
                <a:moveTo>
                  <a:pt x="0" y="164845"/>
                </a:moveTo>
                <a:lnTo>
                  <a:pt x="84" y="1489448"/>
                </a:lnTo>
                <a:lnTo>
                  <a:pt x="7068" y="1532025"/>
                </a:lnTo>
                <a:lnTo>
                  <a:pt x="24221" y="1570179"/>
                </a:lnTo>
                <a:lnTo>
                  <a:pt x="50061" y="1602430"/>
                </a:lnTo>
                <a:lnTo>
                  <a:pt x="83108" y="1627298"/>
                </a:lnTo>
                <a:lnTo>
                  <a:pt x="121880" y="1643303"/>
                </a:lnTo>
                <a:lnTo>
                  <a:pt x="164896" y="1648967"/>
                </a:lnTo>
                <a:lnTo>
                  <a:pt x="2588211" y="1648884"/>
                </a:lnTo>
                <a:lnTo>
                  <a:pt x="2630798" y="1641912"/>
                </a:lnTo>
                <a:lnTo>
                  <a:pt x="2668961" y="1624771"/>
                </a:lnTo>
                <a:lnTo>
                  <a:pt x="2701221" y="1598941"/>
                </a:lnTo>
                <a:lnTo>
                  <a:pt x="2726095" y="1565903"/>
                </a:lnTo>
                <a:lnTo>
                  <a:pt x="2742106" y="1527136"/>
                </a:lnTo>
                <a:lnTo>
                  <a:pt x="2747772" y="1484121"/>
                </a:lnTo>
                <a:lnTo>
                  <a:pt x="2747688" y="159560"/>
                </a:lnTo>
                <a:lnTo>
                  <a:pt x="2740716" y="116973"/>
                </a:lnTo>
                <a:lnTo>
                  <a:pt x="2723575" y="78810"/>
                </a:lnTo>
                <a:lnTo>
                  <a:pt x="2697745" y="46550"/>
                </a:lnTo>
                <a:lnTo>
                  <a:pt x="2664707" y="21676"/>
                </a:lnTo>
                <a:lnTo>
                  <a:pt x="2625940" y="5665"/>
                </a:lnTo>
                <a:lnTo>
                  <a:pt x="2582926" y="0"/>
                </a:lnTo>
                <a:lnTo>
                  <a:pt x="159569" y="84"/>
                </a:lnTo>
                <a:lnTo>
                  <a:pt x="116983" y="7065"/>
                </a:lnTo>
                <a:lnTo>
                  <a:pt x="78819" y="24210"/>
                </a:lnTo>
                <a:lnTo>
                  <a:pt x="46557" y="50040"/>
                </a:lnTo>
                <a:lnTo>
                  <a:pt x="21679" y="83075"/>
                </a:lnTo>
                <a:lnTo>
                  <a:pt x="5666" y="121837"/>
                </a:lnTo>
                <a:lnTo>
                  <a:pt x="0" y="164845"/>
                </a:lnTo>
                <a:close/>
              </a:path>
            </a:pathLst>
          </a:custGeom>
          <a:solidFill>
            <a:srgbClr val="467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6374" y="2465070"/>
            <a:ext cx="2747772" cy="1648967"/>
          </a:xfrm>
          <a:custGeom>
            <a:avLst/>
            <a:gdLst/>
            <a:ahLst/>
            <a:cxnLst/>
            <a:rect l="l" t="t" r="r" b="b"/>
            <a:pathLst>
              <a:path w="2747772" h="1648967">
                <a:moveTo>
                  <a:pt x="0" y="164845"/>
                </a:moveTo>
                <a:lnTo>
                  <a:pt x="5666" y="121837"/>
                </a:lnTo>
                <a:lnTo>
                  <a:pt x="21679" y="83075"/>
                </a:lnTo>
                <a:lnTo>
                  <a:pt x="46557" y="50040"/>
                </a:lnTo>
                <a:lnTo>
                  <a:pt x="78819" y="24210"/>
                </a:lnTo>
                <a:lnTo>
                  <a:pt x="116983" y="7065"/>
                </a:lnTo>
                <a:lnTo>
                  <a:pt x="159569" y="84"/>
                </a:lnTo>
                <a:lnTo>
                  <a:pt x="164896" y="0"/>
                </a:lnTo>
                <a:lnTo>
                  <a:pt x="2582926" y="0"/>
                </a:lnTo>
                <a:lnTo>
                  <a:pt x="2625940" y="5665"/>
                </a:lnTo>
                <a:lnTo>
                  <a:pt x="2664707" y="21676"/>
                </a:lnTo>
                <a:lnTo>
                  <a:pt x="2697745" y="46550"/>
                </a:lnTo>
                <a:lnTo>
                  <a:pt x="2723575" y="78810"/>
                </a:lnTo>
                <a:lnTo>
                  <a:pt x="2740716" y="116973"/>
                </a:lnTo>
                <a:lnTo>
                  <a:pt x="2747688" y="159560"/>
                </a:lnTo>
                <a:lnTo>
                  <a:pt x="2747772" y="164845"/>
                </a:lnTo>
                <a:lnTo>
                  <a:pt x="2747772" y="1484121"/>
                </a:lnTo>
                <a:lnTo>
                  <a:pt x="2742106" y="1527136"/>
                </a:lnTo>
                <a:lnTo>
                  <a:pt x="2726095" y="1565903"/>
                </a:lnTo>
                <a:lnTo>
                  <a:pt x="2701221" y="1598941"/>
                </a:lnTo>
                <a:lnTo>
                  <a:pt x="2668961" y="1624771"/>
                </a:lnTo>
                <a:lnTo>
                  <a:pt x="2630798" y="1641912"/>
                </a:lnTo>
                <a:lnTo>
                  <a:pt x="2588211" y="1648884"/>
                </a:lnTo>
                <a:lnTo>
                  <a:pt x="2582926" y="1648967"/>
                </a:lnTo>
                <a:lnTo>
                  <a:pt x="164896" y="1648967"/>
                </a:lnTo>
                <a:lnTo>
                  <a:pt x="121880" y="1643303"/>
                </a:lnTo>
                <a:lnTo>
                  <a:pt x="83108" y="1627298"/>
                </a:lnTo>
                <a:lnTo>
                  <a:pt x="50061" y="1602430"/>
                </a:lnTo>
                <a:lnTo>
                  <a:pt x="24221" y="1570179"/>
                </a:lnTo>
                <a:lnTo>
                  <a:pt x="7068" y="1532025"/>
                </a:lnTo>
                <a:lnTo>
                  <a:pt x="84" y="1489448"/>
                </a:lnTo>
                <a:lnTo>
                  <a:pt x="0" y="1484121"/>
                </a:lnTo>
                <a:lnTo>
                  <a:pt x="0" y="16484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29228" y="2947416"/>
            <a:ext cx="582168" cy="682752"/>
          </a:xfrm>
          <a:custGeom>
            <a:avLst/>
            <a:gdLst/>
            <a:ahLst/>
            <a:cxnLst/>
            <a:rect l="l" t="t" r="r" b="b"/>
            <a:pathLst>
              <a:path w="582168" h="682752">
                <a:moveTo>
                  <a:pt x="291084" y="546226"/>
                </a:moveTo>
                <a:lnTo>
                  <a:pt x="291084" y="682752"/>
                </a:lnTo>
                <a:lnTo>
                  <a:pt x="582168" y="341375"/>
                </a:lnTo>
                <a:lnTo>
                  <a:pt x="291084" y="0"/>
                </a:lnTo>
                <a:lnTo>
                  <a:pt x="291084" y="136525"/>
                </a:lnTo>
                <a:lnTo>
                  <a:pt x="0" y="136525"/>
                </a:lnTo>
                <a:lnTo>
                  <a:pt x="0" y="546226"/>
                </a:lnTo>
                <a:lnTo>
                  <a:pt x="291084" y="546226"/>
                </a:lnTo>
                <a:close/>
              </a:path>
            </a:pathLst>
          </a:custGeom>
          <a:solidFill>
            <a:srgbClr val="4A7A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54474" y="2465070"/>
            <a:ext cx="2749296" cy="1648967"/>
          </a:xfrm>
          <a:custGeom>
            <a:avLst/>
            <a:gdLst/>
            <a:ahLst/>
            <a:cxnLst/>
            <a:rect l="l" t="t" r="r" b="b"/>
            <a:pathLst>
              <a:path w="2749296" h="1648967">
                <a:moveTo>
                  <a:pt x="0" y="164845"/>
                </a:moveTo>
                <a:lnTo>
                  <a:pt x="83" y="1489407"/>
                </a:lnTo>
                <a:lnTo>
                  <a:pt x="7055" y="1531994"/>
                </a:lnTo>
                <a:lnTo>
                  <a:pt x="24196" y="1570157"/>
                </a:lnTo>
                <a:lnTo>
                  <a:pt x="50026" y="1602417"/>
                </a:lnTo>
                <a:lnTo>
                  <a:pt x="83064" y="1627291"/>
                </a:lnTo>
                <a:lnTo>
                  <a:pt x="121831" y="1643302"/>
                </a:lnTo>
                <a:lnTo>
                  <a:pt x="164846" y="1648967"/>
                </a:lnTo>
                <a:lnTo>
                  <a:pt x="2589735" y="1648884"/>
                </a:lnTo>
                <a:lnTo>
                  <a:pt x="2632322" y="1641912"/>
                </a:lnTo>
                <a:lnTo>
                  <a:pt x="2670485" y="1624771"/>
                </a:lnTo>
                <a:lnTo>
                  <a:pt x="2702745" y="1598941"/>
                </a:lnTo>
                <a:lnTo>
                  <a:pt x="2727619" y="1565903"/>
                </a:lnTo>
                <a:lnTo>
                  <a:pt x="2743630" y="1527136"/>
                </a:lnTo>
                <a:lnTo>
                  <a:pt x="2749296" y="1484121"/>
                </a:lnTo>
                <a:lnTo>
                  <a:pt x="2749212" y="159560"/>
                </a:lnTo>
                <a:lnTo>
                  <a:pt x="2742240" y="116973"/>
                </a:lnTo>
                <a:lnTo>
                  <a:pt x="2725099" y="78810"/>
                </a:lnTo>
                <a:lnTo>
                  <a:pt x="2699269" y="46550"/>
                </a:lnTo>
                <a:lnTo>
                  <a:pt x="2666231" y="21676"/>
                </a:lnTo>
                <a:lnTo>
                  <a:pt x="2627464" y="5665"/>
                </a:lnTo>
                <a:lnTo>
                  <a:pt x="2584450" y="0"/>
                </a:lnTo>
                <a:lnTo>
                  <a:pt x="159560" y="83"/>
                </a:lnTo>
                <a:lnTo>
                  <a:pt x="116973" y="7055"/>
                </a:lnTo>
                <a:lnTo>
                  <a:pt x="78810" y="24196"/>
                </a:lnTo>
                <a:lnTo>
                  <a:pt x="46550" y="50026"/>
                </a:lnTo>
                <a:lnTo>
                  <a:pt x="21676" y="83064"/>
                </a:lnTo>
                <a:lnTo>
                  <a:pt x="5665" y="121831"/>
                </a:lnTo>
                <a:lnTo>
                  <a:pt x="0" y="164845"/>
                </a:lnTo>
                <a:close/>
              </a:path>
            </a:pathLst>
          </a:custGeom>
          <a:solidFill>
            <a:srgbClr val="7192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54474" y="2465070"/>
            <a:ext cx="2749296" cy="1648967"/>
          </a:xfrm>
          <a:custGeom>
            <a:avLst/>
            <a:gdLst/>
            <a:ahLst/>
            <a:cxnLst/>
            <a:rect l="l" t="t" r="r" b="b"/>
            <a:pathLst>
              <a:path w="2749296" h="1648967">
                <a:moveTo>
                  <a:pt x="0" y="164845"/>
                </a:moveTo>
                <a:lnTo>
                  <a:pt x="5665" y="121831"/>
                </a:lnTo>
                <a:lnTo>
                  <a:pt x="21676" y="83064"/>
                </a:lnTo>
                <a:lnTo>
                  <a:pt x="46550" y="50026"/>
                </a:lnTo>
                <a:lnTo>
                  <a:pt x="78810" y="24196"/>
                </a:lnTo>
                <a:lnTo>
                  <a:pt x="116973" y="7055"/>
                </a:lnTo>
                <a:lnTo>
                  <a:pt x="159560" y="83"/>
                </a:lnTo>
                <a:lnTo>
                  <a:pt x="164846" y="0"/>
                </a:lnTo>
                <a:lnTo>
                  <a:pt x="2584450" y="0"/>
                </a:lnTo>
                <a:lnTo>
                  <a:pt x="2627464" y="5665"/>
                </a:lnTo>
                <a:lnTo>
                  <a:pt x="2666231" y="21676"/>
                </a:lnTo>
                <a:lnTo>
                  <a:pt x="2699269" y="46550"/>
                </a:lnTo>
                <a:lnTo>
                  <a:pt x="2725099" y="78810"/>
                </a:lnTo>
                <a:lnTo>
                  <a:pt x="2742240" y="116973"/>
                </a:lnTo>
                <a:lnTo>
                  <a:pt x="2749212" y="159560"/>
                </a:lnTo>
                <a:lnTo>
                  <a:pt x="2749296" y="164845"/>
                </a:lnTo>
                <a:lnTo>
                  <a:pt x="2749296" y="1484121"/>
                </a:lnTo>
                <a:lnTo>
                  <a:pt x="2743630" y="1527136"/>
                </a:lnTo>
                <a:lnTo>
                  <a:pt x="2727619" y="1565903"/>
                </a:lnTo>
                <a:lnTo>
                  <a:pt x="2702745" y="1598941"/>
                </a:lnTo>
                <a:lnTo>
                  <a:pt x="2670485" y="1624771"/>
                </a:lnTo>
                <a:lnTo>
                  <a:pt x="2632322" y="1641912"/>
                </a:lnTo>
                <a:lnTo>
                  <a:pt x="2589735" y="1648884"/>
                </a:lnTo>
                <a:lnTo>
                  <a:pt x="2584450" y="1648967"/>
                </a:lnTo>
                <a:lnTo>
                  <a:pt x="164846" y="1648967"/>
                </a:lnTo>
                <a:lnTo>
                  <a:pt x="121831" y="1643302"/>
                </a:lnTo>
                <a:lnTo>
                  <a:pt x="83064" y="1627291"/>
                </a:lnTo>
                <a:lnTo>
                  <a:pt x="50026" y="1602417"/>
                </a:lnTo>
                <a:lnTo>
                  <a:pt x="24196" y="1570157"/>
                </a:lnTo>
                <a:lnTo>
                  <a:pt x="7055" y="1531994"/>
                </a:lnTo>
                <a:lnTo>
                  <a:pt x="83" y="1489407"/>
                </a:lnTo>
                <a:lnTo>
                  <a:pt x="0" y="1484121"/>
                </a:lnTo>
                <a:lnTo>
                  <a:pt x="0" y="16484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7328" y="2947416"/>
            <a:ext cx="582168" cy="682752"/>
          </a:xfrm>
          <a:custGeom>
            <a:avLst/>
            <a:gdLst/>
            <a:ahLst/>
            <a:cxnLst/>
            <a:rect l="l" t="t" r="r" b="b"/>
            <a:pathLst>
              <a:path w="582168" h="682752">
                <a:moveTo>
                  <a:pt x="291083" y="546226"/>
                </a:moveTo>
                <a:lnTo>
                  <a:pt x="291083" y="682752"/>
                </a:lnTo>
                <a:lnTo>
                  <a:pt x="582168" y="341375"/>
                </a:lnTo>
                <a:lnTo>
                  <a:pt x="291083" y="0"/>
                </a:lnTo>
                <a:lnTo>
                  <a:pt x="291083" y="136525"/>
                </a:lnTo>
                <a:lnTo>
                  <a:pt x="0" y="136525"/>
                </a:lnTo>
                <a:lnTo>
                  <a:pt x="0" y="546226"/>
                </a:lnTo>
                <a:lnTo>
                  <a:pt x="291083" y="546226"/>
                </a:lnTo>
                <a:close/>
              </a:path>
            </a:pathLst>
          </a:custGeom>
          <a:solidFill>
            <a:srgbClr val="A0B4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02574" y="2465070"/>
            <a:ext cx="2749296" cy="1648967"/>
          </a:xfrm>
          <a:custGeom>
            <a:avLst/>
            <a:gdLst/>
            <a:ahLst/>
            <a:cxnLst/>
            <a:rect l="l" t="t" r="r" b="b"/>
            <a:pathLst>
              <a:path w="2749296" h="1648967">
                <a:moveTo>
                  <a:pt x="0" y="164845"/>
                </a:moveTo>
                <a:lnTo>
                  <a:pt x="83" y="1489407"/>
                </a:lnTo>
                <a:lnTo>
                  <a:pt x="7055" y="1531994"/>
                </a:lnTo>
                <a:lnTo>
                  <a:pt x="24196" y="1570157"/>
                </a:lnTo>
                <a:lnTo>
                  <a:pt x="50026" y="1602417"/>
                </a:lnTo>
                <a:lnTo>
                  <a:pt x="83064" y="1627291"/>
                </a:lnTo>
                <a:lnTo>
                  <a:pt x="121831" y="1643302"/>
                </a:lnTo>
                <a:lnTo>
                  <a:pt x="164846" y="1648967"/>
                </a:lnTo>
                <a:lnTo>
                  <a:pt x="2589735" y="1648884"/>
                </a:lnTo>
                <a:lnTo>
                  <a:pt x="2632322" y="1641912"/>
                </a:lnTo>
                <a:lnTo>
                  <a:pt x="2670485" y="1624771"/>
                </a:lnTo>
                <a:lnTo>
                  <a:pt x="2702745" y="1598941"/>
                </a:lnTo>
                <a:lnTo>
                  <a:pt x="2727619" y="1565903"/>
                </a:lnTo>
                <a:lnTo>
                  <a:pt x="2743630" y="1527136"/>
                </a:lnTo>
                <a:lnTo>
                  <a:pt x="2749296" y="1484121"/>
                </a:lnTo>
                <a:lnTo>
                  <a:pt x="2749212" y="159560"/>
                </a:lnTo>
                <a:lnTo>
                  <a:pt x="2742240" y="116973"/>
                </a:lnTo>
                <a:lnTo>
                  <a:pt x="2725099" y="78810"/>
                </a:lnTo>
                <a:lnTo>
                  <a:pt x="2699269" y="46550"/>
                </a:lnTo>
                <a:lnTo>
                  <a:pt x="2666231" y="21676"/>
                </a:lnTo>
                <a:lnTo>
                  <a:pt x="2627464" y="5665"/>
                </a:lnTo>
                <a:lnTo>
                  <a:pt x="2584450" y="0"/>
                </a:lnTo>
                <a:lnTo>
                  <a:pt x="159560" y="83"/>
                </a:lnTo>
                <a:lnTo>
                  <a:pt x="116973" y="7055"/>
                </a:lnTo>
                <a:lnTo>
                  <a:pt x="78810" y="24196"/>
                </a:lnTo>
                <a:lnTo>
                  <a:pt x="46550" y="50026"/>
                </a:lnTo>
                <a:lnTo>
                  <a:pt x="21676" y="83064"/>
                </a:lnTo>
                <a:lnTo>
                  <a:pt x="5665" y="121831"/>
                </a:lnTo>
                <a:lnTo>
                  <a:pt x="0" y="164845"/>
                </a:lnTo>
                <a:close/>
              </a:path>
            </a:pathLst>
          </a:custGeom>
          <a:solidFill>
            <a:srgbClr val="A0B4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02574" y="2465070"/>
            <a:ext cx="2749296" cy="1648967"/>
          </a:xfrm>
          <a:custGeom>
            <a:avLst/>
            <a:gdLst/>
            <a:ahLst/>
            <a:cxnLst/>
            <a:rect l="l" t="t" r="r" b="b"/>
            <a:pathLst>
              <a:path w="2749296" h="1648967">
                <a:moveTo>
                  <a:pt x="0" y="164845"/>
                </a:moveTo>
                <a:lnTo>
                  <a:pt x="5665" y="121831"/>
                </a:lnTo>
                <a:lnTo>
                  <a:pt x="21676" y="83064"/>
                </a:lnTo>
                <a:lnTo>
                  <a:pt x="46550" y="50026"/>
                </a:lnTo>
                <a:lnTo>
                  <a:pt x="78810" y="24196"/>
                </a:lnTo>
                <a:lnTo>
                  <a:pt x="116973" y="7055"/>
                </a:lnTo>
                <a:lnTo>
                  <a:pt x="159560" y="83"/>
                </a:lnTo>
                <a:lnTo>
                  <a:pt x="164846" y="0"/>
                </a:lnTo>
                <a:lnTo>
                  <a:pt x="2584450" y="0"/>
                </a:lnTo>
                <a:lnTo>
                  <a:pt x="2627464" y="5665"/>
                </a:lnTo>
                <a:lnTo>
                  <a:pt x="2666231" y="21676"/>
                </a:lnTo>
                <a:lnTo>
                  <a:pt x="2699269" y="46550"/>
                </a:lnTo>
                <a:lnTo>
                  <a:pt x="2725099" y="78810"/>
                </a:lnTo>
                <a:lnTo>
                  <a:pt x="2742240" y="116973"/>
                </a:lnTo>
                <a:lnTo>
                  <a:pt x="2749212" y="159560"/>
                </a:lnTo>
                <a:lnTo>
                  <a:pt x="2749296" y="164845"/>
                </a:lnTo>
                <a:lnTo>
                  <a:pt x="2749296" y="1484121"/>
                </a:lnTo>
                <a:lnTo>
                  <a:pt x="2743630" y="1527136"/>
                </a:lnTo>
                <a:lnTo>
                  <a:pt x="2727619" y="1565903"/>
                </a:lnTo>
                <a:lnTo>
                  <a:pt x="2702745" y="1598941"/>
                </a:lnTo>
                <a:lnTo>
                  <a:pt x="2670485" y="1624771"/>
                </a:lnTo>
                <a:lnTo>
                  <a:pt x="2632322" y="1641912"/>
                </a:lnTo>
                <a:lnTo>
                  <a:pt x="2589735" y="1648884"/>
                </a:lnTo>
                <a:lnTo>
                  <a:pt x="2584450" y="1648967"/>
                </a:lnTo>
                <a:lnTo>
                  <a:pt x="164846" y="1648967"/>
                </a:lnTo>
                <a:lnTo>
                  <a:pt x="121831" y="1643302"/>
                </a:lnTo>
                <a:lnTo>
                  <a:pt x="83064" y="1627291"/>
                </a:lnTo>
                <a:lnTo>
                  <a:pt x="50026" y="1602417"/>
                </a:lnTo>
                <a:lnTo>
                  <a:pt x="24196" y="1570157"/>
                </a:lnTo>
                <a:lnTo>
                  <a:pt x="7055" y="1531994"/>
                </a:lnTo>
                <a:lnTo>
                  <a:pt x="83" y="1489407"/>
                </a:lnTo>
                <a:lnTo>
                  <a:pt x="0" y="1484121"/>
                </a:lnTo>
                <a:lnTo>
                  <a:pt x="0" y="16484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13176" y="4395216"/>
            <a:ext cx="5067300" cy="2151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5454" y="4322826"/>
            <a:ext cx="9927336" cy="1444752"/>
          </a:xfrm>
          <a:custGeom>
            <a:avLst/>
            <a:gdLst/>
            <a:ahLst/>
            <a:cxnLst/>
            <a:rect l="l" t="t" r="r" b="b"/>
            <a:pathLst>
              <a:path w="9927336" h="1444752">
                <a:moveTo>
                  <a:pt x="0" y="1444752"/>
                </a:moveTo>
                <a:lnTo>
                  <a:pt x="9927336" y="1444752"/>
                </a:lnTo>
                <a:lnTo>
                  <a:pt x="9927336" y="0"/>
                </a:lnTo>
                <a:lnTo>
                  <a:pt x="0" y="0"/>
                </a:lnTo>
                <a:lnTo>
                  <a:pt x="0" y="1444752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5454" y="4322826"/>
            <a:ext cx="9927336" cy="1444752"/>
          </a:xfrm>
          <a:custGeom>
            <a:avLst/>
            <a:gdLst/>
            <a:ahLst/>
            <a:cxnLst/>
            <a:rect l="l" t="t" r="r" b="b"/>
            <a:pathLst>
              <a:path w="9927336" h="1444752">
                <a:moveTo>
                  <a:pt x="0" y="1444752"/>
                </a:moveTo>
                <a:lnTo>
                  <a:pt x="9927336" y="1444752"/>
                </a:lnTo>
                <a:lnTo>
                  <a:pt x="9927336" y="0"/>
                </a:lnTo>
                <a:lnTo>
                  <a:pt x="0" y="0"/>
                </a:lnTo>
                <a:lnTo>
                  <a:pt x="0" y="1444752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6860" y="462070"/>
            <a:ext cx="4083155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0000"/>
                </a:solidFill>
                <a:latin typeface="Verdana"/>
                <a:cs typeface="Verdana"/>
              </a:rPr>
              <a:t>COMPONENTE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36771" y="462070"/>
            <a:ext cx="666505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0000"/>
                </a:solidFill>
                <a:latin typeface="Verdana"/>
                <a:cs typeface="Verdana"/>
              </a:rPr>
              <a:t>2: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76695" y="462070"/>
            <a:ext cx="3386840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0000"/>
                </a:solidFill>
                <a:latin typeface="Verdana"/>
                <a:cs typeface="Verdana"/>
              </a:rPr>
              <a:t>ACTIVIDAD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38805" y="462070"/>
            <a:ext cx="2108603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0000"/>
                </a:solidFill>
                <a:latin typeface="Verdana"/>
                <a:cs typeface="Verdana"/>
              </a:rPr>
              <a:t>FÍ</a:t>
            </a:r>
            <a:r>
              <a:rPr sz="4000" b="1" spc="9" dirty="0" smtClean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4000" b="1" spc="0" dirty="0" smtClean="0">
                <a:solidFill>
                  <a:srgbClr val="FF0000"/>
                </a:solidFill>
                <a:latin typeface="Verdana"/>
                <a:cs typeface="Verdana"/>
              </a:rPr>
              <a:t>ICA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6860" y="1071418"/>
            <a:ext cx="475722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sz="4000" b="1" spc="0" dirty="0" smtClean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4772" y="1071418"/>
            <a:ext cx="3854076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sz="4000" b="1" spc="-14" dirty="0" smtClean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4000" b="1" spc="0" dirty="0" smtClean="0">
                <a:solidFill>
                  <a:srgbClr val="FF0000"/>
                </a:solidFill>
                <a:latin typeface="Verdana"/>
                <a:cs typeface="Verdana"/>
              </a:rPr>
              <a:t>EC</a:t>
            </a:r>
            <a:r>
              <a:rPr sz="4000" b="1" spc="-14" dirty="0" smtClean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4000" b="1" spc="0" dirty="0" smtClean="0">
                <a:solidFill>
                  <a:srgbClr val="FF0000"/>
                </a:solidFill>
                <a:latin typeface="Verdana"/>
                <a:cs typeface="Verdana"/>
              </a:rPr>
              <a:t>EACIÓN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4514" y="2798826"/>
            <a:ext cx="2450659" cy="999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247" marR="100565" algn="ctr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2 e</a:t>
            </a:r>
            <a:r>
              <a:rPr sz="3600" spc="-39" baseline="3413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alua</a:t>
            </a:r>
            <a:r>
              <a:rPr sz="3600" spc="9" baseline="3413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iones</a:t>
            </a:r>
            <a:r>
              <a:rPr sz="3600" spc="-14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  <a:p>
            <a:pPr marL="114300" marR="136144" algn="ctr">
              <a:lnSpc>
                <a:spcPts val="2640"/>
              </a:lnSpc>
              <a:spcBef>
                <a:spcPts val="4"/>
              </a:spcBef>
            </a:pPr>
            <a:r>
              <a:rPr sz="3600" spc="-19" baseline="227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ondición físi</a:t>
            </a:r>
            <a:r>
              <a:rPr sz="3600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a. (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630"/>
              </a:lnSpc>
            </a:pPr>
            <a:r>
              <a:rPr sz="36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ing</a:t>
            </a:r>
            <a:r>
              <a:rPr sz="3600" spc="-34" baseline="227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eso y</a:t>
            </a:r>
            <a:r>
              <a:rPr sz="3600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al 6°</a:t>
            </a:r>
            <a:r>
              <a:rPr sz="3600" spc="9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mes)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4184" y="2798826"/>
            <a:ext cx="3800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48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1831" y="2798826"/>
            <a:ext cx="197425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cí</a:t>
            </a:r>
            <a:r>
              <a:rPr sz="3600" spc="-25" baseline="3413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culos de </a:t>
            </a:r>
            <a:r>
              <a:rPr sz="3600" spc="-4" baseline="3413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ida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99119" y="2966466"/>
            <a:ext cx="2177785" cy="665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4131" marR="316422" algn="ctr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1 </a:t>
            </a:r>
            <a:r>
              <a:rPr sz="3600" spc="-25" baseline="3413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-19" baseline="3413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z al mes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640"/>
              </a:lnSpc>
              <a:spcBef>
                <a:spcPts val="4"/>
              </a:spcBef>
            </a:pPr>
            <a:r>
              <a:rPr sz="36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36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ividad </a:t>
            </a:r>
            <a:r>
              <a:rPr sz="3600" spc="-54" baseline="227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amili</a:t>
            </a:r>
            <a:r>
              <a:rPr sz="3600" spc="9" baseline="227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4288" y="3134360"/>
            <a:ext cx="2190818" cy="6639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sana de a</a:t>
            </a:r>
            <a:r>
              <a:rPr sz="3600" spc="9" baseline="3413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tividad</a:t>
            </a:r>
            <a:endParaRPr sz="2400">
              <a:latin typeface="Calibri"/>
              <a:cs typeface="Calibri"/>
            </a:endParaRPr>
          </a:p>
          <a:p>
            <a:pPr marL="697992" marR="719311" algn="ctr">
              <a:lnSpc>
                <a:spcPts val="2630"/>
              </a:lnSpc>
              <a:spcBef>
                <a:spcPts val="4"/>
              </a:spcBef>
            </a:pPr>
            <a:r>
              <a:rPr sz="36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físi</a:t>
            </a:r>
            <a:r>
              <a:rPr sz="3600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65454" y="4322826"/>
            <a:ext cx="9927336" cy="1444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14"/>
              </a:spcBef>
            </a:pPr>
            <a:endParaRPr sz="1300"/>
          </a:p>
          <a:p>
            <a:pPr marL="181035" marR="182803" indent="0" algn="ctr">
              <a:lnSpc>
                <a:spcPts val="2880"/>
              </a:lnSpc>
              <a:spcBef>
                <a:spcPts val="144"/>
              </a:spcBef>
            </a:pP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La du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ación</a:t>
            </a:r>
            <a:r>
              <a:rPr sz="2400" i="1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i="1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ma se</a:t>
            </a:r>
            <a:r>
              <a:rPr sz="2400" i="1" spc="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ia de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400" i="1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mes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2400" i="1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i="1" spc="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sibili</a:t>
            </a:r>
            <a:r>
              <a:rPr sz="2400" i="1" spc="9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400" i="1" spc="-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ar el ciclo p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r un nue</a:t>
            </a:r>
            <a:r>
              <a:rPr sz="2400" i="1" spc="-1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o p</a:t>
            </a:r>
            <a:r>
              <a:rPr sz="2400" i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2400" i="1" spc="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do siemp</a:t>
            </a:r>
            <a:r>
              <a:rPr sz="2400" i="1" spc="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e q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e cumpla </a:t>
            </a:r>
            <a:r>
              <a:rPr sz="2400" i="1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i="1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i="1" spc="-1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i="1" spc="-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acio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mínimas e</a:t>
            </a:r>
            <a:r>
              <a:rPr sz="2400" i="1" spc="-1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i="1" spc="-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abl</a:t>
            </a:r>
            <a:r>
              <a:rPr sz="2400" i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cidas y el año </a:t>
            </a:r>
            <a:r>
              <a:rPr sz="2400" i="1" spc="-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400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nda</a:t>
            </a:r>
            <a:r>
              <a:rPr sz="2400" i="1" spc="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io se</a:t>
            </a:r>
            <a:r>
              <a:rPr sz="2400" i="1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lo p</a:t>
            </a:r>
            <a:r>
              <a:rPr sz="2400" i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rmi</a:t>
            </a:r>
            <a:r>
              <a:rPr sz="2400" i="1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i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1244072" y="19811"/>
            <a:ext cx="382524" cy="87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218164" y="-6096"/>
            <a:ext cx="379475" cy="867156"/>
          </a:xfrm>
          <a:custGeom>
            <a:avLst/>
            <a:gdLst/>
            <a:ahLst/>
            <a:cxnLst/>
            <a:rect l="l" t="t" r="r" b="b"/>
            <a:pathLst>
              <a:path w="379475" h="867156">
                <a:moveTo>
                  <a:pt x="379475" y="6096"/>
                </a:moveTo>
                <a:lnTo>
                  <a:pt x="0" y="6096"/>
                </a:lnTo>
                <a:lnTo>
                  <a:pt x="0" y="867156"/>
                </a:lnTo>
                <a:lnTo>
                  <a:pt x="379475" y="867156"/>
                </a:lnTo>
                <a:lnTo>
                  <a:pt x="379475" y="60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623548" y="25907"/>
            <a:ext cx="466344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597640" y="0"/>
            <a:ext cx="463296" cy="861060"/>
          </a:xfrm>
          <a:custGeom>
            <a:avLst/>
            <a:gdLst/>
            <a:ahLst/>
            <a:cxnLst/>
            <a:rect l="l" t="t" r="r" b="b"/>
            <a:pathLst>
              <a:path w="463296" h="861060">
                <a:moveTo>
                  <a:pt x="0" y="861060"/>
                </a:moveTo>
                <a:lnTo>
                  <a:pt x="463296" y="861060"/>
                </a:lnTo>
                <a:lnTo>
                  <a:pt x="463296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86160" y="6377938"/>
            <a:ext cx="382524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218164" y="6400799"/>
            <a:ext cx="379475" cy="457200"/>
          </a:xfrm>
          <a:custGeom>
            <a:avLst/>
            <a:gdLst/>
            <a:ahLst/>
            <a:cxnLst/>
            <a:rect l="l" t="t" r="r" b="b"/>
            <a:pathLst>
              <a:path w="379475" h="457199">
                <a:moveTo>
                  <a:pt x="379475" y="0"/>
                </a:moveTo>
                <a:lnTo>
                  <a:pt x="0" y="0"/>
                </a:lnTo>
                <a:lnTo>
                  <a:pt x="0" y="457199"/>
                </a:lnTo>
                <a:lnTo>
                  <a:pt x="379475" y="457199"/>
                </a:lnTo>
                <a:lnTo>
                  <a:pt x="379475" y="0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565636" y="6377938"/>
            <a:ext cx="46634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597640" y="6400799"/>
            <a:ext cx="463296" cy="457200"/>
          </a:xfrm>
          <a:custGeom>
            <a:avLst/>
            <a:gdLst/>
            <a:ahLst/>
            <a:cxnLst/>
            <a:rect l="l" t="t" r="r" b="b"/>
            <a:pathLst>
              <a:path w="463296" h="457199">
                <a:moveTo>
                  <a:pt x="463296" y="0"/>
                </a:moveTo>
                <a:lnTo>
                  <a:pt x="0" y="0"/>
                </a:lnTo>
                <a:lnTo>
                  <a:pt x="0" y="457199"/>
                </a:lnTo>
                <a:lnTo>
                  <a:pt x="463296" y="457199"/>
                </a:lnTo>
                <a:lnTo>
                  <a:pt x="463296" y="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02318" y="3541014"/>
            <a:ext cx="2668524" cy="923544"/>
          </a:xfrm>
          <a:custGeom>
            <a:avLst/>
            <a:gdLst/>
            <a:ahLst/>
            <a:cxnLst/>
            <a:rect l="l" t="t" r="r" b="b"/>
            <a:pathLst>
              <a:path w="2668524" h="923543">
                <a:moveTo>
                  <a:pt x="0" y="923544"/>
                </a:moveTo>
                <a:lnTo>
                  <a:pt x="2668524" y="923544"/>
                </a:lnTo>
                <a:lnTo>
                  <a:pt x="2668524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02318" y="3541014"/>
            <a:ext cx="2668524" cy="923544"/>
          </a:xfrm>
          <a:custGeom>
            <a:avLst/>
            <a:gdLst/>
            <a:ahLst/>
            <a:cxnLst/>
            <a:rect l="l" t="t" r="r" b="b"/>
            <a:pathLst>
              <a:path w="2668524" h="923543">
                <a:moveTo>
                  <a:pt x="0" y="923544"/>
                </a:moveTo>
                <a:lnTo>
                  <a:pt x="2668524" y="923544"/>
                </a:lnTo>
                <a:lnTo>
                  <a:pt x="2668524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ln w="25908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79826" y="1768602"/>
            <a:ext cx="5905500" cy="1086612"/>
          </a:xfrm>
          <a:custGeom>
            <a:avLst/>
            <a:gdLst/>
            <a:ahLst/>
            <a:cxnLst/>
            <a:rect l="l" t="t" r="r" b="b"/>
            <a:pathLst>
              <a:path w="5905500" h="1086612">
                <a:moveTo>
                  <a:pt x="5905500" y="1086612"/>
                </a:moveTo>
                <a:lnTo>
                  <a:pt x="5905500" y="0"/>
                </a:lnTo>
                <a:lnTo>
                  <a:pt x="543306" y="0"/>
                </a:lnTo>
                <a:lnTo>
                  <a:pt x="0" y="543306"/>
                </a:lnTo>
                <a:lnTo>
                  <a:pt x="543306" y="1086612"/>
                </a:lnTo>
                <a:lnTo>
                  <a:pt x="5905500" y="108661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79826" y="1768602"/>
            <a:ext cx="5905500" cy="1086612"/>
          </a:xfrm>
          <a:custGeom>
            <a:avLst/>
            <a:gdLst/>
            <a:ahLst/>
            <a:cxnLst/>
            <a:rect l="l" t="t" r="r" b="b"/>
            <a:pathLst>
              <a:path w="5905500" h="1086612">
                <a:moveTo>
                  <a:pt x="5905500" y="1086612"/>
                </a:moveTo>
                <a:lnTo>
                  <a:pt x="543306" y="1086612"/>
                </a:lnTo>
                <a:lnTo>
                  <a:pt x="0" y="543306"/>
                </a:lnTo>
                <a:lnTo>
                  <a:pt x="543306" y="0"/>
                </a:lnTo>
                <a:lnTo>
                  <a:pt x="5905500" y="0"/>
                </a:lnTo>
                <a:lnTo>
                  <a:pt x="5905500" y="1086612"/>
                </a:lnTo>
                <a:close/>
              </a:path>
            </a:pathLst>
          </a:custGeom>
          <a:ln w="25908">
            <a:solidFill>
              <a:srgbClr val="EDEB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3454" y="1687829"/>
            <a:ext cx="2982468" cy="1315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3454" y="1687829"/>
            <a:ext cx="2982468" cy="1315212"/>
          </a:xfrm>
          <a:custGeom>
            <a:avLst/>
            <a:gdLst/>
            <a:ahLst/>
            <a:cxnLst/>
            <a:rect l="l" t="t" r="r" b="b"/>
            <a:pathLst>
              <a:path w="2982468" h="1315212">
                <a:moveTo>
                  <a:pt x="0" y="657606"/>
                </a:moveTo>
                <a:lnTo>
                  <a:pt x="4943" y="603667"/>
                </a:lnTo>
                <a:lnTo>
                  <a:pt x="19517" y="550930"/>
                </a:lnTo>
                <a:lnTo>
                  <a:pt x="43339" y="499564"/>
                </a:lnTo>
                <a:lnTo>
                  <a:pt x="76024" y="449738"/>
                </a:lnTo>
                <a:lnTo>
                  <a:pt x="117189" y="401621"/>
                </a:lnTo>
                <a:lnTo>
                  <a:pt x="166449" y="355383"/>
                </a:lnTo>
                <a:lnTo>
                  <a:pt x="223421" y="311192"/>
                </a:lnTo>
                <a:lnTo>
                  <a:pt x="287722" y="269217"/>
                </a:lnTo>
                <a:lnTo>
                  <a:pt x="358967" y="229629"/>
                </a:lnTo>
                <a:lnTo>
                  <a:pt x="436773" y="192595"/>
                </a:lnTo>
                <a:lnTo>
                  <a:pt x="520756" y="158286"/>
                </a:lnTo>
                <a:lnTo>
                  <a:pt x="610532" y="126869"/>
                </a:lnTo>
                <a:lnTo>
                  <a:pt x="705717" y="98516"/>
                </a:lnTo>
                <a:lnTo>
                  <a:pt x="805927" y="73394"/>
                </a:lnTo>
                <a:lnTo>
                  <a:pt x="910779" y="51673"/>
                </a:lnTo>
                <a:lnTo>
                  <a:pt x="1019890" y="33521"/>
                </a:lnTo>
                <a:lnTo>
                  <a:pt x="1132874" y="19109"/>
                </a:lnTo>
                <a:lnTo>
                  <a:pt x="1249348" y="8606"/>
                </a:lnTo>
                <a:lnTo>
                  <a:pt x="1368930" y="2179"/>
                </a:lnTo>
                <a:lnTo>
                  <a:pt x="1491234" y="0"/>
                </a:lnTo>
                <a:lnTo>
                  <a:pt x="1613539" y="2179"/>
                </a:lnTo>
                <a:lnTo>
                  <a:pt x="1733122" y="8606"/>
                </a:lnTo>
                <a:lnTo>
                  <a:pt x="1849597" y="19109"/>
                </a:lnTo>
                <a:lnTo>
                  <a:pt x="1962582" y="33521"/>
                </a:lnTo>
                <a:lnTo>
                  <a:pt x="2071693" y="51673"/>
                </a:lnTo>
                <a:lnTo>
                  <a:pt x="2176545" y="73394"/>
                </a:lnTo>
                <a:lnTo>
                  <a:pt x="2276756" y="98516"/>
                </a:lnTo>
                <a:lnTo>
                  <a:pt x="2371941" y="126869"/>
                </a:lnTo>
                <a:lnTo>
                  <a:pt x="2461716" y="158286"/>
                </a:lnTo>
                <a:lnTo>
                  <a:pt x="2545699" y="192595"/>
                </a:lnTo>
                <a:lnTo>
                  <a:pt x="2623504" y="229629"/>
                </a:lnTo>
                <a:lnTo>
                  <a:pt x="2694748" y="269217"/>
                </a:lnTo>
                <a:lnTo>
                  <a:pt x="2759049" y="311192"/>
                </a:lnTo>
                <a:lnTo>
                  <a:pt x="2816020" y="355383"/>
                </a:lnTo>
                <a:lnTo>
                  <a:pt x="2865280" y="401621"/>
                </a:lnTo>
                <a:lnTo>
                  <a:pt x="2906444" y="449738"/>
                </a:lnTo>
                <a:lnTo>
                  <a:pt x="2939129" y="499564"/>
                </a:lnTo>
                <a:lnTo>
                  <a:pt x="2962950" y="550930"/>
                </a:lnTo>
                <a:lnTo>
                  <a:pt x="2977524" y="603667"/>
                </a:lnTo>
                <a:lnTo>
                  <a:pt x="2982468" y="657606"/>
                </a:lnTo>
                <a:lnTo>
                  <a:pt x="2977524" y="711544"/>
                </a:lnTo>
                <a:lnTo>
                  <a:pt x="2962950" y="764281"/>
                </a:lnTo>
                <a:lnTo>
                  <a:pt x="2939129" y="815647"/>
                </a:lnTo>
                <a:lnTo>
                  <a:pt x="2906444" y="865473"/>
                </a:lnTo>
                <a:lnTo>
                  <a:pt x="2865280" y="913590"/>
                </a:lnTo>
                <a:lnTo>
                  <a:pt x="2816020" y="959828"/>
                </a:lnTo>
                <a:lnTo>
                  <a:pt x="2759049" y="1004019"/>
                </a:lnTo>
                <a:lnTo>
                  <a:pt x="2694748" y="1045994"/>
                </a:lnTo>
                <a:lnTo>
                  <a:pt x="2623504" y="1085582"/>
                </a:lnTo>
                <a:lnTo>
                  <a:pt x="2545699" y="1122616"/>
                </a:lnTo>
                <a:lnTo>
                  <a:pt x="2461716" y="1156925"/>
                </a:lnTo>
                <a:lnTo>
                  <a:pt x="2371941" y="1188342"/>
                </a:lnTo>
                <a:lnTo>
                  <a:pt x="2276756" y="1216695"/>
                </a:lnTo>
                <a:lnTo>
                  <a:pt x="2176545" y="1241817"/>
                </a:lnTo>
                <a:lnTo>
                  <a:pt x="2071693" y="1263538"/>
                </a:lnTo>
                <a:lnTo>
                  <a:pt x="1962582" y="1281690"/>
                </a:lnTo>
                <a:lnTo>
                  <a:pt x="1849597" y="1296102"/>
                </a:lnTo>
                <a:lnTo>
                  <a:pt x="1733122" y="1306605"/>
                </a:lnTo>
                <a:lnTo>
                  <a:pt x="1613539" y="1313032"/>
                </a:lnTo>
                <a:lnTo>
                  <a:pt x="1491234" y="1315212"/>
                </a:lnTo>
                <a:lnTo>
                  <a:pt x="1368930" y="1313032"/>
                </a:lnTo>
                <a:lnTo>
                  <a:pt x="1249348" y="1306605"/>
                </a:lnTo>
                <a:lnTo>
                  <a:pt x="1132874" y="1296102"/>
                </a:lnTo>
                <a:lnTo>
                  <a:pt x="1019890" y="1281690"/>
                </a:lnTo>
                <a:lnTo>
                  <a:pt x="910779" y="1263538"/>
                </a:lnTo>
                <a:lnTo>
                  <a:pt x="805927" y="1241817"/>
                </a:lnTo>
                <a:lnTo>
                  <a:pt x="705717" y="1216695"/>
                </a:lnTo>
                <a:lnTo>
                  <a:pt x="610532" y="1188342"/>
                </a:lnTo>
                <a:lnTo>
                  <a:pt x="520756" y="1156925"/>
                </a:lnTo>
                <a:lnTo>
                  <a:pt x="436773" y="1122616"/>
                </a:lnTo>
                <a:lnTo>
                  <a:pt x="358967" y="1085582"/>
                </a:lnTo>
                <a:lnTo>
                  <a:pt x="287722" y="1045994"/>
                </a:lnTo>
                <a:lnTo>
                  <a:pt x="223421" y="1004019"/>
                </a:lnTo>
                <a:lnTo>
                  <a:pt x="166449" y="959828"/>
                </a:lnTo>
                <a:lnTo>
                  <a:pt x="117189" y="913590"/>
                </a:lnTo>
                <a:lnTo>
                  <a:pt x="76024" y="865473"/>
                </a:lnTo>
                <a:lnTo>
                  <a:pt x="43339" y="815647"/>
                </a:lnTo>
                <a:lnTo>
                  <a:pt x="19517" y="764281"/>
                </a:lnTo>
                <a:lnTo>
                  <a:pt x="4943" y="711544"/>
                </a:lnTo>
                <a:lnTo>
                  <a:pt x="0" y="657606"/>
                </a:lnTo>
                <a:close/>
              </a:path>
            </a:pathLst>
          </a:custGeom>
          <a:ln w="25908">
            <a:solidFill>
              <a:srgbClr val="EDEB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9826" y="3355086"/>
            <a:ext cx="5905500" cy="1086612"/>
          </a:xfrm>
          <a:custGeom>
            <a:avLst/>
            <a:gdLst/>
            <a:ahLst/>
            <a:cxnLst/>
            <a:rect l="l" t="t" r="r" b="b"/>
            <a:pathLst>
              <a:path w="5905500" h="1086612">
                <a:moveTo>
                  <a:pt x="5905500" y="1086612"/>
                </a:moveTo>
                <a:lnTo>
                  <a:pt x="5905500" y="0"/>
                </a:lnTo>
                <a:lnTo>
                  <a:pt x="543306" y="0"/>
                </a:lnTo>
                <a:lnTo>
                  <a:pt x="0" y="543306"/>
                </a:lnTo>
                <a:lnTo>
                  <a:pt x="543306" y="1086612"/>
                </a:lnTo>
                <a:lnTo>
                  <a:pt x="5905500" y="108661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9826" y="3355086"/>
            <a:ext cx="5905500" cy="1086612"/>
          </a:xfrm>
          <a:custGeom>
            <a:avLst/>
            <a:gdLst/>
            <a:ahLst/>
            <a:cxnLst/>
            <a:rect l="l" t="t" r="r" b="b"/>
            <a:pathLst>
              <a:path w="5905500" h="1086612">
                <a:moveTo>
                  <a:pt x="5905500" y="1086612"/>
                </a:moveTo>
                <a:lnTo>
                  <a:pt x="543306" y="1086612"/>
                </a:lnTo>
                <a:lnTo>
                  <a:pt x="0" y="543306"/>
                </a:lnTo>
                <a:lnTo>
                  <a:pt x="543306" y="0"/>
                </a:lnTo>
                <a:lnTo>
                  <a:pt x="5905500" y="0"/>
                </a:lnTo>
                <a:lnTo>
                  <a:pt x="5905500" y="1086612"/>
                </a:lnTo>
                <a:close/>
              </a:path>
            </a:pathLst>
          </a:custGeom>
          <a:ln w="25908">
            <a:solidFill>
              <a:srgbClr val="EDEB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454" y="3230117"/>
            <a:ext cx="2948940" cy="12344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454" y="3230117"/>
            <a:ext cx="2948940" cy="1234440"/>
          </a:xfrm>
          <a:custGeom>
            <a:avLst/>
            <a:gdLst/>
            <a:ahLst/>
            <a:cxnLst/>
            <a:rect l="l" t="t" r="r" b="b"/>
            <a:pathLst>
              <a:path w="2948940" h="1234439">
                <a:moveTo>
                  <a:pt x="0" y="617220"/>
                </a:moveTo>
                <a:lnTo>
                  <a:pt x="4887" y="566600"/>
                </a:lnTo>
                <a:lnTo>
                  <a:pt x="19298" y="517106"/>
                </a:lnTo>
                <a:lnTo>
                  <a:pt x="42852" y="468899"/>
                </a:lnTo>
                <a:lnTo>
                  <a:pt x="75169" y="422135"/>
                </a:lnTo>
                <a:lnTo>
                  <a:pt x="115871" y="376975"/>
                </a:lnTo>
                <a:lnTo>
                  <a:pt x="164578" y="333577"/>
                </a:lnTo>
                <a:lnTo>
                  <a:pt x="220910" y="292100"/>
                </a:lnTo>
                <a:lnTo>
                  <a:pt x="284488" y="252703"/>
                </a:lnTo>
                <a:lnTo>
                  <a:pt x="354932" y="215545"/>
                </a:lnTo>
                <a:lnTo>
                  <a:pt x="431863" y="180784"/>
                </a:lnTo>
                <a:lnTo>
                  <a:pt x="514902" y="148580"/>
                </a:lnTo>
                <a:lnTo>
                  <a:pt x="603668" y="119091"/>
                </a:lnTo>
                <a:lnTo>
                  <a:pt x="697783" y="92476"/>
                </a:lnTo>
                <a:lnTo>
                  <a:pt x="796867" y="68895"/>
                </a:lnTo>
                <a:lnTo>
                  <a:pt x="900541" y="48506"/>
                </a:lnTo>
                <a:lnTo>
                  <a:pt x="1008424" y="31467"/>
                </a:lnTo>
                <a:lnTo>
                  <a:pt x="1120138" y="17938"/>
                </a:lnTo>
                <a:lnTo>
                  <a:pt x="1235304" y="8078"/>
                </a:lnTo>
                <a:lnTo>
                  <a:pt x="1353540" y="2046"/>
                </a:lnTo>
                <a:lnTo>
                  <a:pt x="1474470" y="0"/>
                </a:lnTo>
                <a:lnTo>
                  <a:pt x="1595399" y="2046"/>
                </a:lnTo>
                <a:lnTo>
                  <a:pt x="1713635" y="8078"/>
                </a:lnTo>
                <a:lnTo>
                  <a:pt x="1828801" y="17938"/>
                </a:lnTo>
                <a:lnTo>
                  <a:pt x="1940515" y="31467"/>
                </a:lnTo>
                <a:lnTo>
                  <a:pt x="2048398" y="48506"/>
                </a:lnTo>
                <a:lnTo>
                  <a:pt x="2152072" y="68895"/>
                </a:lnTo>
                <a:lnTo>
                  <a:pt x="2251156" y="92476"/>
                </a:lnTo>
                <a:lnTo>
                  <a:pt x="2345271" y="119091"/>
                </a:lnTo>
                <a:lnTo>
                  <a:pt x="2434037" y="148580"/>
                </a:lnTo>
                <a:lnTo>
                  <a:pt x="2517076" y="180784"/>
                </a:lnTo>
                <a:lnTo>
                  <a:pt x="2594007" y="215545"/>
                </a:lnTo>
                <a:lnTo>
                  <a:pt x="2664451" y="252703"/>
                </a:lnTo>
                <a:lnTo>
                  <a:pt x="2728029" y="292100"/>
                </a:lnTo>
                <a:lnTo>
                  <a:pt x="2784361" y="333577"/>
                </a:lnTo>
                <a:lnTo>
                  <a:pt x="2833068" y="376975"/>
                </a:lnTo>
                <a:lnTo>
                  <a:pt x="2873770" y="422135"/>
                </a:lnTo>
                <a:lnTo>
                  <a:pt x="2906087" y="468899"/>
                </a:lnTo>
                <a:lnTo>
                  <a:pt x="2929641" y="517106"/>
                </a:lnTo>
                <a:lnTo>
                  <a:pt x="2944052" y="566600"/>
                </a:lnTo>
                <a:lnTo>
                  <a:pt x="2948940" y="617220"/>
                </a:lnTo>
                <a:lnTo>
                  <a:pt x="2944052" y="667839"/>
                </a:lnTo>
                <a:lnTo>
                  <a:pt x="2929641" y="717333"/>
                </a:lnTo>
                <a:lnTo>
                  <a:pt x="2906087" y="765540"/>
                </a:lnTo>
                <a:lnTo>
                  <a:pt x="2873770" y="812304"/>
                </a:lnTo>
                <a:lnTo>
                  <a:pt x="2833068" y="857464"/>
                </a:lnTo>
                <a:lnTo>
                  <a:pt x="2784361" y="900862"/>
                </a:lnTo>
                <a:lnTo>
                  <a:pt x="2728029" y="942339"/>
                </a:lnTo>
                <a:lnTo>
                  <a:pt x="2664451" y="981736"/>
                </a:lnTo>
                <a:lnTo>
                  <a:pt x="2594007" y="1018894"/>
                </a:lnTo>
                <a:lnTo>
                  <a:pt x="2517076" y="1053655"/>
                </a:lnTo>
                <a:lnTo>
                  <a:pt x="2434037" y="1085859"/>
                </a:lnTo>
                <a:lnTo>
                  <a:pt x="2345271" y="1115348"/>
                </a:lnTo>
                <a:lnTo>
                  <a:pt x="2251156" y="1141963"/>
                </a:lnTo>
                <a:lnTo>
                  <a:pt x="2152072" y="1165544"/>
                </a:lnTo>
                <a:lnTo>
                  <a:pt x="2048398" y="1185933"/>
                </a:lnTo>
                <a:lnTo>
                  <a:pt x="1940515" y="1202972"/>
                </a:lnTo>
                <a:lnTo>
                  <a:pt x="1828801" y="1216501"/>
                </a:lnTo>
                <a:lnTo>
                  <a:pt x="1713635" y="1226361"/>
                </a:lnTo>
                <a:lnTo>
                  <a:pt x="1595399" y="1232393"/>
                </a:lnTo>
                <a:lnTo>
                  <a:pt x="1474470" y="1234440"/>
                </a:lnTo>
                <a:lnTo>
                  <a:pt x="1353540" y="1232393"/>
                </a:lnTo>
                <a:lnTo>
                  <a:pt x="1235304" y="1226361"/>
                </a:lnTo>
                <a:lnTo>
                  <a:pt x="1120138" y="1216501"/>
                </a:lnTo>
                <a:lnTo>
                  <a:pt x="1008424" y="1202972"/>
                </a:lnTo>
                <a:lnTo>
                  <a:pt x="900541" y="1185933"/>
                </a:lnTo>
                <a:lnTo>
                  <a:pt x="796867" y="1165544"/>
                </a:lnTo>
                <a:lnTo>
                  <a:pt x="697783" y="1141963"/>
                </a:lnTo>
                <a:lnTo>
                  <a:pt x="603668" y="1115348"/>
                </a:lnTo>
                <a:lnTo>
                  <a:pt x="514902" y="1085859"/>
                </a:lnTo>
                <a:lnTo>
                  <a:pt x="431863" y="1053655"/>
                </a:lnTo>
                <a:lnTo>
                  <a:pt x="354932" y="1018894"/>
                </a:lnTo>
                <a:lnTo>
                  <a:pt x="284488" y="981736"/>
                </a:lnTo>
                <a:lnTo>
                  <a:pt x="220910" y="942339"/>
                </a:lnTo>
                <a:lnTo>
                  <a:pt x="164578" y="900862"/>
                </a:lnTo>
                <a:lnTo>
                  <a:pt x="115871" y="857464"/>
                </a:lnTo>
                <a:lnTo>
                  <a:pt x="75169" y="812304"/>
                </a:lnTo>
                <a:lnTo>
                  <a:pt x="42852" y="765540"/>
                </a:lnTo>
                <a:lnTo>
                  <a:pt x="19298" y="717333"/>
                </a:lnTo>
                <a:lnTo>
                  <a:pt x="4887" y="667839"/>
                </a:lnTo>
                <a:lnTo>
                  <a:pt x="0" y="617220"/>
                </a:lnTo>
                <a:close/>
              </a:path>
            </a:pathLst>
          </a:custGeom>
          <a:ln w="25908">
            <a:solidFill>
              <a:srgbClr val="EDEB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9826" y="4877562"/>
            <a:ext cx="5905500" cy="1088136"/>
          </a:xfrm>
          <a:custGeom>
            <a:avLst/>
            <a:gdLst/>
            <a:ahLst/>
            <a:cxnLst/>
            <a:rect l="l" t="t" r="r" b="b"/>
            <a:pathLst>
              <a:path w="5905500" h="1088136">
                <a:moveTo>
                  <a:pt x="5905500" y="1088136"/>
                </a:moveTo>
                <a:lnTo>
                  <a:pt x="5905500" y="0"/>
                </a:lnTo>
                <a:lnTo>
                  <a:pt x="544068" y="0"/>
                </a:lnTo>
                <a:lnTo>
                  <a:pt x="0" y="544068"/>
                </a:lnTo>
                <a:lnTo>
                  <a:pt x="544068" y="1088136"/>
                </a:lnTo>
                <a:lnTo>
                  <a:pt x="5905500" y="1088136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9826" y="4877562"/>
            <a:ext cx="5905500" cy="1088136"/>
          </a:xfrm>
          <a:custGeom>
            <a:avLst/>
            <a:gdLst/>
            <a:ahLst/>
            <a:cxnLst/>
            <a:rect l="l" t="t" r="r" b="b"/>
            <a:pathLst>
              <a:path w="5905500" h="1088136">
                <a:moveTo>
                  <a:pt x="5905500" y="1088136"/>
                </a:moveTo>
                <a:lnTo>
                  <a:pt x="544068" y="1088136"/>
                </a:lnTo>
                <a:lnTo>
                  <a:pt x="0" y="544068"/>
                </a:lnTo>
                <a:lnTo>
                  <a:pt x="544068" y="0"/>
                </a:lnTo>
                <a:lnTo>
                  <a:pt x="5905500" y="0"/>
                </a:lnTo>
                <a:lnTo>
                  <a:pt x="5905500" y="1088136"/>
                </a:lnTo>
                <a:close/>
              </a:path>
            </a:pathLst>
          </a:custGeom>
          <a:ln w="25908">
            <a:solidFill>
              <a:srgbClr val="EDEB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094" y="4866894"/>
            <a:ext cx="2764536" cy="1086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1094" y="4866894"/>
            <a:ext cx="2764536" cy="1086612"/>
          </a:xfrm>
          <a:custGeom>
            <a:avLst/>
            <a:gdLst/>
            <a:ahLst/>
            <a:cxnLst/>
            <a:rect l="l" t="t" r="r" b="b"/>
            <a:pathLst>
              <a:path w="2764536" h="1086612">
                <a:moveTo>
                  <a:pt x="0" y="543305"/>
                </a:moveTo>
                <a:lnTo>
                  <a:pt x="4582" y="498740"/>
                </a:lnTo>
                <a:lnTo>
                  <a:pt x="18091" y="455168"/>
                </a:lnTo>
                <a:lnTo>
                  <a:pt x="40172" y="412729"/>
                </a:lnTo>
                <a:lnTo>
                  <a:pt x="70468" y="371563"/>
                </a:lnTo>
                <a:lnTo>
                  <a:pt x="108624" y="331809"/>
                </a:lnTo>
                <a:lnTo>
                  <a:pt x="154285" y="293607"/>
                </a:lnTo>
                <a:lnTo>
                  <a:pt x="207094" y="257097"/>
                </a:lnTo>
                <a:lnTo>
                  <a:pt x="266696" y="222418"/>
                </a:lnTo>
                <a:lnTo>
                  <a:pt x="332735" y="189711"/>
                </a:lnTo>
                <a:lnTo>
                  <a:pt x="404855" y="159115"/>
                </a:lnTo>
                <a:lnTo>
                  <a:pt x="482701" y="130769"/>
                </a:lnTo>
                <a:lnTo>
                  <a:pt x="565916" y="104814"/>
                </a:lnTo>
                <a:lnTo>
                  <a:pt x="654146" y="81389"/>
                </a:lnTo>
                <a:lnTo>
                  <a:pt x="747034" y="60635"/>
                </a:lnTo>
                <a:lnTo>
                  <a:pt x="844225" y="42689"/>
                </a:lnTo>
                <a:lnTo>
                  <a:pt x="945362" y="27694"/>
                </a:lnTo>
                <a:lnTo>
                  <a:pt x="1050091" y="15787"/>
                </a:lnTo>
                <a:lnTo>
                  <a:pt x="1158055" y="7109"/>
                </a:lnTo>
                <a:lnTo>
                  <a:pt x="1268899" y="1800"/>
                </a:lnTo>
                <a:lnTo>
                  <a:pt x="1382268" y="0"/>
                </a:lnTo>
                <a:lnTo>
                  <a:pt x="1495634" y="1800"/>
                </a:lnTo>
                <a:lnTo>
                  <a:pt x="1606476" y="7109"/>
                </a:lnTo>
                <a:lnTo>
                  <a:pt x="1714440" y="15787"/>
                </a:lnTo>
                <a:lnTo>
                  <a:pt x="1819168" y="27694"/>
                </a:lnTo>
                <a:lnTo>
                  <a:pt x="1920305" y="42689"/>
                </a:lnTo>
                <a:lnTo>
                  <a:pt x="2017495" y="60635"/>
                </a:lnTo>
                <a:lnTo>
                  <a:pt x="2110384" y="81389"/>
                </a:lnTo>
                <a:lnTo>
                  <a:pt x="2198613" y="104814"/>
                </a:lnTo>
                <a:lnTo>
                  <a:pt x="2281829" y="130769"/>
                </a:lnTo>
                <a:lnTo>
                  <a:pt x="2359675" y="159115"/>
                </a:lnTo>
                <a:lnTo>
                  <a:pt x="2431796" y="189711"/>
                </a:lnTo>
                <a:lnTo>
                  <a:pt x="2497836" y="222418"/>
                </a:lnTo>
                <a:lnTo>
                  <a:pt x="2557438" y="257097"/>
                </a:lnTo>
                <a:lnTo>
                  <a:pt x="2610248" y="293607"/>
                </a:lnTo>
                <a:lnTo>
                  <a:pt x="2655909" y="331809"/>
                </a:lnTo>
                <a:lnTo>
                  <a:pt x="2694066" y="371563"/>
                </a:lnTo>
                <a:lnTo>
                  <a:pt x="2724363" y="412729"/>
                </a:lnTo>
                <a:lnTo>
                  <a:pt x="2746444" y="455168"/>
                </a:lnTo>
                <a:lnTo>
                  <a:pt x="2759953" y="498740"/>
                </a:lnTo>
                <a:lnTo>
                  <a:pt x="2764536" y="543305"/>
                </a:lnTo>
                <a:lnTo>
                  <a:pt x="2759953" y="587865"/>
                </a:lnTo>
                <a:lnTo>
                  <a:pt x="2746444" y="631433"/>
                </a:lnTo>
                <a:lnTo>
                  <a:pt x="2724363" y="673869"/>
                </a:lnTo>
                <a:lnTo>
                  <a:pt x="2694066" y="715033"/>
                </a:lnTo>
                <a:lnTo>
                  <a:pt x="2655909" y="754786"/>
                </a:lnTo>
                <a:lnTo>
                  <a:pt x="2610248" y="792987"/>
                </a:lnTo>
                <a:lnTo>
                  <a:pt x="2557438" y="829497"/>
                </a:lnTo>
                <a:lnTo>
                  <a:pt x="2497836" y="864176"/>
                </a:lnTo>
                <a:lnTo>
                  <a:pt x="2431796" y="896885"/>
                </a:lnTo>
                <a:lnTo>
                  <a:pt x="2359675" y="927482"/>
                </a:lnTo>
                <a:lnTo>
                  <a:pt x="2281829" y="955829"/>
                </a:lnTo>
                <a:lnTo>
                  <a:pt x="2198613" y="981786"/>
                </a:lnTo>
                <a:lnTo>
                  <a:pt x="2110384" y="1005213"/>
                </a:lnTo>
                <a:lnTo>
                  <a:pt x="2017495" y="1025969"/>
                </a:lnTo>
                <a:lnTo>
                  <a:pt x="1920305" y="1043916"/>
                </a:lnTo>
                <a:lnTo>
                  <a:pt x="1819168" y="1058914"/>
                </a:lnTo>
                <a:lnTo>
                  <a:pt x="1714440" y="1070822"/>
                </a:lnTo>
                <a:lnTo>
                  <a:pt x="1606476" y="1079501"/>
                </a:lnTo>
                <a:lnTo>
                  <a:pt x="1495634" y="1084810"/>
                </a:lnTo>
                <a:lnTo>
                  <a:pt x="1382268" y="1086611"/>
                </a:lnTo>
                <a:lnTo>
                  <a:pt x="1268899" y="1084810"/>
                </a:lnTo>
                <a:lnTo>
                  <a:pt x="1158055" y="1079501"/>
                </a:lnTo>
                <a:lnTo>
                  <a:pt x="1050091" y="1070822"/>
                </a:lnTo>
                <a:lnTo>
                  <a:pt x="945362" y="1058914"/>
                </a:lnTo>
                <a:lnTo>
                  <a:pt x="844225" y="1043916"/>
                </a:lnTo>
                <a:lnTo>
                  <a:pt x="747034" y="1025969"/>
                </a:lnTo>
                <a:lnTo>
                  <a:pt x="654146" y="1005213"/>
                </a:lnTo>
                <a:lnTo>
                  <a:pt x="565916" y="981786"/>
                </a:lnTo>
                <a:lnTo>
                  <a:pt x="482701" y="955829"/>
                </a:lnTo>
                <a:lnTo>
                  <a:pt x="404855" y="927482"/>
                </a:lnTo>
                <a:lnTo>
                  <a:pt x="332735" y="896885"/>
                </a:lnTo>
                <a:lnTo>
                  <a:pt x="266696" y="864176"/>
                </a:lnTo>
                <a:lnTo>
                  <a:pt x="207094" y="829497"/>
                </a:lnTo>
                <a:lnTo>
                  <a:pt x="154285" y="792987"/>
                </a:lnTo>
                <a:lnTo>
                  <a:pt x="108624" y="754786"/>
                </a:lnTo>
                <a:lnTo>
                  <a:pt x="70468" y="715033"/>
                </a:lnTo>
                <a:lnTo>
                  <a:pt x="40172" y="673869"/>
                </a:lnTo>
                <a:lnTo>
                  <a:pt x="18091" y="631433"/>
                </a:lnTo>
                <a:lnTo>
                  <a:pt x="4582" y="587865"/>
                </a:lnTo>
                <a:lnTo>
                  <a:pt x="0" y="543305"/>
                </a:lnTo>
                <a:close/>
              </a:path>
            </a:pathLst>
          </a:custGeom>
          <a:ln w="25908">
            <a:solidFill>
              <a:srgbClr val="EDEB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38860" y="483426"/>
            <a:ext cx="8073724" cy="807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25"/>
              </a:lnSpc>
              <a:spcBef>
                <a:spcPts val="166"/>
              </a:spcBef>
            </a:pPr>
            <a:r>
              <a:rPr sz="4200" spc="9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P</a:t>
            </a:r>
            <a:r>
              <a:rPr sz="4200" spc="4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R</a:t>
            </a:r>
            <a:r>
              <a:rPr sz="4200" spc="14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E-</a:t>
            </a:r>
            <a:r>
              <a:rPr sz="4200" spc="4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H</a:t>
            </a:r>
            <a:r>
              <a:rPr sz="4200" spc="9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ABI</a:t>
            </a:r>
            <a:r>
              <a:rPr sz="4200" spc="4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L</a:t>
            </a:r>
            <a:r>
              <a:rPr sz="4200" spc="9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I</a:t>
            </a:r>
            <a:r>
              <a:rPr sz="4200" spc="4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T</a:t>
            </a:r>
            <a:r>
              <a:rPr sz="4200" spc="0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A</a:t>
            </a:r>
            <a:r>
              <a:rPr sz="4200" spc="9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C</a:t>
            </a:r>
            <a:r>
              <a:rPr sz="4200" spc="0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I</a:t>
            </a:r>
            <a:r>
              <a:rPr sz="4200" spc="9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Ó</a:t>
            </a:r>
            <a:r>
              <a:rPr sz="4200" spc="0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N:</a:t>
            </a:r>
            <a:r>
              <a:rPr sz="4200" spc="-281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200" spc="9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P</a:t>
            </a:r>
            <a:r>
              <a:rPr sz="4200" spc="4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RE</a:t>
            </a:r>
            <a:r>
              <a:rPr sz="4200" spc="0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V</a:t>
            </a:r>
            <a:r>
              <a:rPr sz="4200" spc="14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E</a:t>
            </a:r>
            <a:r>
              <a:rPr sz="4200" spc="4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NC</a:t>
            </a:r>
            <a:r>
              <a:rPr sz="4200" spc="9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IÓ</a:t>
            </a:r>
            <a:r>
              <a:rPr sz="4200" spc="0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N</a:t>
            </a:r>
            <a:r>
              <a:rPr sz="4200" spc="-138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200" spc="14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D</a:t>
            </a:r>
            <a:r>
              <a:rPr sz="4200" spc="0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E</a:t>
            </a:r>
            <a:r>
              <a:rPr sz="4200" spc="-20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200" spc="0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L</a:t>
            </a:r>
            <a:r>
              <a:rPr sz="4200" spc="9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E</a:t>
            </a:r>
            <a:r>
              <a:rPr sz="4200" spc="0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S</a:t>
            </a:r>
            <a:r>
              <a:rPr sz="4200" spc="14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I</a:t>
            </a:r>
            <a:r>
              <a:rPr sz="4200" spc="9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sz="4200" spc="4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NE</a:t>
            </a:r>
            <a:r>
              <a:rPr sz="4200" spc="0" baseline="8522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S</a:t>
            </a:r>
            <a:endParaRPr sz="2800">
              <a:latin typeface="Lucida Sans Unicode"/>
              <a:cs typeface="Lucida Sans Unicode"/>
            </a:endParaRPr>
          </a:p>
          <a:p>
            <a:pPr marL="1730502" marR="53263">
              <a:lnSpc>
                <a:spcPts val="3030"/>
              </a:lnSpc>
            </a:pPr>
            <a:r>
              <a:rPr sz="4200" spc="0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T</a:t>
            </a:r>
            <a:r>
              <a:rPr sz="4200" spc="9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RA</a:t>
            </a:r>
            <a:r>
              <a:rPr sz="4200" spc="0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V</a:t>
            </a:r>
            <a:r>
              <a:rPr sz="4200" spc="9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É</a:t>
            </a:r>
            <a:r>
              <a:rPr sz="4200" spc="0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S</a:t>
            </a:r>
            <a:r>
              <a:rPr sz="4200" spc="-35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200" spc="9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D</a:t>
            </a:r>
            <a:r>
              <a:rPr sz="4200" spc="0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E</a:t>
            </a:r>
            <a:r>
              <a:rPr sz="4200" spc="-20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200" spc="0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E</a:t>
            </a:r>
            <a:r>
              <a:rPr sz="4200" spc="9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J</a:t>
            </a:r>
            <a:r>
              <a:rPr sz="4200" spc="0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E</a:t>
            </a:r>
            <a:r>
              <a:rPr sz="4200" spc="9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R</a:t>
            </a:r>
            <a:r>
              <a:rPr sz="4200" spc="0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C</a:t>
            </a:r>
            <a:r>
              <a:rPr sz="4200" spc="14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I</a:t>
            </a:r>
            <a:r>
              <a:rPr sz="4200" spc="0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C</a:t>
            </a:r>
            <a:r>
              <a:rPr sz="4200" spc="14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I</a:t>
            </a:r>
            <a:r>
              <a:rPr sz="4200" spc="0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sz="4200" spc="-29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200" spc="9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FÍ</a:t>
            </a:r>
            <a:r>
              <a:rPr sz="4200" spc="0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S</a:t>
            </a:r>
            <a:r>
              <a:rPr sz="4200" spc="9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I</a:t>
            </a:r>
            <a:r>
              <a:rPr sz="4200" spc="0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CO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6280" y="483426"/>
            <a:ext cx="32365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4200" spc="0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A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5646" y="1911603"/>
            <a:ext cx="4446144" cy="824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500" spc="-39" baseline="27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500" spc="-59" baseline="27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ación del</a:t>
            </a:r>
            <a:r>
              <a:rPr sz="4500" spc="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cuer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 p</a:t>
            </a:r>
            <a:r>
              <a:rPr sz="4500" spc="4" baseline="273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500" spc="-59" baseline="27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728724" marR="57150">
              <a:lnSpc>
                <a:spcPts val="3290"/>
              </a:lnSpc>
              <a:spcBef>
                <a:spcPts val="6"/>
              </a:spcBef>
            </a:pP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ej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spc="-50" baseline="27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cic</a:t>
            </a:r>
            <a:r>
              <a:rPr sz="4500" spc="-4" baseline="273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75344" y="1911603"/>
            <a:ext cx="35955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1550" y="3708400"/>
            <a:ext cx="329607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Eje</a:t>
            </a:r>
            <a:r>
              <a:rPr sz="4500" spc="-54" baseline="27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cicios espec</a:t>
            </a:r>
            <a:r>
              <a:rPr sz="4500" spc="-4" baseline="2730" dirty="0" smtClean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500" spc="-19" baseline="273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51198" y="5231511"/>
            <a:ext cx="435587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mer mes de i</a:t>
            </a:r>
            <a:r>
              <a:rPr sz="4500" spc="-29" baseline="273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500" spc="-34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spc="14" baseline="27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500" spc="-25" baseline="273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ción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02318" y="3541014"/>
            <a:ext cx="2668524" cy="923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8591" marR="698234" algn="ctr">
              <a:lnSpc>
                <a:spcPct val="101725"/>
              </a:lnSpc>
              <a:spcBef>
                <a:spcPts val="325"/>
              </a:spcBef>
            </a:pPr>
            <a:r>
              <a:rPr sz="1800" dirty="0" smtClean="0">
                <a:solidFill>
                  <a:srgbClr val="FFFFFF"/>
                </a:solidFill>
                <a:latin typeface="FontAwesome"/>
                <a:cs typeface="FontAwesome"/>
              </a:rPr>
              <a:t></a:t>
            </a:r>
            <a:r>
              <a:rPr sz="1800" dirty="0" smtClean="0">
                <a:solidFill>
                  <a:srgbClr val="FFFFFF"/>
                </a:solidFill>
                <a:latin typeface="Calibri"/>
                <a:cs typeface="Calibri"/>
              </a:rPr>
              <a:t>Sob</a:t>
            </a:r>
            <a:r>
              <a:rPr sz="1800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9" dirty="0" smtClean="0">
                <a:solidFill>
                  <a:srgbClr val="FFFFFF"/>
                </a:solidFill>
                <a:latin typeface="Calibri"/>
                <a:cs typeface="Calibri"/>
              </a:rPr>
              <a:t>rg</a:t>
            </a:r>
            <a:r>
              <a:rPr sz="1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611747" marR="612126" algn="ctr">
              <a:lnSpc>
                <a:spcPts val="2165"/>
              </a:lnSpc>
              <a:spcBef>
                <a:spcPts val="108"/>
              </a:spcBef>
            </a:pPr>
            <a:r>
              <a:rPr sz="2700" baseline="1851" dirty="0" smtClean="0">
                <a:solidFill>
                  <a:srgbClr val="FFFFFF"/>
                </a:solidFill>
                <a:latin typeface="FontAwesome"/>
                <a:cs typeface="FontAwesome"/>
              </a:rPr>
              <a:t></a:t>
            </a:r>
            <a:r>
              <a:rPr sz="2700" baseline="1517" dirty="0" smtClean="0">
                <a:solidFill>
                  <a:srgbClr val="FFFFFF"/>
                </a:solidFill>
                <a:latin typeface="Calibri"/>
                <a:cs typeface="Calibri"/>
              </a:rPr>
              <a:t>Esp</a:t>
            </a:r>
            <a:r>
              <a:rPr sz="2700" spc="4" baseline="1517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spc="-4" baseline="1517" dirty="0" smtClean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2700" spc="-9" baseline="1517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700" spc="-4" baseline="1517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dad</a:t>
            </a:r>
            <a:endParaRPr sz="1800">
              <a:latin typeface="Calibri"/>
              <a:cs typeface="Calibri"/>
            </a:endParaRPr>
          </a:p>
          <a:p>
            <a:pPr marL="715379" marR="716989" algn="ctr">
              <a:lnSpc>
                <a:spcPts val="2160"/>
              </a:lnSpc>
            </a:pPr>
            <a:r>
              <a:rPr sz="2700" baseline="1851" dirty="0" smtClean="0">
                <a:solidFill>
                  <a:srgbClr val="FFFFFF"/>
                </a:solidFill>
                <a:latin typeface="FontAwesome"/>
                <a:cs typeface="FontAwesome"/>
              </a:rPr>
              <a:t></a:t>
            </a:r>
            <a:r>
              <a:rPr sz="2700" spc="-4" baseline="1517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00" spc="-29" baseline="151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2700" spc="-25" baseline="151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spc="4" baseline="1517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-4" baseline="1517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6"/>
          <p:cNvSpPr txBox="1"/>
          <p:nvPr/>
        </p:nvSpPr>
        <p:spPr>
          <a:xfrm>
            <a:off x="554736" y="2805938"/>
            <a:ext cx="11035284" cy="661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6304">
              <a:lnSpc>
                <a:spcPts val="2039"/>
              </a:lnSpc>
              <a:spcBef>
                <a:spcPts val="102"/>
              </a:spcBef>
            </a:pPr>
            <a:r>
              <a:rPr sz="3000" spc="0" baseline="4096" dirty="0" smtClean="0">
                <a:latin typeface="Calibri"/>
                <a:cs typeface="Calibri"/>
              </a:rPr>
              <a:t>mo</a:t>
            </a:r>
            <a:r>
              <a:rPr sz="3000" spc="-29" baseline="4096" dirty="0" smtClean="0">
                <a:latin typeface="Calibri"/>
                <a:cs typeface="Calibri"/>
              </a:rPr>
              <a:t>t</a:t>
            </a:r>
            <a:r>
              <a:rPr sz="3000" spc="0" baseline="4096" dirty="0" smtClean="0">
                <a:latin typeface="Calibri"/>
                <a:cs typeface="Calibri"/>
              </a:rPr>
              <a:t>o</a:t>
            </a:r>
            <a:r>
              <a:rPr sz="3000" spc="-39" baseline="4096" dirty="0" smtClean="0">
                <a:latin typeface="Calibri"/>
                <a:cs typeface="Calibri"/>
              </a:rPr>
              <a:t>r</a:t>
            </a:r>
            <a:r>
              <a:rPr sz="3000" spc="0" baseline="4096" dirty="0" smtClean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28244" y="5584101"/>
            <a:ext cx="11035284" cy="891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4493">
              <a:lnSpc>
                <a:spcPts val="1939"/>
              </a:lnSpc>
              <a:spcBef>
                <a:spcPts val="97"/>
              </a:spcBef>
            </a:pPr>
            <a:r>
              <a:rPr sz="2700" spc="0" baseline="3703" dirty="0" smtClean="0">
                <a:latin typeface="FontAwesome"/>
                <a:cs typeface="FontAwesome"/>
              </a:rPr>
              <a:t></a:t>
            </a:r>
            <a:r>
              <a:rPr sz="2700" spc="122" baseline="3703" dirty="0" smtClean="0">
                <a:latin typeface="FontAwesome"/>
                <a:cs typeface="FontAwesome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I</a:t>
            </a:r>
            <a:r>
              <a:rPr sz="2700" spc="-9" baseline="3034" dirty="0" smtClean="0">
                <a:latin typeface="Calibri"/>
                <a:cs typeface="Calibri"/>
              </a:rPr>
              <a:t>n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ermi</a:t>
            </a:r>
            <a:r>
              <a:rPr sz="2700" spc="-29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r>
              <a:rPr sz="2700" spc="-4" baseline="3034" dirty="0" smtClean="0">
                <a:latin typeface="Calibri"/>
                <a:cs typeface="Calibri"/>
              </a:rPr>
              <a:t>n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1244072" y="19811"/>
            <a:ext cx="382524" cy="87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218164" y="-6096"/>
            <a:ext cx="379475" cy="867156"/>
          </a:xfrm>
          <a:custGeom>
            <a:avLst/>
            <a:gdLst/>
            <a:ahLst/>
            <a:cxnLst/>
            <a:rect l="l" t="t" r="r" b="b"/>
            <a:pathLst>
              <a:path w="379475" h="867156">
                <a:moveTo>
                  <a:pt x="379475" y="6096"/>
                </a:moveTo>
                <a:lnTo>
                  <a:pt x="0" y="6096"/>
                </a:lnTo>
                <a:lnTo>
                  <a:pt x="0" y="867156"/>
                </a:lnTo>
                <a:lnTo>
                  <a:pt x="379475" y="867156"/>
                </a:lnTo>
                <a:lnTo>
                  <a:pt x="379475" y="60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623548" y="25907"/>
            <a:ext cx="466344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597640" y="0"/>
            <a:ext cx="463296" cy="861060"/>
          </a:xfrm>
          <a:custGeom>
            <a:avLst/>
            <a:gdLst/>
            <a:ahLst/>
            <a:cxnLst/>
            <a:rect l="l" t="t" r="r" b="b"/>
            <a:pathLst>
              <a:path w="463296" h="861060">
                <a:moveTo>
                  <a:pt x="0" y="861060"/>
                </a:moveTo>
                <a:lnTo>
                  <a:pt x="463296" y="861060"/>
                </a:lnTo>
                <a:lnTo>
                  <a:pt x="463296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186160" y="6377938"/>
            <a:ext cx="382524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218164" y="6400799"/>
            <a:ext cx="379475" cy="457200"/>
          </a:xfrm>
          <a:custGeom>
            <a:avLst/>
            <a:gdLst/>
            <a:ahLst/>
            <a:cxnLst/>
            <a:rect l="l" t="t" r="r" b="b"/>
            <a:pathLst>
              <a:path w="379475" h="457199">
                <a:moveTo>
                  <a:pt x="379475" y="0"/>
                </a:moveTo>
                <a:lnTo>
                  <a:pt x="0" y="0"/>
                </a:lnTo>
                <a:lnTo>
                  <a:pt x="0" y="457199"/>
                </a:lnTo>
                <a:lnTo>
                  <a:pt x="379475" y="457199"/>
                </a:lnTo>
                <a:lnTo>
                  <a:pt x="379475" y="0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565636" y="6377938"/>
            <a:ext cx="46634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597640" y="6400799"/>
            <a:ext cx="463296" cy="457200"/>
          </a:xfrm>
          <a:custGeom>
            <a:avLst/>
            <a:gdLst/>
            <a:ahLst/>
            <a:cxnLst/>
            <a:rect l="l" t="t" r="r" b="b"/>
            <a:pathLst>
              <a:path w="463296" h="457199">
                <a:moveTo>
                  <a:pt x="463296" y="0"/>
                </a:moveTo>
                <a:lnTo>
                  <a:pt x="0" y="0"/>
                </a:lnTo>
                <a:lnTo>
                  <a:pt x="0" y="457199"/>
                </a:lnTo>
                <a:lnTo>
                  <a:pt x="463296" y="457199"/>
                </a:lnTo>
                <a:lnTo>
                  <a:pt x="463296" y="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8244" y="5599176"/>
            <a:ext cx="11035284" cy="876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3870" y="5621274"/>
            <a:ext cx="10924032" cy="778763"/>
          </a:xfrm>
          <a:custGeom>
            <a:avLst/>
            <a:gdLst/>
            <a:ahLst/>
            <a:cxnLst/>
            <a:rect l="l" t="t" r="r" b="b"/>
            <a:pathLst>
              <a:path w="10924032" h="778763">
                <a:moveTo>
                  <a:pt x="0" y="0"/>
                </a:moveTo>
                <a:lnTo>
                  <a:pt x="849" y="63159"/>
                </a:lnTo>
                <a:lnTo>
                  <a:pt x="3308" y="123074"/>
                </a:lnTo>
                <a:lnTo>
                  <a:pt x="7244" y="178943"/>
                </a:lnTo>
                <a:lnTo>
                  <a:pt x="12521" y="229963"/>
                </a:lnTo>
                <a:lnTo>
                  <a:pt x="19008" y="275334"/>
                </a:lnTo>
                <a:lnTo>
                  <a:pt x="26570" y="314253"/>
                </a:lnTo>
                <a:lnTo>
                  <a:pt x="39637" y="358782"/>
                </a:lnTo>
                <a:lnTo>
                  <a:pt x="64896" y="389381"/>
                </a:lnTo>
                <a:lnTo>
                  <a:pt x="5397119" y="389381"/>
                </a:lnTo>
                <a:lnTo>
                  <a:pt x="5402437" y="390672"/>
                </a:lnTo>
                <a:lnTo>
                  <a:pt x="5412705" y="400698"/>
                </a:lnTo>
                <a:lnTo>
                  <a:pt x="5422368" y="419981"/>
                </a:lnTo>
                <a:lnTo>
                  <a:pt x="5426930" y="432844"/>
                </a:lnTo>
                <a:lnTo>
                  <a:pt x="5431291" y="447720"/>
                </a:lnTo>
                <a:lnTo>
                  <a:pt x="5435434" y="464510"/>
                </a:lnTo>
                <a:lnTo>
                  <a:pt x="5439341" y="483113"/>
                </a:lnTo>
                <a:lnTo>
                  <a:pt x="5442997" y="503429"/>
                </a:lnTo>
                <a:lnTo>
                  <a:pt x="5446384" y="525358"/>
                </a:lnTo>
                <a:lnTo>
                  <a:pt x="5449486" y="548800"/>
                </a:lnTo>
                <a:lnTo>
                  <a:pt x="5452286" y="573654"/>
                </a:lnTo>
                <a:lnTo>
                  <a:pt x="5454767" y="599820"/>
                </a:lnTo>
                <a:lnTo>
                  <a:pt x="5456912" y="627199"/>
                </a:lnTo>
                <a:lnTo>
                  <a:pt x="5458704" y="655689"/>
                </a:lnTo>
                <a:lnTo>
                  <a:pt x="5460128" y="685191"/>
                </a:lnTo>
                <a:lnTo>
                  <a:pt x="5461165" y="715604"/>
                </a:lnTo>
                <a:lnTo>
                  <a:pt x="5461800" y="746828"/>
                </a:lnTo>
                <a:lnTo>
                  <a:pt x="5462016" y="778763"/>
                </a:lnTo>
                <a:lnTo>
                  <a:pt x="5462231" y="746828"/>
                </a:lnTo>
                <a:lnTo>
                  <a:pt x="5463903" y="685191"/>
                </a:lnTo>
                <a:lnTo>
                  <a:pt x="5467119" y="627199"/>
                </a:lnTo>
                <a:lnTo>
                  <a:pt x="5471745" y="573654"/>
                </a:lnTo>
                <a:lnTo>
                  <a:pt x="5477647" y="525358"/>
                </a:lnTo>
                <a:lnTo>
                  <a:pt x="5484690" y="483113"/>
                </a:lnTo>
                <a:lnTo>
                  <a:pt x="5497101" y="432844"/>
                </a:lnTo>
                <a:lnTo>
                  <a:pt x="5516393" y="394478"/>
                </a:lnTo>
                <a:lnTo>
                  <a:pt x="5526913" y="389381"/>
                </a:lnTo>
                <a:lnTo>
                  <a:pt x="10859135" y="389381"/>
                </a:lnTo>
                <a:lnTo>
                  <a:pt x="10864453" y="388091"/>
                </a:lnTo>
                <a:lnTo>
                  <a:pt x="10874721" y="378065"/>
                </a:lnTo>
                <a:lnTo>
                  <a:pt x="10884384" y="358782"/>
                </a:lnTo>
                <a:lnTo>
                  <a:pt x="10888946" y="345919"/>
                </a:lnTo>
                <a:lnTo>
                  <a:pt x="10893307" y="331043"/>
                </a:lnTo>
                <a:lnTo>
                  <a:pt x="10897450" y="314253"/>
                </a:lnTo>
                <a:lnTo>
                  <a:pt x="10901357" y="295650"/>
                </a:lnTo>
                <a:lnTo>
                  <a:pt x="10905013" y="275334"/>
                </a:lnTo>
                <a:lnTo>
                  <a:pt x="10908400" y="253405"/>
                </a:lnTo>
                <a:lnTo>
                  <a:pt x="10911502" y="229963"/>
                </a:lnTo>
                <a:lnTo>
                  <a:pt x="10914302" y="205109"/>
                </a:lnTo>
                <a:lnTo>
                  <a:pt x="10916783" y="178943"/>
                </a:lnTo>
                <a:lnTo>
                  <a:pt x="10918928" y="151564"/>
                </a:lnTo>
                <a:lnTo>
                  <a:pt x="10920720" y="123074"/>
                </a:lnTo>
                <a:lnTo>
                  <a:pt x="10922144" y="93572"/>
                </a:lnTo>
                <a:lnTo>
                  <a:pt x="10923181" y="63159"/>
                </a:lnTo>
                <a:lnTo>
                  <a:pt x="10923816" y="31935"/>
                </a:lnTo>
                <a:lnTo>
                  <a:pt x="10924032" y="0"/>
                </a:lnTo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2356" y="1507235"/>
            <a:ext cx="3174492" cy="734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5968" y="1481327"/>
            <a:ext cx="2487168" cy="6187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9600" y="1534668"/>
            <a:ext cx="3080004" cy="6400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9600" y="1534668"/>
            <a:ext cx="3080004" cy="640079"/>
          </a:xfrm>
          <a:custGeom>
            <a:avLst/>
            <a:gdLst/>
            <a:ahLst/>
            <a:cxnLst/>
            <a:rect l="l" t="t" r="r" b="b"/>
            <a:pathLst>
              <a:path w="3080004" h="640079">
                <a:moveTo>
                  <a:pt x="0" y="640079"/>
                </a:moveTo>
                <a:lnTo>
                  <a:pt x="3080004" y="640079"/>
                </a:lnTo>
                <a:lnTo>
                  <a:pt x="3080004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21168" y="1507235"/>
            <a:ext cx="3808476" cy="7345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64780" y="1481327"/>
            <a:ext cx="2744724" cy="6187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68411" y="1534668"/>
            <a:ext cx="3713988" cy="640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68411" y="1534668"/>
            <a:ext cx="3713988" cy="640079"/>
          </a:xfrm>
          <a:custGeom>
            <a:avLst/>
            <a:gdLst/>
            <a:ahLst/>
            <a:cxnLst/>
            <a:rect l="l" t="t" r="r" b="b"/>
            <a:pathLst>
              <a:path w="3713988" h="640079">
                <a:moveTo>
                  <a:pt x="0" y="640079"/>
                </a:moveTo>
                <a:lnTo>
                  <a:pt x="3713988" y="640079"/>
                </a:lnTo>
                <a:lnTo>
                  <a:pt x="3713988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4736" y="2843784"/>
            <a:ext cx="11035284" cy="6233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0362" y="2865882"/>
            <a:ext cx="10924032" cy="525779"/>
          </a:xfrm>
          <a:custGeom>
            <a:avLst/>
            <a:gdLst/>
            <a:ahLst/>
            <a:cxnLst/>
            <a:rect l="l" t="t" r="r" b="b"/>
            <a:pathLst>
              <a:path w="10924032" h="525779">
                <a:moveTo>
                  <a:pt x="10924032" y="0"/>
                </a:moveTo>
                <a:lnTo>
                  <a:pt x="10923460" y="42635"/>
                </a:lnTo>
                <a:lnTo>
                  <a:pt x="10921803" y="83082"/>
                </a:lnTo>
                <a:lnTo>
                  <a:pt x="10917481" y="138466"/>
                </a:lnTo>
                <a:lnTo>
                  <a:pt x="10911220" y="185880"/>
                </a:lnTo>
                <a:lnTo>
                  <a:pt x="10903322" y="223496"/>
                </a:lnTo>
                <a:lnTo>
                  <a:pt x="10887338" y="259448"/>
                </a:lnTo>
                <a:lnTo>
                  <a:pt x="10880217" y="262889"/>
                </a:lnTo>
                <a:lnTo>
                  <a:pt x="5505831" y="262889"/>
                </a:lnTo>
                <a:lnTo>
                  <a:pt x="5502229" y="263761"/>
                </a:lnTo>
                <a:lnTo>
                  <a:pt x="5495282" y="270531"/>
                </a:lnTo>
                <a:lnTo>
                  <a:pt x="5488751" y="283553"/>
                </a:lnTo>
                <a:lnTo>
                  <a:pt x="5485669" y="292238"/>
                </a:lnTo>
                <a:lnTo>
                  <a:pt x="5482725" y="302283"/>
                </a:lnTo>
                <a:lnTo>
                  <a:pt x="5479929" y="313620"/>
                </a:lnTo>
                <a:lnTo>
                  <a:pt x="5477292" y="326182"/>
                </a:lnTo>
                <a:lnTo>
                  <a:pt x="5474827" y="339899"/>
                </a:lnTo>
                <a:lnTo>
                  <a:pt x="5472543" y="354705"/>
                </a:lnTo>
                <a:lnTo>
                  <a:pt x="5470452" y="370533"/>
                </a:lnTo>
                <a:lnTo>
                  <a:pt x="5468566" y="387313"/>
                </a:lnTo>
                <a:lnTo>
                  <a:pt x="5466895" y="404979"/>
                </a:lnTo>
                <a:lnTo>
                  <a:pt x="5465450" y="423463"/>
                </a:lnTo>
                <a:lnTo>
                  <a:pt x="5464244" y="442697"/>
                </a:lnTo>
                <a:lnTo>
                  <a:pt x="5463286" y="462613"/>
                </a:lnTo>
                <a:lnTo>
                  <a:pt x="5462587" y="483144"/>
                </a:lnTo>
                <a:lnTo>
                  <a:pt x="5462160" y="504222"/>
                </a:lnTo>
                <a:lnTo>
                  <a:pt x="5462016" y="525779"/>
                </a:lnTo>
                <a:lnTo>
                  <a:pt x="5461871" y="504222"/>
                </a:lnTo>
                <a:lnTo>
                  <a:pt x="5460745" y="462613"/>
                </a:lnTo>
                <a:lnTo>
                  <a:pt x="5458581" y="423463"/>
                </a:lnTo>
                <a:lnTo>
                  <a:pt x="5453579" y="370533"/>
                </a:lnTo>
                <a:lnTo>
                  <a:pt x="5446739" y="326182"/>
                </a:lnTo>
                <a:lnTo>
                  <a:pt x="5435280" y="283553"/>
                </a:lnTo>
                <a:lnTo>
                  <a:pt x="5418201" y="262889"/>
                </a:lnTo>
                <a:lnTo>
                  <a:pt x="43802" y="262889"/>
                </a:lnTo>
                <a:lnTo>
                  <a:pt x="40209" y="262018"/>
                </a:lnTo>
                <a:lnTo>
                  <a:pt x="33275" y="255248"/>
                </a:lnTo>
                <a:lnTo>
                  <a:pt x="26751" y="242226"/>
                </a:lnTo>
                <a:lnTo>
                  <a:pt x="23671" y="233541"/>
                </a:lnTo>
                <a:lnTo>
                  <a:pt x="20728" y="223496"/>
                </a:lnTo>
                <a:lnTo>
                  <a:pt x="17932" y="212159"/>
                </a:lnTo>
                <a:lnTo>
                  <a:pt x="15295" y="199597"/>
                </a:lnTo>
                <a:lnTo>
                  <a:pt x="12828" y="185880"/>
                </a:lnTo>
                <a:lnTo>
                  <a:pt x="10543" y="171074"/>
                </a:lnTo>
                <a:lnTo>
                  <a:pt x="8450" y="155246"/>
                </a:lnTo>
                <a:lnTo>
                  <a:pt x="6562" y="138466"/>
                </a:lnTo>
                <a:lnTo>
                  <a:pt x="4888" y="120800"/>
                </a:lnTo>
                <a:lnTo>
                  <a:pt x="3441" y="102316"/>
                </a:lnTo>
                <a:lnTo>
                  <a:pt x="2232" y="83082"/>
                </a:lnTo>
                <a:lnTo>
                  <a:pt x="1272" y="63166"/>
                </a:lnTo>
                <a:lnTo>
                  <a:pt x="573" y="42635"/>
                </a:lnTo>
                <a:lnTo>
                  <a:pt x="145" y="21557"/>
                </a:lnTo>
                <a:lnTo>
                  <a:pt x="0" y="0"/>
                </a:lnTo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51432" y="3273552"/>
            <a:ext cx="448056" cy="15742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04772" y="3297936"/>
            <a:ext cx="341376" cy="14782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04772" y="3297936"/>
            <a:ext cx="341376" cy="1478280"/>
          </a:xfrm>
          <a:custGeom>
            <a:avLst/>
            <a:gdLst/>
            <a:ahLst/>
            <a:cxnLst/>
            <a:rect l="l" t="t" r="r" b="b"/>
            <a:pathLst>
              <a:path w="341375" h="1478280">
                <a:moveTo>
                  <a:pt x="0" y="1307591"/>
                </a:moveTo>
                <a:lnTo>
                  <a:pt x="85344" y="1307591"/>
                </a:lnTo>
                <a:lnTo>
                  <a:pt x="85344" y="0"/>
                </a:lnTo>
                <a:lnTo>
                  <a:pt x="256032" y="0"/>
                </a:lnTo>
                <a:lnTo>
                  <a:pt x="256032" y="1307591"/>
                </a:lnTo>
                <a:lnTo>
                  <a:pt x="341376" y="1307591"/>
                </a:lnTo>
                <a:lnTo>
                  <a:pt x="170688" y="1478280"/>
                </a:lnTo>
                <a:lnTo>
                  <a:pt x="0" y="1307591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843516" y="3273552"/>
            <a:ext cx="446531" cy="15742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896856" y="3297936"/>
            <a:ext cx="339851" cy="14782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96856" y="3297936"/>
            <a:ext cx="339851" cy="1478280"/>
          </a:xfrm>
          <a:custGeom>
            <a:avLst/>
            <a:gdLst/>
            <a:ahLst/>
            <a:cxnLst/>
            <a:rect l="l" t="t" r="r" b="b"/>
            <a:pathLst>
              <a:path w="339851" h="1478280">
                <a:moveTo>
                  <a:pt x="0" y="1308353"/>
                </a:moveTo>
                <a:lnTo>
                  <a:pt x="84963" y="1308353"/>
                </a:lnTo>
                <a:lnTo>
                  <a:pt x="84963" y="0"/>
                </a:lnTo>
                <a:lnTo>
                  <a:pt x="254889" y="0"/>
                </a:lnTo>
                <a:lnTo>
                  <a:pt x="254889" y="1308353"/>
                </a:lnTo>
                <a:lnTo>
                  <a:pt x="339851" y="1308353"/>
                </a:lnTo>
                <a:lnTo>
                  <a:pt x="169925" y="1478280"/>
                </a:lnTo>
                <a:lnTo>
                  <a:pt x="0" y="1308353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51932" y="3285744"/>
            <a:ext cx="446532" cy="15742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05272" y="3310128"/>
            <a:ext cx="339851" cy="14782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05272" y="3310128"/>
            <a:ext cx="339851" cy="1478280"/>
          </a:xfrm>
          <a:custGeom>
            <a:avLst/>
            <a:gdLst/>
            <a:ahLst/>
            <a:cxnLst/>
            <a:rect l="l" t="t" r="r" b="b"/>
            <a:pathLst>
              <a:path w="339851" h="1478279">
                <a:moveTo>
                  <a:pt x="0" y="1308354"/>
                </a:moveTo>
                <a:lnTo>
                  <a:pt x="84962" y="1308354"/>
                </a:lnTo>
                <a:lnTo>
                  <a:pt x="84962" y="0"/>
                </a:lnTo>
                <a:lnTo>
                  <a:pt x="254888" y="0"/>
                </a:lnTo>
                <a:lnTo>
                  <a:pt x="254888" y="1308354"/>
                </a:lnTo>
                <a:lnTo>
                  <a:pt x="339851" y="1308354"/>
                </a:lnTo>
                <a:lnTo>
                  <a:pt x="169925" y="1478280"/>
                </a:lnTo>
                <a:lnTo>
                  <a:pt x="0" y="1308354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36392" y="3546348"/>
            <a:ext cx="5823204" cy="11094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90672" y="3520440"/>
            <a:ext cx="4331208" cy="12283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83636" y="3573779"/>
            <a:ext cx="5728716" cy="10149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83636" y="3573779"/>
            <a:ext cx="5728716" cy="1014984"/>
          </a:xfrm>
          <a:custGeom>
            <a:avLst/>
            <a:gdLst/>
            <a:ahLst/>
            <a:cxnLst/>
            <a:rect l="l" t="t" r="r" b="b"/>
            <a:pathLst>
              <a:path w="5728716" h="1014984">
                <a:moveTo>
                  <a:pt x="0" y="1014984"/>
                </a:moveTo>
                <a:lnTo>
                  <a:pt x="5728716" y="1014984"/>
                </a:lnTo>
                <a:lnTo>
                  <a:pt x="5728716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ln w="9144">
            <a:solidFill>
              <a:srgbClr val="46AA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24884" y="1508759"/>
            <a:ext cx="3518916" cy="7330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68496" y="1482852"/>
            <a:ext cx="2615183" cy="6187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72128" y="1536192"/>
            <a:ext cx="3424428" cy="6385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72128" y="1536192"/>
            <a:ext cx="3424428" cy="638555"/>
          </a:xfrm>
          <a:custGeom>
            <a:avLst/>
            <a:gdLst/>
            <a:ahLst/>
            <a:cxnLst/>
            <a:rect l="l" t="t" r="r" b="b"/>
            <a:pathLst>
              <a:path w="3424428" h="638555">
                <a:moveTo>
                  <a:pt x="0" y="638555"/>
                </a:moveTo>
                <a:lnTo>
                  <a:pt x="3424428" y="638555"/>
                </a:lnTo>
                <a:lnTo>
                  <a:pt x="3424428" y="0"/>
                </a:lnTo>
                <a:lnTo>
                  <a:pt x="0" y="0"/>
                </a:lnTo>
                <a:lnTo>
                  <a:pt x="0" y="638555"/>
                </a:lnTo>
                <a:close/>
              </a:path>
            </a:pathLst>
          </a:custGeom>
          <a:ln w="9143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64742" y="257819"/>
            <a:ext cx="3590527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spc="0" baseline="43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C</a:t>
            </a:r>
            <a:r>
              <a:rPr sz="6000" spc="14" baseline="43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sz="6000" spc="9" baseline="43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M</a:t>
            </a:r>
            <a:r>
              <a:rPr sz="6000" spc="0" baseline="43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P</a:t>
            </a:r>
            <a:r>
              <a:rPr sz="6000" spc="19" baseline="43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sz="6000" spc="0" baseline="43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N</a:t>
            </a:r>
            <a:r>
              <a:rPr sz="6000" spc="14" baseline="43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E</a:t>
            </a:r>
            <a:r>
              <a:rPr sz="6000" spc="0" baseline="43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N</a:t>
            </a:r>
            <a:r>
              <a:rPr sz="6000" spc="25" baseline="43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T</a:t>
            </a:r>
            <a:r>
              <a:rPr sz="6000" spc="0" baseline="43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E</a:t>
            </a:r>
            <a:endParaRPr sz="40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11579" y="257819"/>
            <a:ext cx="756703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spc="0" baseline="43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DE</a:t>
            </a:r>
            <a:endParaRPr sz="40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28134" y="257819"/>
            <a:ext cx="2864347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spc="9" baseline="43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A</a:t>
            </a:r>
            <a:r>
              <a:rPr sz="6000" spc="0" baseline="43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C</a:t>
            </a:r>
            <a:r>
              <a:rPr sz="6000" spc="19" baseline="43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T</a:t>
            </a:r>
            <a:r>
              <a:rPr sz="6000" spc="9" baseline="43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I</a:t>
            </a:r>
            <a:r>
              <a:rPr sz="6000" spc="14" baseline="43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V</a:t>
            </a:r>
            <a:r>
              <a:rPr sz="6000" spc="0" baseline="43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IDAD</a:t>
            </a:r>
            <a:endParaRPr sz="4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47736" y="257819"/>
            <a:ext cx="1645738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spc="14" baseline="43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F</a:t>
            </a:r>
            <a:r>
              <a:rPr sz="6000" spc="9" baseline="43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Í</a:t>
            </a:r>
            <a:r>
              <a:rPr sz="6000" spc="0" baseline="43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S</a:t>
            </a:r>
            <a:r>
              <a:rPr sz="6000" spc="14" baseline="43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I</a:t>
            </a:r>
            <a:r>
              <a:rPr sz="6000" spc="0" baseline="43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CA</a:t>
            </a:r>
            <a:endParaRPr sz="40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340" y="2244217"/>
            <a:ext cx="2848898" cy="5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Mejo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ar</a:t>
            </a:r>
            <a:r>
              <a:rPr sz="3000" spc="-9" baseline="2730" dirty="0" smtClean="0">
                <a:latin typeface="Calibri"/>
                <a:cs typeface="Calibri"/>
              </a:rPr>
              <a:t> c</a:t>
            </a:r>
            <a:r>
              <a:rPr sz="3000" spc="0" baseline="2730" dirty="0" smtClean="0">
                <a:latin typeface="Calibri"/>
                <a:cs typeface="Calibri"/>
              </a:rPr>
              <a:t>on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ición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fí</a:t>
            </a:r>
            <a:r>
              <a:rPr sz="3000" spc="-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i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  <a:spcBef>
                <a:spcPts val="1"/>
              </a:spcBef>
            </a:pP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é</a:t>
            </a:r>
            <a:r>
              <a:rPr sz="3000" spc="-4" baseline="2730" dirty="0" smtClean="0">
                <a:latin typeface="Calibri"/>
                <a:cs typeface="Calibri"/>
              </a:rPr>
              <a:t>r</a:t>
            </a:r>
            <a:r>
              <a:rPr sz="3000" spc="-9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inos</a:t>
            </a:r>
            <a:r>
              <a:rPr sz="3000" spc="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</a:t>
            </a:r>
            <a:r>
              <a:rPr sz="3000" spc="-9" baseline="2730" dirty="0" smtClean="0">
                <a:latin typeface="Calibri"/>
                <a:cs typeface="Calibri"/>
              </a:rPr>
              <a:t> c</a:t>
            </a:r>
            <a:r>
              <a:rPr sz="3000" spc="0" baseline="2730" dirty="0" smtClean="0">
                <a:latin typeface="Calibri"/>
                <a:cs typeface="Calibri"/>
              </a:rPr>
              <a:t>apacidad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86090" y="2255037"/>
            <a:ext cx="2768970" cy="585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Mejo</a:t>
            </a:r>
            <a:r>
              <a:rPr sz="3000" spc="-4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ar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la </a:t>
            </a:r>
            <a:r>
              <a:rPr sz="3000" spc="-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ondición</a:t>
            </a:r>
            <a:r>
              <a:rPr sz="3000" spc="-2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fí</a:t>
            </a:r>
            <a:r>
              <a:rPr sz="3000" spc="-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i</a:t>
            </a:r>
            <a:r>
              <a:rPr sz="3000" spc="-1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12700" marR="38221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fu</a:t>
            </a:r>
            <a:r>
              <a:rPr sz="3000" spc="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cional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muscular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51503" y="2350008"/>
            <a:ext cx="2768488" cy="585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Mejo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ar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la 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on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ición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fí</a:t>
            </a:r>
            <a:r>
              <a:rPr sz="3000" spc="-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i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5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fu</a:t>
            </a:r>
            <a:r>
              <a:rPr sz="3000" spc="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cional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0037" y="4748416"/>
            <a:ext cx="239369" cy="802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15"/>
              </a:spcBef>
            </a:pPr>
            <a:r>
              <a:rPr sz="1800" spc="0" dirty="0" smtClean="0">
                <a:latin typeface="FontAwesome"/>
                <a:cs typeface="FontAwesome"/>
              </a:rPr>
              <a:t></a:t>
            </a:r>
            <a:endParaRPr sz="1800">
              <a:latin typeface="FontAwesome"/>
              <a:cs typeface="FontAwesome"/>
            </a:endParaRPr>
          </a:p>
          <a:p>
            <a:pPr marL="12700">
              <a:lnSpc>
                <a:spcPct val="83333"/>
              </a:lnSpc>
              <a:spcBef>
                <a:spcPts val="359"/>
              </a:spcBef>
            </a:pPr>
            <a:r>
              <a:rPr sz="1800" spc="0" dirty="0" smtClean="0">
                <a:latin typeface="FontAwesome"/>
                <a:cs typeface="FontAwesome"/>
              </a:rPr>
              <a:t></a:t>
            </a:r>
            <a:endParaRPr sz="1800">
              <a:latin typeface="FontAwesome"/>
              <a:cs typeface="FontAwesome"/>
            </a:endParaRPr>
          </a:p>
          <a:p>
            <a:pPr marL="12700">
              <a:lnSpc>
                <a:spcPct val="83333"/>
              </a:lnSpc>
              <a:spcBef>
                <a:spcPts val="360"/>
              </a:spcBef>
            </a:pPr>
            <a:r>
              <a:rPr sz="1800" spc="0" dirty="0" smtClean="0">
                <a:latin typeface="FontAwesome"/>
                <a:cs typeface="FontAwesome"/>
              </a:rPr>
              <a:t></a:t>
            </a:r>
            <a:endParaRPr sz="1800">
              <a:latin typeface="FontAwesome"/>
              <a:cs typeface="FontAwesom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6549" y="4762119"/>
            <a:ext cx="2858061" cy="802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Ac</a:t>
            </a:r>
            <a:r>
              <a:rPr sz="2700" spc="-4" baseline="3034" dirty="0" smtClean="0">
                <a:latin typeface="Calibri"/>
                <a:cs typeface="Calibri"/>
              </a:rPr>
              <a:t>ti</a:t>
            </a:r>
            <a:r>
              <a:rPr sz="2700" spc="0" baseline="3034" dirty="0" smtClean="0">
                <a:latin typeface="Calibri"/>
                <a:cs typeface="Calibri"/>
              </a:rPr>
              <a:t>vidad</a:t>
            </a:r>
            <a:r>
              <a:rPr sz="2700" spc="4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s a</a:t>
            </a:r>
            <a:r>
              <a:rPr sz="2700" spc="4" baseline="3034" dirty="0" smtClean="0">
                <a:latin typeface="Calibri"/>
                <a:cs typeface="Calibri"/>
              </a:rPr>
              <a:t>s</a:t>
            </a:r>
            <a:r>
              <a:rPr sz="2700" spc="0" baseline="3034" dirty="0" smtClean="0">
                <a:latin typeface="Calibri"/>
                <a:cs typeface="Calibri"/>
              </a:rPr>
              <a:t>o</a:t>
            </a:r>
            <a:r>
              <a:rPr sz="2700" spc="-4" baseline="3034" dirty="0" smtClean="0">
                <a:latin typeface="Calibri"/>
                <a:cs typeface="Calibri"/>
              </a:rPr>
              <a:t>ci</a:t>
            </a:r>
            <a:r>
              <a:rPr sz="2700" spc="0" baseline="3034" dirty="0" smtClean="0">
                <a:latin typeface="Calibri"/>
                <a:cs typeface="Calibri"/>
              </a:rPr>
              <a:t>ad</a:t>
            </a:r>
            <a:r>
              <a:rPr sz="2700" spc="4" baseline="3034" dirty="0" smtClean="0">
                <a:latin typeface="Calibri"/>
                <a:cs typeface="Calibri"/>
              </a:rPr>
              <a:t>a</a:t>
            </a:r>
            <a:r>
              <a:rPr sz="2700" spc="0" baseline="3034" dirty="0" smtClean="0">
                <a:latin typeface="Calibri"/>
                <a:cs typeface="Calibri"/>
              </a:rPr>
              <a:t>s al</a:t>
            </a:r>
            <a:r>
              <a:rPr sz="2700" spc="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ju</a:t>
            </a:r>
            <a:r>
              <a:rPr sz="2700" spc="4" baseline="3034" dirty="0" smtClean="0">
                <a:latin typeface="Calibri"/>
                <a:cs typeface="Calibri"/>
              </a:rPr>
              <a:t>e</a:t>
            </a:r>
            <a:r>
              <a:rPr sz="2700" spc="-4" baseline="3034" dirty="0" smtClean="0">
                <a:latin typeface="Calibri"/>
                <a:cs typeface="Calibri"/>
              </a:rPr>
              <a:t>g</a:t>
            </a:r>
            <a:r>
              <a:rPr sz="2700" spc="0" baseline="3034" dirty="0" smtClean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  <a:spcBef>
                <a:spcPts val="11"/>
              </a:spcBef>
            </a:pPr>
            <a:r>
              <a:rPr sz="2700" spc="0" baseline="1517" dirty="0" smtClean="0">
                <a:latin typeface="Calibri"/>
                <a:cs typeface="Calibri"/>
              </a:rPr>
              <a:t>Cor</a:t>
            </a:r>
            <a:r>
              <a:rPr sz="2700" spc="-29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du</a:t>
            </a:r>
            <a:r>
              <a:rPr sz="2700" spc="-3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ac</a:t>
            </a:r>
            <a:r>
              <a:rPr sz="2700" spc="-9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ón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</a:pPr>
            <a:r>
              <a:rPr sz="2700" spc="0" baseline="1517" dirty="0" smtClean="0">
                <a:latin typeface="Calibri"/>
                <a:cs typeface="Calibri"/>
              </a:rPr>
              <a:t>Espon</a:t>
            </a:r>
            <a:r>
              <a:rPr sz="2700" spc="-34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án</a:t>
            </a:r>
            <a:r>
              <a:rPr sz="2700" spc="4" baseline="1517" dirty="0" smtClean="0">
                <a:latin typeface="Calibri"/>
                <a:cs typeface="Calibri"/>
              </a:rPr>
              <a:t>e</a:t>
            </a:r>
            <a:r>
              <a:rPr sz="2700" spc="0" baseline="1517" dirty="0" smtClean="0">
                <a:latin typeface="Calibri"/>
                <a:cs typeface="Calibri"/>
              </a:rPr>
              <a:t>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95436" y="4860303"/>
            <a:ext cx="239369" cy="802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15"/>
              </a:spcBef>
            </a:pPr>
            <a:r>
              <a:rPr sz="1800" spc="0" dirty="0" smtClean="0">
                <a:latin typeface="FontAwesome"/>
                <a:cs typeface="FontAwesome"/>
              </a:rPr>
              <a:t></a:t>
            </a:r>
            <a:endParaRPr sz="1800">
              <a:latin typeface="FontAwesome"/>
              <a:cs typeface="FontAwesome"/>
            </a:endParaRPr>
          </a:p>
          <a:p>
            <a:pPr marL="12700">
              <a:lnSpc>
                <a:spcPct val="83333"/>
              </a:lnSpc>
              <a:spcBef>
                <a:spcPts val="359"/>
              </a:spcBef>
            </a:pPr>
            <a:r>
              <a:rPr sz="1800" spc="0" dirty="0" smtClean="0">
                <a:latin typeface="FontAwesome"/>
                <a:cs typeface="FontAwesome"/>
              </a:rPr>
              <a:t></a:t>
            </a:r>
            <a:endParaRPr sz="1800">
              <a:latin typeface="FontAwesome"/>
              <a:cs typeface="FontAwesome"/>
            </a:endParaRPr>
          </a:p>
          <a:p>
            <a:pPr marL="12700">
              <a:lnSpc>
                <a:spcPct val="83333"/>
              </a:lnSpc>
              <a:spcBef>
                <a:spcPts val="360"/>
              </a:spcBef>
            </a:pPr>
            <a:r>
              <a:rPr sz="1800" spc="0" dirty="0" smtClean="0">
                <a:latin typeface="FontAwesome"/>
                <a:cs typeface="FontAwesome"/>
              </a:rPr>
              <a:t></a:t>
            </a:r>
            <a:endParaRPr sz="1800">
              <a:latin typeface="FontAwesome"/>
              <a:cs typeface="FontAwesom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81948" y="4874006"/>
            <a:ext cx="2187956" cy="802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Ca</a:t>
            </a:r>
            <a:r>
              <a:rPr sz="2700" spc="4" baseline="3034" dirty="0" smtClean="0">
                <a:latin typeface="Calibri"/>
                <a:cs typeface="Calibri"/>
              </a:rPr>
              <a:t>p</a:t>
            </a:r>
            <a:r>
              <a:rPr sz="2700" spc="0" baseline="3034" dirty="0" smtClean="0">
                <a:latin typeface="Calibri"/>
                <a:cs typeface="Calibri"/>
              </a:rPr>
              <a:t>ac</a:t>
            </a:r>
            <a:r>
              <a:rPr sz="2700" spc="-9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dad</a:t>
            </a:r>
            <a:r>
              <a:rPr sz="2700" spc="24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ae</a:t>
            </a:r>
            <a:r>
              <a:rPr sz="2700" spc="-19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óbi</a:t>
            </a:r>
            <a:r>
              <a:rPr sz="2700" spc="-19" baseline="3034" dirty="0" smtClean="0">
                <a:latin typeface="Calibri"/>
                <a:cs typeface="Calibri"/>
              </a:rPr>
              <a:t>c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11"/>
              </a:spcBef>
            </a:pPr>
            <a:r>
              <a:rPr sz="2700" spc="-109" baseline="1517" dirty="0" smtClean="0">
                <a:latin typeface="Calibri"/>
                <a:cs typeface="Calibri"/>
              </a:rPr>
              <a:t>T</a:t>
            </a:r>
            <a:r>
              <a:rPr sz="2700" spc="-3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ab</a:t>
            </a:r>
            <a:r>
              <a:rPr sz="2700" spc="4" baseline="1517" dirty="0" smtClean="0">
                <a:latin typeface="Calibri"/>
                <a:cs typeface="Calibri"/>
              </a:rPr>
              <a:t>a</a:t>
            </a:r>
            <a:r>
              <a:rPr sz="2700" spc="0" baseline="1517" dirty="0" smtClean="0">
                <a:latin typeface="Calibri"/>
                <a:cs typeface="Calibri"/>
              </a:rPr>
              <a:t>jos</a:t>
            </a:r>
            <a:r>
              <a:rPr sz="2700" spc="-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de</a:t>
            </a:r>
            <a:r>
              <a:rPr sz="2700" spc="4" baseline="1517" dirty="0" smtClean="0">
                <a:latin typeface="Calibri"/>
                <a:cs typeface="Calibri"/>
              </a:rPr>
              <a:t> s</a:t>
            </a:r>
            <a:r>
              <a:rPr sz="2700" spc="0" baseline="1517" dirty="0" smtClean="0">
                <a:latin typeface="Calibri"/>
                <a:cs typeface="Calibri"/>
              </a:rPr>
              <a:t>ob</a:t>
            </a:r>
            <a:r>
              <a:rPr sz="2700" spc="-25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-14" baseline="1517" dirty="0" smtClean="0">
                <a:latin typeface="Calibri"/>
                <a:cs typeface="Calibri"/>
              </a:rPr>
              <a:t>c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-25" baseline="1517" dirty="0" smtClean="0">
                <a:latin typeface="Calibri"/>
                <a:cs typeface="Calibri"/>
              </a:rPr>
              <a:t>r</a:t>
            </a:r>
            <a:r>
              <a:rPr sz="2700" spc="-29" baseline="1517" dirty="0" smtClean="0">
                <a:latin typeface="Calibri"/>
                <a:cs typeface="Calibri"/>
              </a:rPr>
              <a:t>g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sz="2700" spc="-109" baseline="1517" dirty="0" smtClean="0">
                <a:latin typeface="Calibri"/>
                <a:cs typeface="Calibri"/>
              </a:rPr>
              <a:t>T</a:t>
            </a:r>
            <a:r>
              <a:rPr sz="2700" spc="-3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ab</a:t>
            </a:r>
            <a:r>
              <a:rPr sz="2700" spc="4" baseline="1517" dirty="0" smtClean="0">
                <a:latin typeface="Calibri"/>
                <a:cs typeface="Calibri"/>
              </a:rPr>
              <a:t>a</a:t>
            </a:r>
            <a:r>
              <a:rPr sz="2700" spc="0" baseline="1517" dirty="0" smtClean="0">
                <a:latin typeface="Calibri"/>
                <a:cs typeface="Calibri"/>
              </a:rPr>
              <a:t>jos</a:t>
            </a:r>
            <a:r>
              <a:rPr sz="2700" spc="-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de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f</a:t>
            </a:r>
            <a:r>
              <a:rPr sz="2700" spc="4" baseline="1517" dirty="0" smtClean="0">
                <a:latin typeface="Calibri"/>
                <a:cs typeface="Calibri"/>
              </a:rPr>
              <a:t>u</a:t>
            </a:r>
            <a:r>
              <a:rPr sz="2700" spc="0" baseline="1517" dirty="0" smtClean="0">
                <a:latin typeface="Calibri"/>
                <a:cs typeface="Calibri"/>
              </a:rPr>
              <a:t>er</a:t>
            </a:r>
            <a:r>
              <a:rPr sz="2700" spc="-25" baseline="1517" dirty="0" smtClean="0">
                <a:latin typeface="Calibri"/>
                <a:cs typeface="Calibri"/>
              </a:rPr>
              <a:t>z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9606" y="6475425"/>
            <a:ext cx="955067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E</a:t>
            </a:r>
            <a:r>
              <a:rPr sz="2700" b="1" spc="-25" baseline="3034" dirty="0" smtClean="0">
                <a:latin typeface="Calibri"/>
                <a:cs typeface="Calibri"/>
              </a:rPr>
              <a:t>s</a:t>
            </a:r>
            <a:r>
              <a:rPr sz="2700" b="1" spc="0" baseline="3034" dirty="0" smtClean="0">
                <a:latin typeface="Calibri"/>
                <a:cs typeface="Calibri"/>
              </a:rPr>
              <a:t>tim</a:t>
            </a:r>
            <a:r>
              <a:rPr sz="2700" b="1" spc="4" baseline="3034" dirty="0" smtClean="0">
                <a:latin typeface="Calibri"/>
                <a:cs typeface="Calibri"/>
              </a:rPr>
              <a:t>u</a:t>
            </a:r>
            <a:r>
              <a:rPr sz="2700" b="1" spc="0" baseline="3034" dirty="0" smtClean="0">
                <a:latin typeface="Calibri"/>
                <a:cs typeface="Calibri"/>
              </a:rPr>
              <a:t>lación</a:t>
            </a:r>
            <a:r>
              <a:rPr sz="2700" b="1" spc="-39" baseline="3034" dirty="0" smtClean="0"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latin typeface="Calibri"/>
                <a:cs typeface="Calibri"/>
              </a:rPr>
              <a:t>y</a:t>
            </a:r>
            <a:r>
              <a:rPr sz="2700" b="1" spc="9" baseline="3034" dirty="0" smtClean="0">
                <a:latin typeface="Calibri"/>
                <a:cs typeface="Calibri"/>
              </a:rPr>
              <a:t> </a:t>
            </a:r>
            <a:r>
              <a:rPr sz="2700" b="1" spc="4" baseline="3034" dirty="0" smtClean="0">
                <a:latin typeface="Calibri"/>
                <a:cs typeface="Calibri"/>
              </a:rPr>
              <a:t>De</a:t>
            </a:r>
            <a:r>
              <a:rPr sz="2700" b="1" spc="0" baseline="3034" dirty="0" smtClean="0">
                <a:latin typeface="Calibri"/>
                <a:cs typeface="Calibri"/>
              </a:rPr>
              <a:t>sar</a:t>
            </a:r>
            <a:r>
              <a:rPr sz="2700" b="1" spc="-29" baseline="3034" dirty="0" smtClean="0">
                <a:latin typeface="Calibri"/>
                <a:cs typeface="Calibri"/>
              </a:rPr>
              <a:t>r</a:t>
            </a:r>
            <a:r>
              <a:rPr sz="2700" b="1" spc="0" baseline="3034" dirty="0" smtClean="0">
                <a:latin typeface="Calibri"/>
                <a:cs typeface="Calibri"/>
              </a:rPr>
              <a:t>ol</a:t>
            </a:r>
            <a:r>
              <a:rPr sz="2700" b="1" spc="-4" baseline="3034" dirty="0" smtClean="0">
                <a:latin typeface="Calibri"/>
                <a:cs typeface="Calibri"/>
              </a:rPr>
              <a:t>l</a:t>
            </a:r>
            <a:r>
              <a:rPr sz="2700" b="1" spc="0" baseline="3034" dirty="0" smtClean="0">
                <a:latin typeface="Calibri"/>
                <a:cs typeface="Calibri"/>
              </a:rPr>
              <a:t>o</a:t>
            </a:r>
            <a:r>
              <a:rPr sz="2700" b="1" spc="-29" baseline="3034" dirty="0" smtClean="0">
                <a:latin typeface="Calibri"/>
                <a:cs typeface="Calibri"/>
              </a:rPr>
              <a:t> </a:t>
            </a:r>
            <a:r>
              <a:rPr sz="2700" b="1" spc="4" baseline="3034" dirty="0" smtClean="0">
                <a:latin typeface="Calibri"/>
                <a:cs typeface="Calibri"/>
              </a:rPr>
              <a:t>d</a:t>
            </a:r>
            <a:r>
              <a:rPr sz="2700" b="1" spc="0" baseline="3034" dirty="0" smtClean="0">
                <a:latin typeface="Calibri"/>
                <a:cs typeface="Calibri"/>
              </a:rPr>
              <a:t>e</a:t>
            </a:r>
            <a:r>
              <a:rPr sz="2700" b="1" spc="-19" baseline="3034" dirty="0" smtClean="0"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latin typeface="Calibri"/>
                <a:cs typeface="Calibri"/>
              </a:rPr>
              <a:t>Si</a:t>
            </a:r>
            <a:r>
              <a:rPr sz="2700" b="1" spc="-19" baseline="3034" dirty="0" smtClean="0">
                <a:latin typeface="Calibri"/>
                <a:cs typeface="Calibri"/>
              </a:rPr>
              <a:t>s</a:t>
            </a:r>
            <a:r>
              <a:rPr sz="2700" b="1" spc="-25" baseline="3034" dirty="0" smtClean="0">
                <a:latin typeface="Calibri"/>
                <a:cs typeface="Calibri"/>
              </a:rPr>
              <a:t>t</a:t>
            </a:r>
            <a:r>
              <a:rPr sz="2700" b="1" spc="4" baseline="3034" dirty="0" smtClean="0"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latin typeface="Calibri"/>
                <a:cs typeface="Calibri"/>
              </a:rPr>
              <a:t>ma</a:t>
            </a:r>
            <a:r>
              <a:rPr sz="2700" b="1" spc="-9" baseline="3034" dirty="0" smtClean="0"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latin typeface="Calibri"/>
                <a:cs typeface="Calibri"/>
              </a:rPr>
              <a:t>S</a:t>
            </a:r>
            <a:r>
              <a:rPr sz="2700" b="1" spc="4" baseline="3034" dirty="0" smtClean="0">
                <a:latin typeface="Calibri"/>
                <a:cs typeface="Calibri"/>
              </a:rPr>
              <a:t>en</a:t>
            </a:r>
            <a:r>
              <a:rPr sz="2700" b="1" spc="0" baseline="3034" dirty="0" smtClean="0">
                <a:latin typeface="Calibri"/>
                <a:cs typeface="Calibri"/>
              </a:rPr>
              <a:t>s</a:t>
            </a:r>
            <a:r>
              <a:rPr sz="2700" b="1" spc="4" baseline="3034" dirty="0" smtClean="0">
                <a:latin typeface="Calibri"/>
                <a:cs typeface="Calibri"/>
              </a:rPr>
              <a:t>o</a:t>
            </a:r>
            <a:r>
              <a:rPr sz="2700" b="1" spc="0" baseline="3034" dirty="0" smtClean="0">
                <a:latin typeface="Calibri"/>
                <a:cs typeface="Calibri"/>
              </a:rPr>
              <a:t>r</a:t>
            </a:r>
            <a:r>
              <a:rPr sz="2700" b="1" spc="-14" baseline="3034" dirty="0" smtClean="0">
                <a:latin typeface="Calibri"/>
                <a:cs typeface="Calibri"/>
              </a:rPr>
              <a:t>i</a:t>
            </a:r>
            <a:r>
              <a:rPr sz="2700" b="1" spc="-9" baseline="3034" dirty="0" smtClean="0">
                <a:latin typeface="Calibri"/>
                <a:cs typeface="Calibri"/>
              </a:rPr>
              <a:t>o</a:t>
            </a:r>
            <a:r>
              <a:rPr sz="2700" b="1" spc="0" baseline="3034" dirty="0" smtClean="0">
                <a:latin typeface="Calibri"/>
                <a:cs typeface="Calibri"/>
              </a:rPr>
              <a:t>m</a:t>
            </a:r>
            <a:r>
              <a:rPr sz="2700" b="1" spc="-4" baseline="3034" dirty="0" smtClean="0">
                <a:latin typeface="Calibri"/>
                <a:cs typeface="Calibri"/>
              </a:rPr>
              <a:t>o</a:t>
            </a:r>
            <a:r>
              <a:rPr sz="2700" b="1" spc="-9" baseline="3034" dirty="0" smtClean="0">
                <a:latin typeface="Calibri"/>
                <a:cs typeface="Calibri"/>
              </a:rPr>
              <a:t>to</a:t>
            </a:r>
            <a:r>
              <a:rPr sz="2700" b="1" spc="-134" baseline="3034" dirty="0" smtClean="0">
                <a:latin typeface="Calibri"/>
                <a:cs typeface="Calibri"/>
              </a:rPr>
              <a:t>r</a:t>
            </a:r>
            <a:r>
              <a:rPr sz="2700" b="1" spc="0" baseline="3034" dirty="0" smtClean="0">
                <a:latin typeface="Calibri"/>
                <a:cs typeface="Calibri"/>
              </a:rPr>
              <a:t>,</a:t>
            </a:r>
            <a:r>
              <a:rPr sz="2700" b="1" spc="-29" baseline="3034" dirty="0" smtClean="0"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latin typeface="Calibri"/>
                <a:cs typeface="Calibri"/>
              </a:rPr>
              <a:t>C</a:t>
            </a:r>
            <a:r>
              <a:rPr sz="2700" b="1" spc="-4" baseline="3034" dirty="0" smtClean="0">
                <a:latin typeface="Calibri"/>
                <a:cs typeface="Calibri"/>
              </a:rPr>
              <a:t>a</a:t>
            </a:r>
            <a:r>
              <a:rPr sz="2700" b="1" spc="4" baseline="3034" dirty="0" smtClean="0">
                <a:latin typeface="Calibri"/>
                <a:cs typeface="Calibri"/>
              </a:rPr>
              <a:t>p</a:t>
            </a:r>
            <a:r>
              <a:rPr sz="2700" b="1" spc="0" baseline="3034" dirty="0" smtClean="0">
                <a:latin typeface="Calibri"/>
                <a:cs typeface="Calibri"/>
              </a:rPr>
              <a:t>aci</a:t>
            </a:r>
            <a:r>
              <a:rPr sz="2700" b="1" spc="9" baseline="3034" dirty="0" smtClean="0">
                <a:latin typeface="Calibri"/>
                <a:cs typeface="Calibri"/>
              </a:rPr>
              <a:t>d</a:t>
            </a:r>
            <a:r>
              <a:rPr sz="2700" b="1" spc="0" baseline="3034" dirty="0" smtClean="0">
                <a:latin typeface="Calibri"/>
                <a:cs typeface="Calibri"/>
              </a:rPr>
              <a:t>ad</a:t>
            </a:r>
            <a:r>
              <a:rPr sz="2700" b="1" spc="-29" baseline="3034" dirty="0" smtClean="0"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latin typeface="Calibri"/>
                <a:cs typeface="Calibri"/>
              </a:rPr>
              <a:t>A</a:t>
            </a:r>
            <a:r>
              <a:rPr sz="2700" b="1" spc="4" baseline="3034" dirty="0" smtClean="0">
                <a:latin typeface="Calibri"/>
                <a:cs typeface="Calibri"/>
              </a:rPr>
              <a:t>e</a:t>
            </a:r>
            <a:r>
              <a:rPr sz="2700" b="1" spc="-29" baseline="3034" dirty="0" smtClean="0">
                <a:latin typeface="Calibri"/>
                <a:cs typeface="Calibri"/>
              </a:rPr>
              <a:t>r</a:t>
            </a:r>
            <a:r>
              <a:rPr sz="2700" b="1" spc="0" baseline="3034" dirty="0" smtClean="0">
                <a:latin typeface="Calibri"/>
                <a:cs typeface="Calibri"/>
              </a:rPr>
              <a:t>ó</a:t>
            </a:r>
            <a:r>
              <a:rPr sz="2700" b="1" spc="9" baseline="3034" dirty="0" smtClean="0">
                <a:latin typeface="Calibri"/>
                <a:cs typeface="Calibri"/>
              </a:rPr>
              <a:t>b</a:t>
            </a:r>
            <a:r>
              <a:rPr sz="2700" b="1" spc="0" baseline="3034" dirty="0" smtClean="0">
                <a:latin typeface="Calibri"/>
                <a:cs typeface="Calibri"/>
              </a:rPr>
              <a:t>i</a:t>
            </a:r>
            <a:r>
              <a:rPr sz="2700" b="1" spc="-4" baseline="3034" dirty="0" smtClean="0">
                <a:latin typeface="Calibri"/>
                <a:cs typeface="Calibri"/>
              </a:rPr>
              <a:t>c</a:t>
            </a:r>
            <a:r>
              <a:rPr sz="2700" b="1" spc="0" baseline="3034" dirty="0" smtClean="0">
                <a:latin typeface="Calibri"/>
                <a:cs typeface="Calibri"/>
              </a:rPr>
              <a:t>a,</a:t>
            </a:r>
            <a:r>
              <a:rPr sz="2700" b="1" spc="-9" baseline="3034" dirty="0" smtClean="0">
                <a:latin typeface="Calibri"/>
                <a:cs typeface="Calibri"/>
              </a:rPr>
              <a:t> </a:t>
            </a:r>
            <a:r>
              <a:rPr sz="2700" b="1" spc="-19" baseline="3034" dirty="0" smtClean="0">
                <a:latin typeface="Calibri"/>
                <a:cs typeface="Calibri"/>
              </a:rPr>
              <a:t>F</a:t>
            </a:r>
            <a:r>
              <a:rPr sz="2700" b="1" spc="0" baseline="3034" dirty="0" smtClean="0">
                <a:latin typeface="Calibri"/>
                <a:cs typeface="Calibri"/>
              </a:rPr>
              <a:t>or</a:t>
            </a:r>
            <a:r>
              <a:rPr sz="2700" b="1" spc="-25" baseline="3034" dirty="0" smtClean="0">
                <a:latin typeface="Calibri"/>
                <a:cs typeface="Calibri"/>
              </a:rPr>
              <a:t>t</a:t>
            </a:r>
            <a:r>
              <a:rPr sz="2700" b="1" spc="0" baseline="3034" dirty="0" smtClean="0">
                <a:latin typeface="Calibri"/>
                <a:cs typeface="Calibri"/>
              </a:rPr>
              <a:t>al</a:t>
            </a:r>
            <a:r>
              <a:rPr sz="2700" b="1" spc="-4" baseline="3034" dirty="0" smtClean="0">
                <a:latin typeface="Calibri"/>
                <a:cs typeface="Calibri"/>
              </a:rPr>
              <a:t>e</a:t>
            </a:r>
            <a:r>
              <a:rPr sz="2700" b="1" spc="-9" baseline="3034" dirty="0" smtClean="0">
                <a:latin typeface="Calibri"/>
                <a:cs typeface="Calibri"/>
              </a:rPr>
              <a:t>c</a:t>
            </a:r>
            <a:r>
              <a:rPr sz="2700" b="1" spc="0" baseline="3034" dirty="0" smtClean="0">
                <a:latin typeface="Calibri"/>
                <a:cs typeface="Calibri"/>
              </a:rPr>
              <a:t>im</a:t>
            </a:r>
            <a:r>
              <a:rPr sz="2700" b="1" spc="-9" baseline="3034" dirty="0" smtClean="0">
                <a:latin typeface="Calibri"/>
                <a:cs typeface="Calibri"/>
              </a:rPr>
              <a:t>i</a:t>
            </a:r>
            <a:r>
              <a:rPr sz="2700" b="1" spc="-4" baseline="3034" dirty="0" smtClean="0">
                <a:latin typeface="Calibri"/>
                <a:cs typeface="Calibri"/>
              </a:rPr>
              <a:t>e</a:t>
            </a:r>
            <a:r>
              <a:rPr sz="2700" b="1" spc="-14" baseline="3034" dirty="0" smtClean="0">
                <a:latin typeface="Calibri"/>
                <a:cs typeface="Calibri"/>
              </a:rPr>
              <a:t>n</a:t>
            </a:r>
            <a:r>
              <a:rPr sz="2700" b="1" spc="-9" baseline="3034" dirty="0" smtClean="0">
                <a:latin typeface="Calibri"/>
                <a:cs typeface="Calibri"/>
              </a:rPr>
              <a:t>t</a:t>
            </a:r>
            <a:r>
              <a:rPr sz="2700" b="1" spc="0" baseline="3034" dirty="0" smtClean="0">
                <a:latin typeface="Calibri"/>
                <a:cs typeface="Calibri"/>
              </a:rPr>
              <a:t>o</a:t>
            </a:r>
            <a:r>
              <a:rPr sz="2700" b="1" spc="-39" baseline="3034" dirty="0" smtClean="0"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latin typeface="Calibri"/>
                <a:cs typeface="Calibri"/>
              </a:rPr>
              <a:t>Mu</a:t>
            </a:r>
            <a:r>
              <a:rPr sz="2700" b="1" spc="4" baseline="3034" dirty="0" smtClean="0">
                <a:latin typeface="Calibri"/>
                <a:cs typeface="Calibri"/>
              </a:rPr>
              <a:t>s</a:t>
            </a:r>
            <a:r>
              <a:rPr sz="2700" b="1" spc="0" baseline="3034" dirty="0" smtClean="0">
                <a:latin typeface="Calibri"/>
                <a:cs typeface="Calibri"/>
              </a:rPr>
              <a:t>c</a:t>
            </a:r>
            <a:r>
              <a:rPr sz="2700" b="1" spc="4" baseline="3034" dirty="0" smtClean="0">
                <a:latin typeface="Calibri"/>
                <a:cs typeface="Calibri"/>
              </a:rPr>
              <a:t>u</a:t>
            </a:r>
            <a:r>
              <a:rPr sz="2700" b="1" spc="0" baseline="3034" dirty="0" smtClean="0">
                <a:latin typeface="Calibri"/>
                <a:cs typeface="Calibri"/>
              </a:rPr>
              <a:t>la</a:t>
            </a:r>
            <a:r>
              <a:rPr sz="2700" b="1" spc="34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3636" y="3573779"/>
            <a:ext cx="5728716" cy="1014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7063" marR="1638834" indent="-284988" algn="just">
              <a:lnSpc>
                <a:spcPts val="2400"/>
              </a:lnSpc>
              <a:spcBef>
                <a:spcPts val="434"/>
              </a:spcBef>
              <a:tabLst>
                <a:tab pos="368300" algn="l"/>
              </a:tabLst>
            </a:pPr>
            <a:r>
              <a:rPr sz="2000" spc="0" dirty="0" smtClean="0">
                <a:latin typeface="Arial"/>
                <a:cs typeface="Arial"/>
              </a:rPr>
              <a:t>•	</a:t>
            </a:r>
            <a:r>
              <a:rPr sz="2000" b="1" spc="0" dirty="0" smtClean="0">
                <a:latin typeface="Calibri"/>
                <a:cs typeface="Calibri"/>
              </a:rPr>
              <a:t>D</a:t>
            </a:r>
            <a:r>
              <a:rPr sz="2000" b="1" spc="4" dirty="0" smtClean="0">
                <a:latin typeface="Calibri"/>
                <a:cs typeface="Calibri"/>
              </a:rPr>
              <a:t>u</a:t>
            </a:r>
            <a:r>
              <a:rPr sz="2000" b="1" spc="-50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ació</a:t>
            </a:r>
            <a:r>
              <a:rPr sz="2000" b="1" spc="9" dirty="0" smtClean="0">
                <a:latin typeface="Calibri"/>
                <a:cs typeface="Calibri"/>
              </a:rPr>
              <a:t>n</a:t>
            </a:r>
            <a:r>
              <a:rPr sz="2000" b="1" spc="0" dirty="0" smtClean="0">
                <a:latin typeface="Calibri"/>
                <a:cs typeface="Calibri"/>
              </a:rPr>
              <a:t>:</a:t>
            </a:r>
            <a:r>
              <a:rPr sz="2000" b="1" spc="-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60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n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os a </a:t>
            </a:r>
            <a:r>
              <a:rPr sz="2000" spc="4" dirty="0" smtClean="0">
                <a:latin typeface="Calibri"/>
                <a:cs typeface="Calibri"/>
              </a:rPr>
              <a:t>9</a:t>
            </a:r>
            <a:r>
              <a:rPr sz="2000" spc="0" dirty="0" smtClean="0">
                <a:latin typeface="Calibri"/>
                <a:cs typeface="Calibri"/>
              </a:rPr>
              <a:t>0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n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os </a:t>
            </a:r>
            <a:r>
              <a:rPr sz="2000" b="1" spc="4" dirty="0" smtClean="0">
                <a:latin typeface="Calibri"/>
                <a:cs typeface="Calibri"/>
              </a:rPr>
              <a:t>F</a:t>
            </a:r>
            <a:r>
              <a:rPr sz="2000" b="1" spc="-25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e</a:t>
            </a:r>
            <a:r>
              <a:rPr sz="2000" b="1" spc="4" dirty="0" smtClean="0">
                <a:latin typeface="Calibri"/>
                <a:cs typeface="Calibri"/>
              </a:rPr>
              <a:t>cu</a:t>
            </a:r>
            <a:r>
              <a:rPr sz="2000" b="1" spc="0" dirty="0" smtClean="0">
                <a:latin typeface="Calibri"/>
                <a:cs typeface="Calibri"/>
              </a:rPr>
              <a:t>e</a:t>
            </a:r>
            <a:r>
              <a:rPr sz="2000" b="1" spc="4" dirty="0" smtClean="0">
                <a:latin typeface="Calibri"/>
                <a:cs typeface="Calibri"/>
              </a:rPr>
              <a:t>n</a:t>
            </a:r>
            <a:r>
              <a:rPr sz="2000" b="1" spc="0" dirty="0" smtClean="0">
                <a:latin typeface="Calibri"/>
                <a:cs typeface="Calibri"/>
              </a:rPr>
              <a:t>cia:</a:t>
            </a:r>
            <a:r>
              <a:rPr sz="2000" b="1" spc="-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2 a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3 </a:t>
            </a:r>
            <a:r>
              <a:rPr sz="2000" spc="-34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eces</a:t>
            </a:r>
            <a:r>
              <a:rPr sz="2000" spc="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 la se</a:t>
            </a:r>
            <a:r>
              <a:rPr sz="2000" spc="-9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ana </a:t>
            </a:r>
            <a:r>
              <a:rPr sz="2000" b="1" spc="0" dirty="0" smtClean="0">
                <a:latin typeface="Calibri"/>
                <a:cs typeface="Calibri"/>
              </a:rPr>
              <a:t>I</a:t>
            </a:r>
            <a:r>
              <a:rPr sz="2000" b="1" spc="-9" dirty="0" smtClean="0">
                <a:latin typeface="Calibri"/>
                <a:cs typeface="Calibri"/>
              </a:rPr>
              <a:t>n</a:t>
            </a:r>
            <a:r>
              <a:rPr sz="2000" b="1" spc="-19" dirty="0" smtClean="0">
                <a:latin typeface="Calibri"/>
                <a:cs typeface="Calibri"/>
              </a:rPr>
              <a:t>t</a:t>
            </a:r>
            <a:r>
              <a:rPr sz="2000" b="1" spc="0" dirty="0" smtClean="0">
                <a:latin typeface="Calibri"/>
                <a:cs typeface="Calibri"/>
              </a:rPr>
              <a:t>e</a:t>
            </a:r>
            <a:r>
              <a:rPr sz="2000" b="1" spc="4" dirty="0" smtClean="0">
                <a:latin typeface="Calibri"/>
                <a:cs typeface="Calibri"/>
              </a:rPr>
              <a:t>ns</a:t>
            </a:r>
            <a:r>
              <a:rPr sz="2000" b="1" spc="0" dirty="0" smtClean="0">
                <a:latin typeface="Calibri"/>
                <a:cs typeface="Calibri"/>
              </a:rPr>
              <a:t>ida</a:t>
            </a:r>
            <a:r>
              <a:rPr sz="2000" b="1" spc="9" dirty="0" smtClean="0">
                <a:latin typeface="Calibri"/>
                <a:cs typeface="Calibri"/>
              </a:rPr>
              <a:t>d</a:t>
            </a:r>
            <a:r>
              <a:rPr sz="2000" b="1" spc="0" dirty="0" smtClean="0">
                <a:latin typeface="Calibri"/>
                <a:cs typeface="Calibri"/>
              </a:rPr>
              <a:t>:</a:t>
            </a:r>
            <a:r>
              <a:rPr sz="2000" b="1" spc="-2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mode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ado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 v</a:t>
            </a:r>
            <a:r>
              <a:rPr sz="2000" spc="-4" dirty="0" smtClean="0">
                <a:latin typeface="Calibri"/>
                <a:cs typeface="Calibri"/>
              </a:rPr>
              <a:t>ig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oso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8411" y="1534668"/>
            <a:ext cx="3713988" cy="640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75">
              <a:lnSpc>
                <a:spcPct val="101725"/>
              </a:lnSpc>
              <a:spcBef>
                <a:spcPts val="334"/>
              </a:spcBef>
            </a:pPr>
            <a:r>
              <a:rPr sz="2000" b="1" spc="0" dirty="0" smtClean="0">
                <a:latin typeface="Calibri"/>
                <a:cs typeface="Calibri"/>
              </a:rPr>
              <a:t>G</a:t>
            </a:r>
            <a:r>
              <a:rPr sz="2000" b="1" spc="-9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u</a:t>
            </a:r>
            <a:r>
              <a:rPr sz="2000" b="1" spc="9" dirty="0" smtClean="0">
                <a:latin typeface="Calibri"/>
                <a:cs typeface="Calibri"/>
              </a:rPr>
              <a:t>p</a:t>
            </a:r>
            <a:r>
              <a:rPr sz="2000" b="1" spc="0" dirty="0" smtClean="0">
                <a:latin typeface="Calibri"/>
                <a:cs typeface="Calibri"/>
              </a:rPr>
              <a:t>o</a:t>
            </a:r>
            <a:r>
              <a:rPr sz="2000" b="1" spc="-4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de 18 a</a:t>
            </a:r>
            <a:r>
              <a:rPr sz="2000" b="1" spc="-9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64 años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2128" y="1536192"/>
            <a:ext cx="3424428" cy="6385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75">
              <a:lnSpc>
                <a:spcPct val="101725"/>
              </a:lnSpc>
              <a:spcBef>
                <a:spcPts val="325"/>
              </a:spcBef>
            </a:pPr>
            <a:r>
              <a:rPr sz="2000" b="1" spc="-4" dirty="0" smtClean="0">
                <a:latin typeface="Calibri"/>
                <a:cs typeface="Calibri"/>
              </a:rPr>
              <a:t>G</a:t>
            </a:r>
            <a:r>
              <a:rPr sz="2000" b="1" spc="0" dirty="0" smtClean="0">
                <a:latin typeface="Calibri"/>
                <a:cs typeface="Calibri"/>
              </a:rPr>
              <a:t>rupo</a:t>
            </a:r>
            <a:r>
              <a:rPr sz="2000" b="1" spc="-4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de</a:t>
            </a:r>
            <a:r>
              <a:rPr sz="2000" b="1" spc="-4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6 a</a:t>
            </a:r>
            <a:r>
              <a:rPr sz="2000" b="1" spc="-4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18</a:t>
            </a:r>
            <a:r>
              <a:rPr sz="2000" b="1" spc="-14" dirty="0" smtClean="0">
                <a:latin typeface="Calibri"/>
                <a:cs typeface="Calibri"/>
              </a:rPr>
              <a:t> </a:t>
            </a:r>
            <a:r>
              <a:rPr sz="2000" b="1" spc="-4" dirty="0" smtClean="0">
                <a:latin typeface="Calibri"/>
                <a:cs typeface="Calibri"/>
              </a:rPr>
              <a:t>a</a:t>
            </a:r>
            <a:r>
              <a:rPr sz="2000" b="1" spc="0" dirty="0" smtClean="0">
                <a:latin typeface="Calibri"/>
                <a:cs typeface="Calibri"/>
              </a:rPr>
              <a:t>ños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9600" y="1534668"/>
            <a:ext cx="3080004" cy="640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101725"/>
              </a:lnSpc>
              <a:spcBef>
                <a:spcPts val="334"/>
              </a:spcBef>
            </a:pPr>
            <a:r>
              <a:rPr sz="2000" b="1" spc="0" dirty="0" smtClean="0">
                <a:latin typeface="Calibri"/>
                <a:cs typeface="Calibri"/>
              </a:rPr>
              <a:t>G</a:t>
            </a:r>
            <a:r>
              <a:rPr sz="2000" b="1" spc="-9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u</a:t>
            </a:r>
            <a:r>
              <a:rPr sz="2000" b="1" spc="9" dirty="0" smtClean="0">
                <a:latin typeface="Calibri"/>
                <a:cs typeface="Calibri"/>
              </a:rPr>
              <a:t>p</a:t>
            </a:r>
            <a:r>
              <a:rPr sz="2000" b="1" spc="0" dirty="0" smtClean="0">
                <a:latin typeface="Calibri"/>
                <a:cs typeface="Calibri"/>
              </a:rPr>
              <a:t>o</a:t>
            </a:r>
            <a:r>
              <a:rPr sz="2000" b="1" spc="-4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de 2</a:t>
            </a:r>
            <a:r>
              <a:rPr sz="2000" b="1" spc="-9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a 5</a:t>
            </a:r>
            <a:r>
              <a:rPr sz="2000" b="1" spc="-4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años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852487"/>
            <a:ext cx="88392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72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/>
          <p:nvPr/>
        </p:nvSpPr>
        <p:spPr>
          <a:xfrm>
            <a:off x="1810512" y="4757928"/>
            <a:ext cx="3582924" cy="1505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5"/>
              </a:spcBef>
            </a:pPr>
            <a:endParaRPr sz="1400"/>
          </a:p>
          <a:p>
            <a:pPr marR="67641" algn="r">
              <a:lnSpc>
                <a:spcPct val="101725"/>
              </a:lnSpc>
            </a:pPr>
            <a:r>
              <a:rPr sz="2300" spc="0" dirty="0" smtClean="0">
                <a:latin typeface="Calibri"/>
                <a:cs typeface="Calibri"/>
              </a:rPr>
              <a:t>•</a:t>
            </a:r>
            <a:endParaRPr sz="2300">
              <a:latin typeface="Calibri"/>
              <a:cs typeface="Calibri"/>
            </a:endParaRPr>
          </a:p>
          <a:p>
            <a:pPr marR="67489" algn="r">
              <a:lnSpc>
                <a:spcPct val="101725"/>
              </a:lnSpc>
              <a:spcBef>
                <a:spcPts val="145"/>
              </a:spcBef>
            </a:pPr>
            <a:r>
              <a:rPr sz="2300" spc="0" dirty="0" smtClean="0">
                <a:latin typeface="Calibri"/>
                <a:cs typeface="Calibri"/>
              </a:rPr>
              <a:t>•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244072" y="19811"/>
            <a:ext cx="382524" cy="87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218164" y="-6096"/>
            <a:ext cx="379475" cy="867156"/>
          </a:xfrm>
          <a:custGeom>
            <a:avLst/>
            <a:gdLst/>
            <a:ahLst/>
            <a:cxnLst/>
            <a:rect l="l" t="t" r="r" b="b"/>
            <a:pathLst>
              <a:path w="379475" h="867156">
                <a:moveTo>
                  <a:pt x="379475" y="6096"/>
                </a:moveTo>
                <a:lnTo>
                  <a:pt x="0" y="6096"/>
                </a:lnTo>
                <a:lnTo>
                  <a:pt x="0" y="867156"/>
                </a:lnTo>
                <a:lnTo>
                  <a:pt x="379475" y="867156"/>
                </a:lnTo>
                <a:lnTo>
                  <a:pt x="379475" y="60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623548" y="25907"/>
            <a:ext cx="466344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597640" y="0"/>
            <a:ext cx="463296" cy="861060"/>
          </a:xfrm>
          <a:custGeom>
            <a:avLst/>
            <a:gdLst/>
            <a:ahLst/>
            <a:cxnLst/>
            <a:rect l="l" t="t" r="r" b="b"/>
            <a:pathLst>
              <a:path w="463296" h="861060">
                <a:moveTo>
                  <a:pt x="0" y="861060"/>
                </a:moveTo>
                <a:lnTo>
                  <a:pt x="463296" y="861060"/>
                </a:lnTo>
                <a:lnTo>
                  <a:pt x="463296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186160" y="6377938"/>
            <a:ext cx="382524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18164" y="6400799"/>
            <a:ext cx="379475" cy="457200"/>
          </a:xfrm>
          <a:custGeom>
            <a:avLst/>
            <a:gdLst/>
            <a:ahLst/>
            <a:cxnLst/>
            <a:rect l="l" t="t" r="r" b="b"/>
            <a:pathLst>
              <a:path w="379475" h="457199">
                <a:moveTo>
                  <a:pt x="379475" y="0"/>
                </a:moveTo>
                <a:lnTo>
                  <a:pt x="0" y="0"/>
                </a:lnTo>
                <a:lnTo>
                  <a:pt x="0" y="457199"/>
                </a:lnTo>
                <a:lnTo>
                  <a:pt x="379475" y="457199"/>
                </a:lnTo>
                <a:lnTo>
                  <a:pt x="379475" y="0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65636" y="6377938"/>
            <a:ext cx="46634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97640" y="6400799"/>
            <a:ext cx="463296" cy="457200"/>
          </a:xfrm>
          <a:custGeom>
            <a:avLst/>
            <a:gdLst/>
            <a:ahLst/>
            <a:cxnLst/>
            <a:rect l="l" t="t" r="r" b="b"/>
            <a:pathLst>
              <a:path w="463296" h="457199">
                <a:moveTo>
                  <a:pt x="463296" y="0"/>
                </a:moveTo>
                <a:lnTo>
                  <a:pt x="0" y="0"/>
                </a:lnTo>
                <a:lnTo>
                  <a:pt x="0" y="457199"/>
                </a:lnTo>
                <a:lnTo>
                  <a:pt x="463296" y="457199"/>
                </a:lnTo>
                <a:lnTo>
                  <a:pt x="463296" y="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17592" y="1629155"/>
            <a:ext cx="4959096" cy="152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7572" y="2097024"/>
            <a:ext cx="4277868" cy="7117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64836" y="1659636"/>
            <a:ext cx="4863084" cy="1417319"/>
          </a:xfrm>
          <a:custGeom>
            <a:avLst/>
            <a:gdLst/>
            <a:ahLst/>
            <a:cxnLst/>
            <a:rect l="l" t="t" r="r" b="b"/>
            <a:pathLst>
              <a:path w="4863084" h="1417319">
                <a:moveTo>
                  <a:pt x="4154423" y="1240154"/>
                </a:moveTo>
                <a:lnTo>
                  <a:pt x="4154423" y="1417319"/>
                </a:lnTo>
                <a:lnTo>
                  <a:pt x="4863084" y="708660"/>
                </a:lnTo>
                <a:lnTo>
                  <a:pt x="4154423" y="0"/>
                </a:lnTo>
                <a:lnTo>
                  <a:pt x="4154423" y="177164"/>
                </a:lnTo>
                <a:lnTo>
                  <a:pt x="0" y="177164"/>
                </a:lnTo>
                <a:lnTo>
                  <a:pt x="0" y="1240154"/>
                </a:lnTo>
                <a:lnTo>
                  <a:pt x="4154423" y="124015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64836" y="1659636"/>
            <a:ext cx="4863084" cy="1417319"/>
          </a:xfrm>
          <a:custGeom>
            <a:avLst/>
            <a:gdLst/>
            <a:ahLst/>
            <a:cxnLst/>
            <a:rect l="l" t="t" r="r" b="b"/>
            <a:pathLst>
              <a:path w="4863084" h="1417319">
                <a:moveTo>
                  <a:pt x="0" y="177164"/>
                </a:moveTo>
                <a:lnTo>
                  <a:pt x="4154423" y="177164"/>
                </a:lnTo>
                <a:lnTo>
                  <a:pt x="4154423" y="0"/>
                </a:lnTo>
                <a:lnTo>
                  <a:pt x="4863084" y="708660"/>
                </a:lnTo>
                <a:lnTo>
                  <a:pt x="4154423" y="1417319"/>
                </a:lnTo>
                <a:lnTo>
                  <a:pt x="4154423" y="1240154"/>
                </a:lnTo>
                <a:lnTo>
                  <a:pt x="0" y="1240154"/>
                </a:lnTo>
                <a:lnTo>
                  <a:pt x="0" y="17716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79092" y="1638300"/>
            <a:ext cx="3329939" cy="1505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17592" y="3188207"/>
            <a:ext cx="4959096" cy="15255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57572" y="3639312"/>
            <a:ext cx="4076700" cy="7132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64836" y="3218688"/>
            <a:ext cx="4863084" cy="1418844"/>
          </a:xfrm>
          <a:custGeom>
            <a:avLst/>
            <a:gdLst/>
            <a:ahLst/>
            <a:cxnLst/>
            <a:rect l="l" t="t" r="r" b="b"/>
            <a:pathLst>
              <a:path w="4863084" h="1418843">
                <a:moveTo>
                  <a:pt x="4153662" y="1241425"/>
                </a:moveTo>
                <a:lnTo>
                  <a:pt x="4153662" y="1418844"/>
                </a:lnTo>
                <a:lnTo>
                  <a:pt x="4863084" y="709422"/>
                </a:lnTo>
                <a:lnTo>
                  <a:pt x="4153662" y="0"/>
                </a:lnTo>
                <a:lnTo>
                  <a:pt x="4153662" y="177419"/>
                </a:lnTo>
                <a:lnTo>
                  <a:pt x="0" y="177419"/>
                </a:lnTo>
                <a:lnTo>
                  <a:pt x="0" y="1241425"/>
                </a:lnTo>
                <a:lnTo>
                  <a:pt x="4153662" y="1241425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64836" y="3218688"/>
            <a:ext cx="4863084" cy="1418844"/>
          </a:xfrm>
          <a:custGeom>
            <a:avLst/>
            <a:gdLst/>
            <a:ahLst/>
            <a:cxnLst/>
            <a:rect l="l" t="t" r="r" b="b"/>
            <a:pathLst>
              <a:path w="4863084" h="1418843">
                <a:moveTo>
                  <a:pt x="0" y="177419"/>
                </a:moveTo>
                <a:lnTo>
                  <a:pt x="4153662" y="177419"/>
                </a:lnTo>
                <a:lnTo>
                  <a:pt x="4153662" y="0"/>
                </a:lnTo>
                <a:lnTo>
                  <a:pt x="4863084" y="709422"/>
                </a:lnTo>
                <a:lnTo>
                  <a:pt x="4153662" y="1418844"/>
                </a:lnTo>
                <a:lnTo>
                  <a:pt x="4153662" y="1241425"/>
                </a:lnTo>
                <a:lnTo>
                  <a:pt x="0" y="1241425"/>
                </a:lnTo>
                <a:lnTo>
                  <a:pt x="0" y="17741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79092" y="3197352"/>
            <a:ext cx="3329939" cy="15072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17592" y="4748784"/>
            <a:ext cx="4959096" cy="1523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57572" y="4824983"/>
            <a:ext cx="4748783" cy="14066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64836" y="4779264"/>
            <a:ext cx="4863084" cy="1417320"/>
          </a:xfrm>
          <a:custGeom>
            <a:avLst/>
            <a:gdLst/>
            <a:ahLst/>
            <a:cxnLst/>
            <a:rect l="l" t="t" r="r" b="b"/>
            <a:pathLst>
              <a:path w="4863084" h="1417320">
                <a:moveTo>
                  <a:pt x="4154423" y="1240155"/>
                </a:moveTo>
                <a:lnTo>
                  <a:pt x="4154423" y="1417320"/>
                </a:lnTo>
                <a:lnTo>
                  <a:pt x="4863084" y="708660"/>
                </a:lnTo>
                <a:lnTo>
                  <a:pt x="4154423" y="0"/>
                </a:lnTo>
                <a:lnTo>
                  <a:pt x="4154423" y="177165"/>
                </a:lnTo>
                <a:lnTo>
                  <a:pt x="0" y="177165"/>
                </a:lnTo>
                <a:lnTo>
                  <a:pt x="0" y="1240155"/>
                </a:lnTo>
                <a:lnTo>
                  <a:pt x="4154423" y="1240155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64836" y="4779264"/>
            <a:ext cx="4863084" cy="1417320"/>
          </a:xfrm>
          <a:custGeom>
            <a:avLst/>
            <a:gdLst/>
            <a:ahLst/>
            <a:cxnLst/>
            <a:rect l="l" t="t" r="r" b="b"/>
            <a:pathLst>
              <a:path w="4863084" h="1417320">
                <a:moveTo>
                  <a:pt x="0" y="177165"/>
                </a:moveTo>
                <a:lnTo>
                  <a:pt x="4154423" y="177165"/>
                </a:lnTo>
                <a:lnTo>
                  <a:pt x="4154423" y="0"/>
                </a:lnTo>
                <a:lnTo>
                  <a:pt x="4863084" y="708660"/>
                </a:lnTo>
                <a:lnTo>
                  <a:pt x="4154423" y="1417320"/>
                </a:lnTo>
                <a:lnTo>
                  <a:pt x="4154423" y="1240155"/>
                </a:lnTo>
                <a:lnTo>
                  <a:pt x="0" y="1240155"/>
                </a:lnTo>
                <a:lnTo>
                  <a:pt x="0" y="177165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10512" y="4757928"/>
            <a:ext cx="3582924" cy="15057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07158" y="708657"/>
            <a:ext cx="117048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14" baseline="421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TE</a:t>
            </a:r>
            <a:r>
              <a:rPr sz="5400" spc="0" baseline="421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ST</a:t>
            </a:r>
            <a:endParaRPr sz="36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24120" y="708657"/>
            <a:ext cx="5418305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9" baseline="421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A</a:t>
            </a:r>
            <a:r>
              <a:rPr sz="5400" spc="14" baseline="421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C</a:t>
            </a:r>
            <a:r>
              <a:rPr sz="5400" spc="0" baseline="421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TIVI</a:t>
            </a:r>
            <a:r>
              <a:rPr sz="5400" spc="9" baseline="421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D</a:t>
            </a:r>
            <a:r>
              <a:rPr sz="5400" spc="0" baseline="421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AD</a:t>
            </a:r>
            <a:r>
              <a:rPr sz="5400" spc="-24" baseline="421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5400" spc="9" baseline="421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F</a:t>
            </a:r>
            <a:r>
              <a:rPr sz="5400" spc="0" baseline="421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Í</a:t>
            </a:r>
            <a:r>
              <a:rPr sz="5400" spc="25" baseline="421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S</a:t>
            </a:r>
            <a:r>
              <a:rPr sz="5400" spc="0" baseline="421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ICA</a:t>
            </a:r>
            <a:r>
              <a:rPr sz="5400" spc="-29" baseline="421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5400" spc="14" baseline="421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20</a:t>
            </a:r>
            <a:r>
              <a:rPr sz="5400" spc="0" baseline="421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19</a:t>
            </a:r>
            <a:endParaRPr sz="36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38527" y="2106193"/>
            <a:ext cx="1143423" cy="559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80"/>
              </a:lnSpc>
              <a:spcBef>
                <a:spcPts val="219"/>
              </a:spcBef>
            </a:pPr>
            <a:r>
              <a:rPr sz="6300" spc="0" baseline="3250" dirty="0" smtClean="0">
                <a:solidFill>
                  <a:srgbClr val="FFFFFF"/>
                </a:solidFill>
                <a:latin typeface="Calibri"/>
                <a:cs typeface="Calibri"/>
              </a:rPr>
              <a:t>2 a 5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5599" y="2106193"/>
            <a:ext cx="1132756" cy="559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80"/>
              </a:lnSpc>
              <a:spcBef>
                <a:spcPts val="219"/>
              </a:spcBef>
            </a:pPr>
            <a:r>
              <a:rPr sz="6300" spc="9" baseline="32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300" spc="0" baseline="3250" dirty="0" smtClean="0">
                <a:solidFill>
                  <a:srgbClr val="FFFFFF"/>
                </a:solidFill>
                <a:latin typeface="Calibri"/>
                <a:cs typeface="Calibri"/>
              </a:rPr>
              <a:t>ños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67376" y="2253488"/>
            <a:ext cx="3838740" cy="31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5"/>
              </a:lnSpc>
              <a:spcBef>
                <a:spcPts val="122"/>
              </a:spcBef>
            </a:pPr>
            <a:r>
              <a:rPr sz="3450" spc="-4" baseline="3561" dirty="0" smtClean="0">
                <a:latin typeface="Calibri"/>
                <a:cs typeface="Calibri"/>
              </a:rPr>
              <a:t>•</a:t>
            </a:r>
            <a:r>
              <a:rPr sz="3450" spc="0" baseline="3561" dirty="0" smtClean="0">
                <a:latin typeface="Calibri"/>
                <a:cs typeface="Calibri"/>
              </a:rPr>
              <a:t>Sal</a:t>
            </a:r>
            <a:r>
              <a:rPr sz="3450" spc="-29" baseline="3561" dirty="0" smtClean="0">
                <a:latin typeface="Calibri"/>
                <a:cs typeface="Calibri"/>
              </a:rPr>
              <a:t>t</a:t>
            </a:r>
            <a:r>
              <a:rPr sz="3450" spc="0" baseline="3561" dirty="0" smtClean="0">
                <a:latin typeface="Calibri"/>
                <a:cs typeface="Calibri"/>
              </a:rPr>
              <a:t>o longi</a:t>
            </a:r>
            <a:r>
              <a:rPr sz="3450" spc="-4" baseline="3561" dirty="0" smtClean="0">
                <a:latin typeface="Calibri"/>
                <a:cs typeface="Calibri"/>
              </a:rPr>
              <a:t>t</a:t>
            </a:r>
            <a:r>
              <a:rPr sz="3450" spc="0" baseline="3561" dirty="0" smtClean="0">
                <a:latin typeface="Calibri"/>
                <a:cs typeface="Calibri"/>
              </a:rPr>
              <a:t>udinal</a:t>
            </a:r>
            <a:r>
              <a:rPr sz="3450" spc="-14" baseline="3561" dirty="0" smtClean="0">
                <a:latin typeface="Calibri"/>
                <a:cs typeface="Calibri"/>
              </a:rPr>
              <a:t> </a:t>
            </a:r>
            <a:r>
              <a:rPr sz="3450" spc="0" baseline="3561" dirty="0" smtClean="0">
                <a:latin typeface="Calibri"/>
                <a:cs typeface="Calibri"/>
              </a:rPr>
              <a:t>a pies ju</a:t>
            </a:r>
            <a:r>
              <a:rPr sz="3450" spc="-25" baseline="3561" dirty="0" smtClean="0">
                <a:latin typeface="Calibri"/>
                <a:cs typeface="Calibri"/>
              </a:rPr>
              <a:t>n</a:t>
            </a:r>
            <a:r>
              <a:rPr sz="3450" spc="-29" baseline="3561" dirty="0" smtClean="0">
                <a:latin typeface="Calibri"/>
                <a:cs typeface="Calibri"/>
              </a:rPr>
              <a:t>t</a:t>
            </a:r>
            <a:r>
              <a:rPr sz="3450" spc="0" baseline="3561" dirty="0" smtClean="0">
                <a:latin typeface="Calibri"/>
                <a:cs typeface="Calibri"/>
              </a:rPr>
              <a:t>os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2891" y="3666998"/>
            <a:ext cx="2559502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80"/>
              </a:lnSpc>
              <a:spcBef>
                <a:spcPts val="219"/>
              </a:spcBef>
            </a:pPr>
            <a:r>
              <a:rPr sz="6300" spc="0" baseline="3250" dirty="0" smtClean="0">
                <a:solidFill>
                  <a:srgbClr val="FFFFFF"/>
                </a:solidFill>
                <a:latin typeface="Calibri"/>
                <a:cs typeface="Calibri"/>
              </a:rPr>
              <a:t>5 a 18</a:t>
            </a:r>
            <a:r>
              <a:rPr sz="6300" spc="-9" baseline="32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300" spc="14" baseline="32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300" spc="0" baseline="3250" dirty="0" smtClean="0">
                <a:solidFill>
                  <a:srgbClr val="FFFFFF"/>
                </a:solidFill>
                <a:latin typeface="Calibri"/>
                <a:cs typeface="Calibri"/>
              </a:rPr>
              <a:t>ños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7376" y="3797046"/>
            <a:ext cx="215009" cy="31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5"/>
              </a:lnSpc>
              <a:spcBef>
                <a:spcPts val="122"/>
              </a:spcBef>
            </a:pPr>
            <a:r>
              <a:rPr sz="3450" spc="0" baseline="3561" dirty="0" smtClean="0">
                <a:latin typeface="Calibri"/>
                <a:cs typeface="Calibri"/>
              </a:rPr>
              <a:t>•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95976" y="3797046"/>
            <a:ext cx="904964" cy="31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5"/>
              </a:lnSpc>
              <a:spcBef>
                <a:spcPts val="122"/>
              </a:spcBef>
            </a:pPr>
            <a:r>
              <a:rPr sz="3450" spc="-200" baseline="3561" dirty="0" smtClean="0">
                <a:latin typeface="Calibri"/>
                <a:cs typeface="Calibri"/>
              </a:rPr>
              <a:t>T</a:t>
            </a:r>
            <a:r>
              <a:rPr sz="3450" spc="0" baseline="3561" dirty="0" smtClean="0">
                <a:latin typeface="Calibri"/>
                <a:cs typeface="Calibri"/>
              </a:rPr>
              <a:t>e</a:t>
            </a:r>
            <a:r>
              <a:rPr sz="3450" spc="-19" baseline="3561" dirty="0" smtClean="0">
                <a:latin typeface="Calibri"/>
                <a:cs typeface="Calibri"/>
              </a:rPr>
              <a:t>s</a:t>
            </a:r>
            <a:r>
              <a:rPr sz="3450" spc="0" baseline="3561" dirty="0" smtClean="0">
                <a:latin typeface="Calibri"/>
                <a:cs typeface="Calibri"/>
              </a:rPr>
              <a:t>t</a:t>
            </a:r>
            <a:r>
              <a:rPr sz="3450" spc="-19" baseline="3561" dirty="0" smtClean="0">
                <a:latin typeface="Calibri"/>
                <a:cs typeface="Calibri"/>
              </a:rPr>
              <a:t> </a:t>
            </a:r>
            <a:r>
              <a:rPr sz="3450" spc="0" baseline="3561" dirty="0" smtClean="0">
                <a:latin typeface="Calibri"/>
                <a:cs typeface="Calibri"/>
              </a:rPr>
              <a:t>de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96330" y="3797046"/>
            <a:ext cx="2573564" cy="31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5"/>
              </a:lnSpc>
              <a:spcBef>
                <a:spcPts val="122"/>
              </a:spcBef>
            </a:pPr>
            <a:r>
              <a:rPr sz="3450" spc="0" baseline="3561" dirty="0" smtClean="0">
                <a:latin typeface="Calibri"/>
                <a:cs typeface="Calibri"/>
              </a:rPr>
              <a:t>ma</a:t>
            </a:r>
            <a:r>
              <a:rPr sz="3450" spc="-39" baseline="3561" dirty="0" smtClean="0">
                <a:latin typeface="Calibri"/>
                <a:cs typeface="Calibri"/>
              </a:rPr>
              <a:t>r</a:t>
            </a:r>
            <a:r>
              <a:rPr sz="3450" spc="0" baseline="3561" dirty="0" smtClean="0">
                <a:latin typeface="Calibri"/>
                <a:cs typeface="Calibri"/>
              </a:rPr>
              <a:t>cha de 6</a:t>
            </a:r>
            <a:r>
              <a:rPr sz="3450" spc="-9" baseline="3561" dirty="0" smtClean="0">
                <a:latin typeface="Calibri"/>
                <a:cs typeface="Calibri"/>
              </a:rPr>
              <a:t> </a:t>
            </a:r>
            <a:r>
              <a:rPr sz="3450" spc="0" baseline="3561" dirty="0" smtClean="0">
                <a:latin typeface="Calibri"/>
                <a:cs typeface="Calibri"/>
              </a:rPr>
              <a:t>minu</a:t>
            </a:r>
            <a:r>
              <a:rPr sz="3450" spc="-29" baseline="3561" dirty="0" smtClean="0">
                <a:latin typeface="Calibri"/>
                <a:cs typeface="Calibri"/>
              </a:rPr>
              <a:t>t</a:t>
            </a:r>
            <a:r>
              <a:rPr sz="3450" spc="0" baseline="3561" dirty="0" smtClean="0">
                <a:latin typeface="Calibri"/>
                <a:cs typeface="Calibri"/>
              </a:rPr>
              <a:t>os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5976" y="4982337"/>
            <a:ext cx="905588" cy="6930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23">
              <a:lnSpc>
                <a:spcPts val="2445"/>
              </a:lnSpc>
              <a:spcBef>
                <a:spcPts val="122"/>
              </a:spcBef>
            </a:pPr>
            <a:r>
              <a:rPr sz="3450" spc="-200" baseline="3561" dirty="0" smtClean="0">
                <a:latin typeface="Calibri"/>
                <a:cs typeface="Calibri"/>
              </a:rPr>
              <a:t>T</a:t>
            </a:r>
            <a:r>
              <a:rPr sz="3450" spc="0" baseline="3561" dirty="0" smtClean="0">
                <a:latin typeface="Calibri"/>
                <a:cs typeface="Calibri"/>
              </a:rPr>
              <a:t>e</a:t>
            </a:r>
            <a:r>
              <a:rPr sz="3450" spc="-19" baseline="3561" dirty="0" smtClean="0">
                <a:latin typeface="Calibri"/>
                <a:cs typeface="Calibri"/>
              </a:rPr>
              <a:t>s</a:t>
            </a:r>
            <a:r>
              <a:rPr sz="3450" spc="0" baseline="3561" dirty="0" smtClean="0">
                <a:latin typeface="Calibri"/>
                <a:cs typeface="Calibri"/>
              </a:rPr>
              <a:t>t</a:t>
            </a:r>
            <a:r>
              <a:rPr sz="3450" spc="-19" baseline="3561" dirty="0" smtClean="0">
                <a:latin typeface="Calibri"/>
                <a:cs typeface="Calibri"/>
              </a:rPr>
              <a:t> </a:t>
            </a:r>
            <a:r>
              <a:rPr sz="3450" spc="0" baseline="3561" dirty="0" smtClean="0">
                <a:latin typeface="Calibri"/>
                <a:cs typeface="Calibri"/>
              </a:rPr>
              <a:t>de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2"/>
              </a:spcBef>
            </a:pPr>
            <a:r>
              <a:rPr sz="2300" spc="-200" dirty="0" smtClean="0">
                <a:latin typeface="Calibri"/>
                <a:cs typeface="Calibri"/>
              </a:rPr>
              <a:t>T</a:t>
            </a:r>
            <a:r>
              <a:rPr sz="2300" spc="0" dirty="0" smtClean="0">
                <a:latin typeface="Calibri"/>
                <a:cs typeface="Calibri"/>
              </a:rPr>
              <a:t>e</a:t>
            </a:r>
            <a:r>
              <a:rPr sz="2300" spc="-19" dirty="0" smtClean="0">
                <a:latin typeface="Calibri"/>
                <a:cs typeface="Calibri"/>
              </a:rPr>
              <a:t>s</a:t>
            </a:r>
            <a:r>
              <a:rPr sz="2300" spc="0" dirty="0" smtClean="0">
                <a:latin typeface="Calibri"/>
                <a:cs typeface="Calibri"/>
              </a:rPr>
              <a:t>t</a:t>
            </a:r>
            <a:r>
              <a:rPr sz="2300" spc="-19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de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6330" y="4982337"/>
            <a:ext cx="3182963" cy="6930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936">
              <a:lnSpc>
                <a:spcPts val="2445"/>
              </a:lnSpc>
              <a:spcBef>
                <a:spcPts val="122"/>
              </a:spcBef>
            </a:pPr>
            <a:r>
              <a:rPr sz="3450" spc="0" baseline="3561" dirty="0" smtClean="0">
                <a:latin typeface="Calibri"/>
                <a:cs typeface="Calibri"/>
              </a:rPr>
              <a:t>Es</a:t>
            </a:r>
            <a:r>
              <a:rPr sz="3450" spc="-25" baseline="3561" dirty="0" smtClean="0">
                <a:latin typeface="Calibri"/>
                <a:cs typeface="Calibri"/>
              </a:rPr>
              <a:t>c</a:t>
            </a:r>
            <a:r>
              <a:rPr sz="3450" spc="0" baseline="3561" dirty="0" smtClean="0">
                <a:latin typeface="Calibri"/>
                <a:cs typeface="Calibri"/>
              </a:rPr>
              <a:t>alón </a:t>
            </a:r>
            <a:r>
              <a:rPr sz="3450" spc="-9" baseline="3561" dirty="0" smtClean="0">
                <a:latin typeface="Calibri"/>
                <a:cs typeface="Calibri"/>
              </a:rPr>
              <a:t>3</a:t>
            </a:r>
            <a:r>
              <a:rPr sz="3450" spc="0" baseline="3561" dirty="0" smtClean="0">
                <a:latin typeface="Calibri"/>
                <a:cs typeface="Calibri"/>
              </a:rPr>
              <a:t>x1</a:t>
            </a:r>
            <a:endParaRPr sz="2300">
              <a:latin typeface="Calibri"/>
              <a:cs typeface="Calibri"/>
            </a:endParaRPr>
          </a:p>
          <a:p>
            <a:pPr marL="13052">
              <a:lnSpc>
                <a:spcPct val="101725"/>
              </a:lnSpc>
              <a:spcBef>
                <a:spcPts val="22"/>
              </a:spcBef>
            </a:pPr>
            <a:r>
              <a:rPr sz="2300" spc="0" dirty="0" smtClean="0">
                <a:latin typeface="Calibri"/>
                <a:cs typeface="Calibri"/>
              </a:rPr>
              <a:t>5 </a:t>
            </a:r>
            <a:r>
              <a:rPr sz="2300" spc="-34" dirty="0" smtClean="0">
                <a:latin typeface="Calibri"/>
                <a:cs typeface="Calibri"/>
              </a:rPr>
              <a:t>r</a:t>
            </a:r>
            <a:r>
              <a:rPr sz="2300" spc="0" dirty="0" smtClean="0">
                <a:latin typeface="Calibri"/>
                <a:cs typeface="Calibri"/>
              </a:rPr>
              <a:t>epe</a:t>
            </a:r>
            <a:r>
              <a:rPr sz="2300" spc="-9" dirty="0" smtClean="0">
                <a:latin typeface="Calibri"/>
                <a:cs typeface="Calibri"/>
              </a:rPr>
              <a:t>t</a:t>
            </a:r>
            <a:r>
              <a:rPr sz="2300" spc="0" dirty="0" smtClean="0">
                <a:latin typeface="Calibri"/>
                <a:cs typeface="Calibri"/>
              </a:rPr>
              <a:t>ic</a:t>
            </a:r>
            <a:r>
              <a:rPr sz="2300" spc="-4" dirty="0" smtClean="0">
                <a:latin typeface="Calibri"/>
                <a:cs typeface="Calibri"/>
              </a:rPr>
              <a:t>i</a:t>
            </a:r>
            <a:r>
              <a:rPr sz="2300" spc="0" dirty="0" smtClean="0">
                <a:latin typeface="Calibri"/>
                <a:cs typeface="Calibri"/>
              </a:rPr>
              <a:t>ones</a:t>
            </a:r>
            <a:r>
              <a:rPr sz="2300" spc="-29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de se</a:t>
            </a:r>
            <a:r>
              <a:rPr sz="2300" spc="-25" dirty="0" smtClean="0">
                <a:latin typeface="Calibri"/>
                <a:cs typeface="Calibri"/>
              </a:rPr>
              <a:t>n</a:t>
            </a:r>
            <a:r>
              <a:rPr sz="2300" spc="-29" dirty="0" smtClean="0">
                <a:latin typeface="Calibri"/>
                <a:cs typeface="Calibri"/>
              </a:rPr>
              <a:t>t</a:t>
            </a:r>
            <a:r>
              <a:rPr sz="2300" spc="0" dirty="0" smtClean="0">
                <a:latin typeface="Calibri"/>
                <a:cs typeface="Calibri"/>
              </a:rPr>
              <a:t>a</a:t>
            </a:r>
            <a:r>
              <a:rPr sz="2300" spc="-34" dirty="0" smtClean="0">
                <a:latin typeface="Calibri"/>
                <a:cs typeface="Calibri"/>
              </a:rPr>
              <a:t>r</a:t>
            </a:r>
            <a:r>
              <a:rPr sz="2300" spc="0" dirty="0" smtClean="0">
                <a:latin typeface="Calibri"/>
                <a:cs typeface="Calibri"/>
              </a:rPr>
              <a:t>se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67255" y="5227269"/>
            <a:ext cx="2831144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80"/>
              </a:lnSpc>
              <a:spcBef>
                <a:spcPts val="219"/>
              </a:spcBef>
            </a:pPr>
            <a:r>
              <a:rPr sz="6300" spc="0" baseline="3250" dirty="0" smtClean="0">
                <a:solidFill>
                  <a:srgbClr val="FFFFFF"/>
                </a:solidFill>
                <a:latin typeface="Calibri"/>
                <a:cs typeface="Calibri"/>
              </a:rPr>
              <a:t>19 a 64 añ</a:t>
            </a:r>
            <a:r>
              <a:rPr sz="6300" spc="9" baseline="325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300" spc="0" baseline="325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95976" y="5677611"/>
            <a:ext cx="1155356" cy="318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5"/>
              </a:lnSpc>
              <a:spcBef>
                <a:spcPts val="122"/>
              </a:spcBef>
            </a:pPr>
            <a:r>
              <a:rPr sz="3450" spc="0" baseline="3561" dirty="0" smtClean="0">
                <a:latin typeface="Calibri"/>
                <a:cs typeface="Calibri"/>
              </a:rPr>
              <a:t>y pa</a:t>
            </a:r>
            <a:r>
              <a:rPr sz="3450" spc="-50" baseline="3561" dirty="0" smtClean="0">
                <a:latin typeface="Calibri"/>
                <a:cs typeface="Calibri"/>
              </a:rPr>
              <a:t>r</a:t>
            </a:r>
            <a:r>
              <a:rPr sz="3450" spc="0" baseline="3561" dirty="0" smtClean="0">
                <a:latin typeface="Calibri"/>
                <a:cs typeface="Calibri"/>
              </a:rPr>
              <a:t>a</a:t>
            </a:r>
            <a:r>
              <a:rPr sz="3450" spc="-34" baseline="3561" dirty="0" smtClean="0">
                <a:latin typeface="Calibri"/>
                <a:cs typeface="Calibri"/>
              </a:rPr>
              <a:t>r</a:t>
            </a:r>
            <a:r>
              <a:rPr sz="3450" spc="0" baseline="3561" dirty="0" smtClean="0">
                <a:latin typeface="Calibri"/>
                <a:cs typeface="Calibri"/>
              </a:rPr>
              <a:t>se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1244072" y="19811"/>
            <a:ext cx="382524" cy="87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18164" y="-6096"/>
            <a:ext cx="379475" cy="867156"/>
          </a:xfrm>
          <a:custGeom>
            <a:avLst/>
            <a:gdLst/>
            <a:ahLst/>
            <a:cxnLst/>
            <a:rect l="l" t="t" r="r" b="b"/>
            <a:pathLst>
              <a:path w="379475" h="867156">
                <a:moveTo>
                  <a:pt x="379475" y="6096"/>
                </a:moveTo>
                <a:lnTo>
                  <a:pt x="0" y="6096"/>
                </a:lnTo>
                <a:lnTo>
                  <a:pt x="0" y="867156"/>
                </a:lnTo>
                <a:lnTo>
                  <a:pt x="379475" y="867156"/>
                </a:lnTo>
                <a:lnTo>
                  <a:pt x="379475" y="60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3548" y="25907"/>
            <a:ext cx="466344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97640" y="0"/>
            <a:ext cx="463296" cy="861060"/>
          </a:xfrm>
          <a:custGeom>
            <a:avLst/>
            <a:gdLst/>
            <a:ahLst/>
            <a:cxnLst/>
            <a:rect l="l" t="t" r="r" b="b"/>
            <a:pathLst>
              <a:path w="463296" h="861060">
                <a:moveTo>
                  <a:pt x="0" y="861060"/>
                </a:moveTo>
                <a:lnTo>
                  <a:pt x="463296" y="861060"/>
                </a:lnTo>
                <a:lnTo>
                  <a:pt x="463296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86160" y="6377938"/>
            <a:ext cx="382524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18164" y="6400799"/>
            <a:ext cx="379475" cy="457200"/>
          </a:xfrm>
          <a:custGeom>
            <a:avLst/>
            <a:gdLst/>
            <a:ahLst/>
            <a:cxnLst/>
            <a:rect l="l" t="t" r="r" b="b"/>
            <a:pathLst>
              <a:path w="379475" h="457199">
                <a:moveTo>
                  <a:pt x="379475" y="0"/>
                </a:moveTo>
                <a:lnTo>
                  <a:pt x="0" y="0"/>
                </a:lnTo>
                <a:lnTo>
                  <a:pt x="0" y="457199"/>
                </a:lnTo>
                <a:lnTo>
                  <a:pt x="379475" y="457199"/>
                </a:lnTo>
                <a:lnTo>
                  <a:pt x="379475" y="0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65636" y="6377938"/>
            <a:ext cx="46634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97640" y="6400799"/>
            <a:ext cx="463296" cy="457200"/>
          </a:xfrm>
          <a:custGeom>
            <a:avLst/>
            <a:gdLst/>
            <a:ahLst/>
            <a:cxnLst/>
            <a:rect l="l" t="t" r="r" b="b"/>
            <a:pathLst>
              <a:path w="463296" h="457199">
                <a:moveTo>
                  <a:pt x="463296" y="0"/>
                </a:moveTo>
                <a:lnTo>
                  <a:pt x="0" y="0"/>
                </a:lnTo>
                <a:lnTo>
                  <a:pt x="0" y="457199"/>
                </a:lnTo>
                <a:lnTo>
                  <a:pt x="463296" y="457199"/>
                </a:lnTo>
                <a:lnTo>
                  <a:pt x="463296" y="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56020" y="3137915"/>
            <a:ext cx="3718560" cy="3720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7626" y="579946"/>
            <a:ext cx="587361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4200" spc="4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R</a:t>
            </a:r>
            <a:r>
              <a:rPr sz="4200" spc="9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A</a:t>
            </a:r>
            <a:r>
              <a:rPr sz="4200" spc="4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N</a:t>
            </a:r>
            <a:r>
              <a:rPr sz="4200" spc="0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GO</a:t>
            </a:r>
            <a:r>
              <a:rPr sz="4200" spc="-99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200" spc="4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ET</a:t>
            </a:r>
            <a:r>
              <a:rPr sz="4200" spc="9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A</a:t>
            </a:r>
            <a:r>
              <a:rPr sz="4200" spc="4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R</a:t>
            </a:r>
            <a:r>
              <a:rPr sz="4200" spc="9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I</a:t>
            </a:r>
            <a:r>
              <a:rPr sz="4200" spc="0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sz="4200" spc="-84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200" spc="9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D</a:t>
            </a:r>
            <a:r>
              <a:rPr sz="4200" spc="0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E</a:t>
            </a:r>
            <a:r>
              <a:rPr sz="4200" spc="-20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200" spc="0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19</a:t>
            </a:r>
            <a:r>
              <a:rPr sz="4200" spc="-35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200" spc="0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A</a:t>
            </a:r>
            <a:r>
              <a:rPr sz="4200" spc="-19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200" spc="4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6</a:t>
            </a:r>
            <a:r>
              <a:rPr sz="4200" spc="0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4</a:t>
            </a:r>
            <a:r>
              <a:rPr sz="4200" spc="-35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200" spc="14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A</a:t>
            </a:r>
            <a:r>
              <a:rPr sz="4200" spc="4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Ñ</a:t>
            </a:r>
            <a:r>
              <a:rPr sz="4200" spc="9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sz="4200" spc="0" baseline="464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S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872107"/>
            <a:ext cx="962746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Mejo</a:t>
            </a:r>
            <a:r>
              <a:rPr sz="3000" spc="-39" baseline="2730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ar</a:t>
            </a:r>
            <a:r>
              <a:rPr sz="3000" spc="-9" baseline="2730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Con</a:t>
            </a:r>
            <a:r>
              <a:rPr sz="3000" spc="4" baseline="2730" dirty="0" smtClean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ición</a:t>
            </a:r>
            <a:r>
              <a:rPr sz="3000" spc="-19" baseline="2730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fí</a:t>
            </a:r>
            <a:r>
              <a:rPr sz="3000" spc="-9" baseline="2730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3000" spc="-9" baseline="2730" dirty="0" smtClean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a en</a:t>
            </a:r>
            <a:r>
              <a:rPr sz="3000" spc="9" baseline="2730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spc="-25" baseline="2730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ér</a:t>
            </a:r>
            <a:r>
              <a:rPr sz="3000" spc="-9" baseline="2730" dirty="0" smtClean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inos</a:t>
            </a:r>
            <a:r>
              <a:rPr sz="3000" spc="14" baseline="2730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spc="4" baseline="2730" dirty="0" smtClean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000" spc="-9" baseline="2730" dirty="0" smtClean="0">
                <a:solidFill>
                  <a:srgbClr val="585858"/>
                </a:solidFill>
                <a:latin typeface="Calibri"/>
                <a:cs typeface="Calibri"/>
              </a:rPr>
              <a:t> c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apa</a:t>
            </a:r>
            <a:r>
              <a:rPr sz="3000" spc="4" baseline="2730" dirty="0" smtClean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idad mo</a:t>
            </a:r>
            <a:r>
              <a:rPr sz="3000" spc="-29" baseline="2730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3000" spc="-39" baseline="2730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3000" spc="-4" baseline="2730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y </a:t>
            </a:r>
            <a:r>
              <a:rPr sz="3000" spc="-9" baseline="2730" dirty="0" smtClean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apa</a:t>
            </a:r>
            <a:r>
              <a:rPr sz="3000" spc="4" baseline="2730" dirty="0" smtClean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idad</a:t>
            </a:r>
            <a:r>
              <a:rPr sz="3000" spc="-14" baseline="2730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fu</a:t>
            </a:r>
            <a:r>
              <a:rPr sz="3000" spc="4" baseline="2730" dirty="0" smtClean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cional</a:t>
            </a:r>
            <a:r>
              <a:rPr sz="3000" spc="-4" baseline="2730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a t</a:t>
            </a:r>
            <a:r>
              <a:rPr sz="3000" spc="-34" baseline="2730" dirty="0" smtClean="0">
                <a:solidFill>
                  <a:srgbClr val="585858"/>
                </a:solidFill>
                <a:latin typeface="Calibri"/>
                <a:cs typeface="Calibri"/>
              </a:rPr>
              <a:t>ra</a:t>
            </a:r>
            <a:r>
              <a:rPr sz="3000" spc="-25" baseline="2730" dirty="0" smtClean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és</a:t>
            </a:r>
            <a:r>
              <a:rPr sz="3000" spc="4" baseline="2730" dirty="0" smtClean="0">
                <a:solidFill>
                  <a:srgbClr val="585858"/>
                </a:solidFill>
                <a:latin typeface="Calibri"/>
                <a:cs typeface="Calibri"/>
              </a:rPr>
              <a:t> d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e: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603881"/>
            <a:ext cx="243920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4" baseline="2730" dirty="0" smtClean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.-</a:t>
            </a:r>
            <a:r>
              <a:rPr sz="3000" spc="446" baseline="2730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spc="-184" baseline="2730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000" spc="-29" baseline="2730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000" spc="9" baseline="2730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spc="4" baseline="2730" dirty="0" smtClean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e es</a:t>
            </a:r>
            <a:r>
              <a:rPr sz="3000" spc="-14" baseline="2730" dirty="0" smtClean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alón</a:t>
            </a:r>
            <a:r>
              <a:rPr sz="3000" spc="-9" baseline="2730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spc="4" baseline="2730" dirty="0" smtClean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3000" spc="-4" baseline="2730" dirty="0" smtClean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3335401"/>
            <a:ext cx="507688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4" baseline="2730" dirty="0" smtClean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.-</a:t>
            </a:r>
            <a:r>
              <a:rPr sz="3000" spc="-9" baseline="2730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spc="-184" baseline="2730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000" spc="-29" baseline="2730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3000" spc="-25" baseline="2730" dirty="0" smtClean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000" spc="19" baseline="2730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spc="4" baseline="2730" dirty="0" smtClean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e 5 </a:t>
            </a:r>
            <a:r>
              <a:rPr sz="3000" spc="-25" baseline="2730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ep</a:t>
            </a:r>
            <a:r>
              <a:rPr sz="3000" spc="-9" baseline="273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ticiones</a:t>
            </a:r>
            <a:r>
              <a:rPr sz="3000" spc="9" baseline="2730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spc="4" baseline="2730" dirty="0" smtClean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000" spc="-9" baseline="2730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se</a:t>
            </a:r>
            <a:r>
              <a:rPr sz="3000" spc="-25" baseline="2730" dirty="0" smtClean="0">
                <a:solidFill>
                  <a:srgbClr val="585858"/>
                </a:solidFill>
                <a:latin typeface="Calibri"/>
                <a:cs typeface="Calibri"/>
              </a:rPr>
              <a:t>nt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3000" spc="-39" baseline="2730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se</a:t>
            </a:r>
            <a:r>
              <a:rPr sz="3000" spc="29" baseline="2730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y pa</a:t>
            </a:r>
            <a:r>
              <a:rPr sz="3000" spc="-34" baseline="2730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3000" spc="-39" baseline="2730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3000" spc="-4" baseline="2730" dirty="0" smtClean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000" spc="0" baseline="2730" dirty="0" smtClean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1244072" y="19811"/>
            <a:ext cx="382524" cy="87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18164" y="-6096"/>
            <a:ext cx="379475" cy="867156"/>
          </a:xfrm>
          <a:custGeom>
            <a:avLst/>
            <a:gdLst/>
            <a:ahLst/>
            <a:cxnLst/>
            <a:rect l="l" t="t" r="r" b="b"/>
            <a:pathLst>
              <a:path w="379475" h="867156">
                <a:moveTo>
                  <a:pt x="379475" y="6096"/>
                </a:moveTo>
                <a:lnTo>
                  <a:pt x="0" y="6096"/>
                </a:lnTo>
                <a:lnTo>
                  <a:pt x="0" y="867156"/>
                </a:lnTo>
                <a:lnTo>
                  <a:pt x="379475" y="867156"/>
                </a:lnTo>
                <a:lnTo>
                  <a:pt x="379475" y="60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23548" y="25907"/>
            <a:ext cx="466344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97640" y="0"/>
            <a:ext cx="463296" cy="861060"/>
          </a:xfrm>
          <a:custGeom>
            <a:avLst/>
            <a:gdLst/>
            <a:ahLst/>
            <a:cxnLst/>
            <a:rect l="l" t="t" r="r" b="b"/>
            <a:pathLst>
              <a:path w="463296" h="861060">
                <a:moveTo>
                  <a:pt x="0" y="861060"/>
                </a:moveTo>
                <a:lnTo>
                  <a:pt x="463296" y="861060"/>
                </a:lnTo>
                <a:lnTo>
                  <a:pt x="463296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86160" y="6377938"/>
            <a:ext cx="382524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18164" y="6400799"/>
            <a:ext cx="379475" cy="457200"/>
          </a:xfrm>
          <a:custGeom>
            <a:avLst/>
            <a:gdLst/>
            <a:ahLst/>
            <a:cxnLst/>
            <a:rect l="l" t="t" r="r" b="b"/>
            <a:pathLst>
              <a:path w="379475" h="457199">
                <a:moveTo>
                  <a:pt x="379475" y="0"/>
                </a:moveTo>
                <a:lnTo>
                  <a:pt x="0" y="0"/>
                </a:lnTo>
                <a:lnTo>
                  <a:pt x="0" y="457199"/>
                </a:lnTo>
                <a:lnTo>
                  <a:pt x="379475" y="457199"/>
                </a:lnTo>
                <a:lnTo>
                  <a:pt x="379475" y="0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65636" y="6377938"/>
            <a:ext cx="46634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97640" y="6400799"/>
            <a:ext cx="463296" cy="457200"/>
          </a:xfrm>
          <a:custGeom>
            <a:avLst/>
            <a:gdLst/>
            <a:ahLst/>
            <a:cxnLst/>
            <a:rect l="l" t="t" r="r" b="b"/>
            <a:pathLst>
              <a:path w="463296" h="457199">
                <a:moveTo>
                  <a:pt x="463296" y="0"/>
                </a:moveTo>
                <a:lnTo>
                  <a:pt x="0" y="0"/>
                </a:lnTo>
                <a:lnTo>
                  <a:pt x="0" y="457199"/>
                </a:lnTo>
                <a:lnTo>
                  <a:pt x="463296" y="457199"/>
                </a:lnTo>
                <a:lnTo>
                  <a:pt x="463296" y="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76371" y="2132838"/>
            <a:ext cx="4064000" cy="370839"/>
          </a:xfrm>
          <a:custGeom>
            <a:avLst/>
            <a:gdLst/>
            <a:ahLst/>
            <a:cxnLst/>
            <a:rect l="l" t="t" r="r" b="b"/>
            <a:pathLst>
              <a:path w="4064000" h="370839">
                <a:moveTo>
                  <a:pt x="0" y="370839"/>
                </a:moveTo>
                <a:lnTo>
                  <a:pt x="4064000" y="370839"/>
                </a:lnTo>
                <a:lnTo>
                  <a:pt x="4064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6371" y="2503678"/>
            <a:ext cx="4064000" cy="2286000"/>
          </a:xfrm>
          <a:custGeom>
            <a:avLst/>
            <a:gdLst/>
            <a:ahLst/>
            <a:cxnLst/>
            <a:rect l="l" t="t" r="r" b="b"/>
            <a:pathLst>
              <a:path w="4064000" h="2286000">
                <a:moveTo>
                  <a:pt x="0" y="2286000"/>
                </a:moveTo>
                <a:lnTo>
                  <a:pt x="4064000" y="2286000"/>
                </a:lnTo>
                <a:lnTo>
                  <a:pt x="40640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70021" y="2484628"/>
            <a:ext cx="4076700" cy="38100"/>
          </a:xfrm>
          <a:custGeom>
            <a:avLst/>
            <a:gdLst/>
            <a:ahLst/>
            <a:cxnLst/>
            <a:rect l="l" t="t" r="r" b="b"/>
            <a:pathLst>
              <a:path w="4076700" h="38100">
                <a:moveTo>
                  <a:pt x="0" y="38100"/>
                </a:moveTo>
                <a:lnTo>
                  <a:pt x="4076700" y="38100"/>
                </a:lnTo>
                <a:lnTo>
                  <a:pt x="40767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172" y="5007864"/>
            <a:ext cx="3933444" cy="16870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09192" y="420395"/>
            <a:ext cx="8216455" cy="920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5"/>
              </a:lnSpc>
              <a:spcBef>
                <a:spcPts val="168"/>
              </a:spcBef>
            </a:pPr>
            <a:r>
              <a:rPr sz="4800" b="1" spc="-34" baseline="3413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CTIVI</a:t>
            </a:r>
            <a:r>
              <a:rPr sz="4800" b="1" spc="-79" baseline="3413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AD</a:t>
            </a:r>
            <a:r>
              <a:rPr sz="4800" b="1" spc="-44" baseline="3413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Í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NI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AS QUE D</a:t>
            </a:r>
            <a:r>
              <a:rPr sz="4800" b="1" spc="-14" baseline="3413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BE CU</a:t>
            </a:r>
            <a:r>
              <a:rPr sz="4800" b="1" spc="-14" baseline="3413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PLIR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-64" baseline="3413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endParaRPr sz="3200">
              <a:latin typeface="Calibri"/>
              <a:cs typeface="Calibri"/>
            </a:endParaRPr>
          </a:p>
          <a:p>
            <a:pPr marL="650709" marR="682561" algn="ctr">
              <a:lnSpc>
                <a:spcPts val="3845"/>
              </a:lnSpc>
              <a:spcBef>
                <a:spcPts val="24"/>
              </a:spcBef>
            </a:pPr>
            <a:r>
              <a:rPr sz="4800" b="1" spc="0" baseline="1706" dirty="0" smtClean="0">
                <a:solidFill>
                  <a:srgbClr val="FF0000"/>
                </a:solidFill>
                <a:latin typeface="Calibri"/>
                <a:cs typeface="Calibri"/>
              </a:rPr>
              <a:t>US</a:t>
            </a:r>
            <a:r>
              <a:rPr sz="4800" b="1" spc="-94" baseline="1706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 smtClean="0">
                <a:solidFill>
                  <a:srgbClr val="FF0000"/>
                </a:solidFill>
                <a:latin typeface="Calibri"/>
                <a:cs typeface="Calibri"/>
              </a:rPr>
              <a:t>ARIOS</a:t>
            </a:r>
            <a:r>
              <a:rPr sz="4800" b="1" spc="-14" baseline="1706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 smtClean="0">
                <a:solidFill>
                  <a:srgbClr val="FF0000"/>
                </a:solidFill>
                <a:latin typeface="Calibri"/>
                <a:cs typeface="Calibri"/>
              </a:rPr>
              <a:t>INSC</a:t>
            </a:r>
            <a:r>
              <a:rPr sz="4800" b="1" spc="-9" baseline="1706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800" b="1" spc="-89" baseline="1706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 smtClean="0">
                <a:solidFill>
                  <a:srgbClr val="FF0000"/>
                </a:solidFill>
                <a:latin typeface="Calibri"/>
                <a:cs typeface="Calibri"/>
              </a:rPr>
              <a:t>OS EN EL P</a:t>
            </a:r>
            <a:r>
              <a:rPr sz="4800" b="1" spc="-44" baseline="1706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 smtClean="0">
                <a:solidFill>
                  <a:srgbClr val="FF0000"/>
                </a:solidFill>
                <a:latin typeface="Calibri"/>
                <a:cs typeface="Calibri"/>
              </a:rPr>
              <a:t>OGRAMA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6371" y="2132837"/>
            <a:ext cx="4064000" cy="370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71119" marR="1770000" algn="ctr">
              <a:lnSpc>
                <a:spcPct val="101725"/>
              </a:lnSpc>
              <a:spcBef>
                <a:spcPts val="330"/>
              </a:spcBef>
            </a:pP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76371" y="2503678"/>
            <a:ext cx="4064000" cy="2286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948">
              <a:lnSpc>
                <a:spcPct val="101725"/>
              </a:lnSpc>
              <a:spcBef>
                <a:spcPts val="330"/>
              </a:spcBef>
            </a:pPr>
            <a:r>
              <a:rPr sz="1800" spc="0" dirty="0" smtClean="0">
                <a:latin typeface="FontAwesome"/>
                <a:cs typeface="FontAwesome"/>
              </a:rPr>
              <a:t></a:t>
            </a:r>
            <a:r>
              <a:rPr sz="1800" spc="122" dirty="0" smtClean="0">
                <a:latin typeface="FontAwesome"/>
                <a:cs typeface="FontAwesome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2 </a:t>
            </a:r>
            <a:r>
              <a:rPr sz="1800" spc="-19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onsul</a:t>
            </a:r>
            <a:r>
              <a:rPr sz="1800" spc="-29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as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de </a:t>
            </a:r>
            <a:r>
              <a:rPr sz="1800" spc="4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ut</a:t>
            </a:r>
            <a:r>
              <a:rPr sz="1800" spc="-4" dirty="0" smtClean="0">
                <a:latin typeface="Calibri"/>
                <a:cs typeface="Calibri"/>
              </a:rPr>
              <a:t>rici</a:t>
            </a:r>
            <a:r>
              <a:rPr sz="1800" spc="0" dirty="0" smtClean="0">
                <a:latin typeface="Calibri"/>
                <a:cs typeface="Calibri"/>
              </a:rPr>
              <a:t>on</a:t>
            </a:r>
            <a:r>
              <a:rPr sz="1800" spc="-9" dirty="0" smtClean="0">
                <a:latin typeface="Calibri"/>
                <a:cs typeface="Calibri"/>
              </a:rPr>
              <a:t>i</a:t>
            </a:r>
            <a:r>
              <a:rPr sz="1800" spc="-19" dirty="0" smtClean="0">
                <a:latin typeface="Calibri"/>
                <a:cs typeface="Calibri"/>
              </a:rPr>
              <a:t>s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91948">
              <a:lnSpc>
                <a:spcPct val="101725"/>
              </a:lnSpc>
              <a:spcBef>
                <a:spcPts val="2125"/>
              </a:spcBef>
            </a:pPr>
            <a:r>
              <a:rPr sz="1800" spc="0" dirty="0" smtClean="0">
                <a:latin typeface="FontAwesome"/>
                <a:cs typeface="FontAwesome"/>
              </a:rPr>
              <a:t></a:t>
            </a:r>
            <a:r>
              <a:rPr sz="1800" spc="122" dirty="0" smtClean="0">
                <a:latin typeface="FontAwesome"/>
                <a:cs typeface="FontAwesome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2 </a:t>
            </a:r>
            <a:r>
              <a:rPr sz="1800" spc="-4" dirty="0" smtClean="0">
                <a:latin typeface="Calibri"/>
                <a:cs typeface="Calibri"/>
              </a:rPr>
              <a:t>e</a:t>
            </a:r>
            <a:r>
              <a:rPr sz="1800" spc="-19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aluac</a:t>
            </a:r>
            <a:r>
              <a:rPr sz="1800" spc="-9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on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de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-19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ondi</a:t>
            </a:r>
            <a:r>
              <a:rPr sz="1800" spc="-4" dirty="0" smtClean="0">
                <a:latin typeface="Calibri"/>
                <a:cs typeface="Calibri"/>
              </a:rPr>
              <a:t>ci</a:t>
            </a:r>
            <a:r>
              <a:rPr sz="1800" spc="0" dirty="0" smtClean="0">
                <a:latin typeface="Calibri"/>
                <a:cs typeface="Calibri"/>
              </a:rPr>
              <a:t>ón</a:t>
            </a:r>
            <a:r>
              <a:rPr sz="1800" spc="3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físi</a:t>
            </a:r>
            <a:r>
              <a:rPr sz="1800" spc="-19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91948">
              <a:lnSpc>
                <a:spcPct val="101725"/>
              </a:lnSpc>
              <a:spcBef>
                <a:spcPts val="2122"/>
              </a:spcBef>
            </a:pPr>
            <a:r>
              <a:rPr sz="1800" spc="0" dirty="0" smtClean="0">
                <a:latin typeface="FontAwesome"/>
                <a:cs typeface="FontAwesome"/>
              </a:rPr>
              <a:t></a:t>
            </a:r>
            <a:r>
              <a:rPr sz="1800" spc="122" dirty="0" smtClean="0">
                <a:latin typeface="FontAwesome"/>
                <a:cs typeface="FontAwesome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5 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al</a:t>
            </a:r>
            <a:r>
              <a:rPr sz="1800" spc="-9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es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de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-4" dirty="0" smtClean="0">
                <a:latin typeface="Calibri"/>
                <a:cs typeface="Calibri"/>
              </a:rPr>
              <a:t>cí</a:t>
            </a:r>
            <a:r>
              <a:rPr sz="1800" spc="-29" dirty="0" smtClean="0">
                <a:latin typeface="Calibri"/>
                <a:cs typeface="Calibri"/>
              </a:rPr>
              <a:t>r</a:t>
            </a:r>
            <a:r>
              <a:rPr sz="1800" spc="-4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ulos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vida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4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na.</a:t>
            </a:r>
            <a:endParaRPr sz="1800">
              <a:latin typeface="Calibri"/>
              <a:cs typeface="Calibri"/>
            </a:endParaRPr>
          </a:p>
          <a:p>
            <a:pPr marL="91948">
              <a:lnSpc>
                <a:spcPct val="101725"/>
              </a:lnSpc>
              <a:spcBef>
                <a:spcPts val="2124"/>
              </a:spcBef>
            </a:pPr>
            <a:r>
              <a:rPr sz="1800" spc="0" dirty="0" smtClean="0">
                <a:latin typeface="FontAwesome"/>
                <a:cs typeface="FontAwesome"/>
              </a:rPr>
              <a:t></a:t>
            </a:r>
            <a:r>
              <a:rPr sz="1800" spc="122" dirty="0" smtClean="0">
                <a:latin typeface="FontAwesome"/>
                <a:cs typeface="FontAwesome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48 s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siones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de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ac</a:t>
            </a:r>
            <a:r>
              <a:rPr sz="1800" spc="-4" dirty="0" smtClean="0">
                <a:latin typeface="Calibri"/>
                <a:cs typeface="Calibri"/>
              </a:rPr>
              <a:t>ti</a:t>
            </a:r>
            <a:r>
              <a:rPr sz="1800" spc="0" dirty="0" smtClean="0">
                <a:latin typeface="Calibri"/>
                <a:cs typeface="Calibri"/>
              </a:rPr>
              <a:t>vidad</a:t>
            </a:r>
            <a:r>
              <a:rPr sz="1800" spc="2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físi</a:t>
            </a:r>
            <a:r>
              <a:rPr sz="1800" spc="-19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11244072" y="19811"/>
            <a:ext cx="382524" cy="87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218164" y="-6096"/>
            <a:ext cx="379475" cy="867156"/>
          </a:xfrm>
          <a:custGeom>
            <a:avLst/>
            <a:gdLst/>
            <a:ahLst/>
            <a:cxnLst/>
            <a:rect l="l" t="t" r="r" b="b"/>
            <a:pathLst>
              <a:path w="379475" h="867156">
                <a:moveTo>
                  <a:pt x="379475" y="6096"/>
                </a:moveTo>
                <a:lnTo>
                  <a:pt x="0" y="6096"/>
                </a:lnTo>
                <a:lnTo>
                  <a:pt x="0" y="867156"/>
                </a:lnTo>
                <a:lnTo>
                  <a:pt x="379475" y="867156"/>
                </a:lnTo>
                <a:lnTo>
                  <a:pt x="379475" y="60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623548" y="25907"/>
            <a:ext cx="466344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597640" y="0"/>
            <a:ext cx="463296" cy="861060"/>
          </a:xfrm>
          <a:custGeom>
            <a:avLst/>
            <a:gdLst/>
            <a:ahLst/>
            <a:cxnLst/>
            <a:rect l="l" t="t" r="r" b="b"/>
            <a:pathLst>
              <a:path w="463296" h="861060">
                <a:moveTo>
                  <a:pt x="0" y="861060"/>
                </a:moveTo>
                <a:lnTo>
                  <a:pt x="463296" y="861060"/>
                </a:lnTo>
                <a:lnTo>
                  <a:pt x="463296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86160" y="6377938"/>
            <a:ext cx="382524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218164" y="6400799"/>
            <a:ext cx="379475" cy="457200"/>
          </a:xfrm>
          <a:custGeom>
            <a:avLst/>
            <a:gdLst/>
            <a:ahLst/>
            <a:cxnLst/>
            <a:rect l="l" t="t" r="r" b="b"/>
            <a:pathLst>
              <a:path w="379475" h="457199">
                <a:moveTo>
                  <a:pt x="379475" y="0"/>
                </a:moveTo>
                <a:lnTo>
                  <a:pt x="0" y="0"/>
                </a:lnTo>
                <a:lnTo>
                  <a:pt x="0" y="457199"/>
                </a:lnTo>
                <a:lnTo>
                  <a:pt x="379475" y="457199"/>
                </a:lnTo>
                <a:lnTo>
                  <a:pt x="379475" y="0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65636" y="6377938"/>
            <a:ext cx="46634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597640" y="6400799"/>
            <a:ext cx="463296" cy="457200"/>
          </a:xfrm>
          <a:custGeom>
            <a:avLst/>
            <a:gdLst/>
            <a:ahLst/>
            <a:cxnLst/>
            <a:rect l="l" t="t" r="r" b="b"/>
            <a:pathLst>
              <a:path w="463296" h="457199">
                <a:moveTo>
                  <a:pt x="463296" y="0"/>
                </a:moveTo>
                <a:lnTo>
                  <a:pt x="0" y="0"/>
                </a:lnTo>
                <a:lnTo>
                  <a:pt x="0" y="457199"/>
                </a:lnTo>
                <a:lnTo>
                  <a:pt x="463296" y="457199"/>
                </a:lnTo>
                <a:lnTo>
                  <a:pt x="463296" y="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06652" y="2642616"/>
            <a:ext cx="8537448" cy="755903"/>
          </a:xfrm>
          <a:custGeom>
            <a:avLst/>
            <a:gdLst/>
            <a:ahLst/>
            <a:cxnLst/>
            <a:rect l="l" t="t" r="r" b="b"/>
            <a:pathLst>
              <a:path w="8537448" h="755903">
                <a:moveTo>
                  <a:pt x="0" y="755903"/>
                </a:moveTo>
                <a:lnTo>
                  <a:pt x="8537448" y="755903"/>
                </a:lnTo>
                <a:lnTo>
                  <a:pt x="8537448" y="0"/>
                </a:lnTo>
                <a:lnTo>
                  <a:pt x="0" y="0"/>
                </a:lnTo>
                <a:lnTo>
                  <a:pt x="0" y="755903"/>
                </a:lnTo>
                <a:close/>
              </a:path>
            </a:pathLst>
          </a:custGeom>
          <a:ln w="9143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89176" y="2144268"/>
            <a:ext cx="6065520" cy="11323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06652" y="4003548"/>
            <a:ext cx="8537448" cy="755904"/>
          </a:xfrm>
          <a:custGeom>
            <a:avLst/>
            <a:gdLst/>
            <a:ahLst/>
            <a:cxnLst/>
            <a:rect l="l" t="t" r="r" b="b"/>
            <a:pathLst>
              <a:path w="8537448" h="755903">
                <a:moveTo>
                  <a:pt x="0" y="755903"/>
                </a:moveTo>
                <a:lnTo>
                  <a:pt x="8537448" y="755903"/>
                </a:lnTo>
                <a:lnTo>
                  <a:pt x="8537448" y="0"/>
                </a:lnTo>
                <a:lnTo>
                  <a:pt x="0" y="0"/>
                </a:lnTo>
                <a:lnTo>
                  <a:pt x="0" y="755903"/>
                </a:lnTo>
                <a:close/>
              </a:path>
            </a:pathLst>
          </a:custGeom>
          <a:ln w="9143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89176" y="3505200"/>
            <a:ext cx="6065520" cy="1132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06652" y="5362956"/>
            <a:ext cx="8537448" cy="757428"/>
          </a:xfrm>
          <a:custGeom>
            <a:avLst/>
            <a:gdLst/>
            <a:ahLst/>
            <a:cxnLst/>
            <a:rect l="l" t="t" r="r" b="b"/>
            <a:pathLst>
              <a:path w="8537448" h="757427">
                <a:moveTo>
                  <a:pt x="0" y="757428"/>
                </a:moveTo>
                <a:lnTo>
                  <a:pt x="8537448" y="757428"/>
                </a:lnTo>
                <a:lnTo>
                  <a:pt x="8537448" y="0"/>
                </a:lnTo>
                <a:lnTo>
                  <a:pt x="0" y="0"/>
                </a:lnTo>
                <a:lnTo>
                  <a:pt x="0" y="757428"/>
                </a:lnTo>
                <a:close/>
              </a:path>
            </a:pathLst>
          </a:custGeom>
          <a:ln w="9144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89176" y="4866132"/>
            <a:ext cx="6065520" cy="10774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8740" y="333971"/>
            <a:ext cx="7659281" cy="1474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720" marR="33808">
              <a:lnSpc>
                <a:spcPts val="4255"/>
              </a:lnSpc>
              <a:spcBef>
                <a:spcPts val="212"/>
              </a:spcBef>
            </a:pPr>
            <a:r>
              <a:rPr sz="5400" spc="14" baseline="90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R</a:t>
            </a:r>
            <a:r>
              <a:rPr sz="5400" spc="0" baseline="90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OL </a:t>
            </a:r>
            <a:r>
              <a:rPr sz="5400" spc="9" baseline="90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D</a:t>
            </a:r>
            <a:r>
              <a:rPr sz="5400" spc="14" baseline="90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E</a:t>
            </a:r>
            <a:r>
              <a:rPr sz="5400" spc="0" baseline="90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L</a:t>
            </a:r>
            <a:r>
              <a:rPr sz="5400" spc="-19" baseline="90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5400" spc="14" baseline="90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E</a:t>
            </a:r>
            <a:r>
              <a:rPr sz="5400" spc="0" baseline="90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Q</a:t>
            </a:r>
            <a:r>
              <a:rPr sz="5400" spc="25" baseline="90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U</a:t>
            </a:r>
            <a:r>
              <a:rPr sz="5400" spc="0" baseline="90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IPO</a:t>
            </a:r>
            <a:r>
              <a:rPr sz="5400" spc="-39" baseline="90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5400" spc="9" baseline="90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D</a:t>
            </a:r>
            <a:r>
              <a:rPr sz="5400" spc="0" baseline="90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E </a:t>
            </a:r>
            <a:r>
              <a:rPr sz="5400" spc="9" baseline="90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S</a:t>
            </a:r>
            <a:r>
              <a:rPr sz="5400" spc="4" baseline="90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A</a:t>
            </a:r>
            <a:r>
              <a:rPr sz="5400" spc="9" baseline="90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L</a:t>
            </a:r>
            <a:r>
              <a:rPr sz="5400" spc="0" baseline="9038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UD</a:t>
            </a:r>
            <a:endParaRPr sz="3600" dirty="0">
              <a:latin typeface="Lucida Sans Unicode"/>
              <a:cs typeface="Lucida Sans Unicode"/>
            </a:endParaRPr>
          </a:p>
          <a:p>
            <a:pPr marL="12700">
              <a:lnSpc>
                <a:spcPts val="2400"/>
              </a:lnSpc>
              <a:spcBef>
                <a:spcPts val="2343"/>
              </a:spcBef>
            </a:pPr>
            <a:r>
              <a:rPr sz="20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S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000" spc="262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spc="4" dirty="0" smtClean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000" spc="-4" dirty="0" smtClean="0">
                <a:solidFill>
                  <a:srgbClr val="585858"/>
                </a:solidFill>
                <a:latin typeface="Calibri Light"/>
                <a:cs typeface="Calibri Light"/>
              </a:rPr>
              <a:t>s</a:t>
            </a:r>
            <a:r>
              <a:rPr sz="20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p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000" spc="-39" dirty="0" smtClean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2000" spc="262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d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000" spc="262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l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os</a:t>
            </a:r>
            <a:r>
              <a:rPr sz="2000" spc="257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p</a:t>
            </a:r>
            <a:r>
              <a:rPr sz="2000" spc="-29" dirty="0" smtClean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o</a:t>
            </a:r>
            <a:r>
              <a:rPr sz="2000" spc="-75" dirty="0" smtClean="0">
                <a:solidFill>
                  <a:srgbClr val="585858"/>
                </a:solidFill>
                <a:latin typeface="Calibri Light"/>
                <a:cs typeface="Calibri Light"/>
              </a:rPr>
              <a:t>f</a:t>
            </a:r>
            <a:r>
              <a:rPr sz="2000" spc="4" dirty="0" smtClean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000" spc="-4" dirty="0" smtClean="0">
                <a:solidFill>
                  <a:srgbClr val="585858"/>
                </a:solidFill>
                <a:latin typeface="Calibri Light"/>
                <a:cs typeface="Calibri Light"/>
              </a:rPr>
              <a:t>s</a:t>
            </a:r>
            <a:r>
              <a:rPr sz="20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o</a:t>
            </a:r>
            <a:r>
              <a:rPr sz="20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n</a:t>
            </a:r>
            <a:r>
              <a:rPr sz="2000" spc="-4" dirty="0" smtClean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20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l</a:t>
            </a:r>
            <a:r>
              <a:rPr sz="2000" spc="4" dirty="0" smtClean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s</a:t>
            </a:r>
            <a:r>
              <a:rPr sz="2000" spc="266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q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ue</a:t>
            </a:r>
            <a:r>
              <a:rPr sz="2000" spc="251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spc="-29" dirty="0" smtClean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ea</a:t>
            </a:r>
            <a:r>
              <a:rPr sz="2000" spc="-4" dirty="0" smtClean="0">
                <a:solidFill>
                  <a:srgbClr val="585858"/>
                </a:solidFill>
                <a:latin typeface="Calibri Light"/>
                <a:cs typeface="Calibri Light"/>
              </a:rPr>
              <a:t>l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2000" spc="-39" dirty="0" smtClean="0">
                <a:solidFill>
                  <a:srgbClr val="585858"/>
                </a:solidFill>
                <a:latin typeface="Calibri Light"/>
                <a:cs typeface="Calibri Light"/>
              </a:rPr>
              <a:t>z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an</a:t>
            </a:r>
            <a:r>
              <a:rPr sz="2000" spc="241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p</a:t>
            </a:r>
            <a:r>
              <a:rPr sz="2000" spc="-19" dirty="0" smtClean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000" spc="-25" dirty="0" smtClean="0">
                <a:solidFill>
                  <a:srgbClr val="585858"/>
                </a:solidFill>
                <a:latin typeface="Calibri Light"/>
                <a:cs typeface="Calibri Light"/>
              </a:rPr>
              <a:t>s</a:t>
            </a:r>
            <a:r>
              <a:rPr sz="2000" spc="-34" dirty="0" smtClean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20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c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20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on</a:t>
            </a:r>
            <a:r>
              <a:rPr sz="2000" spc="4" dirty="0" smtClean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s</a:t>
            </a:r>
            <a:r>
              <a:rPr sz="2000" spc="262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1" spc="-4" dirty="0" smtClean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000" b="1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li</a:t>
            </a:r>
            <a:r>
              <a:rPr sz="2000" b="1" spc="-25" dirty="0" smtClean="0">
                <a:solidFill>
                  <a:srgbClr val="585858"/>
                </a:solidFill>
                <a:latin typeface="Calibri Light"/>
                <a:cs typeface="Calibri Light"/>
              </a:rPr>
              <a:t>g</a:t>
            </a:r>
            <a:r>
              <a:rPr sz="2000" b="1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000" b="1" spc="262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1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Vi</a:t>
            </a:r>
            <a:r>
              <a:rPr sz="2000" b="1" spc="-14" dirty="0" smtClean="0">
                <a:solidFill>
                  <a:srgbClr val="585858"/>
                </a:solidFill>
                <a:latin typeface="Calibri Light"/>
                <a:cs typeface="Calibri Light"/>
              </a:rPr>
              <a:t>d</a:t>
            </a:r>
            <a:r>
              <a:rPr sz="2000" b="1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2000" b="1" spc="262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1" spc="-4" dirty="0" smtClean="0">
                <a:solidFill>
                  <a:srgbClr val="585858"/>
                </a:solidFill>
                <a:latin typeface="Calibri Light"/>
                <a:cs typeface="Calibri Light"/>
              </a:rPr>
              <a:t>Sa</a:t>
            </a:r>
            <a:r>
              <a:rPr sz="2000" b="1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na </a:t>
            </a:r>
            <a:r>
              <a:rPr sz="2000" spc="-50" dirty="0" smtClean="0">
                <a:solidFill>
                  <a:srgbClr val="585858"/>
                </a:solidFill>
                <a:latin typeface="Calibri Light"/>
                <a:cs typeface="Calibri Light"/>
              </a:rPr>
              <a:t>f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aci</a:t>
            </a:r>
            <a:r>
              <a:rPr sz="2000" spc="4" dirty="0" smtClean="0">
                <a:solidFill>
                  <a:srgbClr val="585858"/>
                </a:solidFill>
                <a:latin typeface="Calibri Light"/>
                <a:cs typeface="Calibri Light"/>
              </a:rPr>
              <a:t>l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2000" spc="-19" dirty="0" smtClean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20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c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2000" spc="-9" dirty="0" smtClean="0">
                <a:solidFill>
                  <a:srgbClr val="585858"/>
                </a:solidFill>
                <a:latin typeface="Calibri Light"/>
                <a:cs typeface="Calibri Light"/>
              </a:rPr>
              <a:t>ó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n</a:t>
            </a:r>
            <a:r>
              <a:rPr sz="2000" spc="-34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y</a:t>
            </a:r>
            <a:r>
              <a:rPr sz="2000" spc="9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2000" spc="4" dirty="0" smtClean="0">
                <a:solidFill>
                  <a:srgbClr val="585858"/>
                </a:solidFill>
                <a:latin typeface="Calibri Light"/>
                <a:cs typeface="Calibri Light"/>
              </a:rPr>
              <a:t>p</a:t>
            </a:r>
            <a:r>
              <a:rPr sz="2000" spc="-14" dirty="0" smtClean="0">
                <a:solidFill>
                  <a:srgbClr val="585858"/>
                </a:solidFill>
                <a:latin typeface="Calibri Light"/>
                <a:cs typeface="Calibri Light"/>
              </a:rPr>
              <a:t>o</a:t>
            </a:r>
            <a:r>
              <a:rPr sz="2000" spc="-19" dirty="0" smtClean="0">
                <a:solidFill>
                  <a:srgbClr val="585858"/>
                </a:solidFill>
                <a:latin typeface="Calibri Light"/>
                <a:cs typeface="Calibri Light"/>
              </a:rPr>
              <a:t>y</a:t>
            </a:r>
            <a:r>
              <a:rPr sz="2000" spc="-34" dirty="0" smtClean="0">
                <a:solidFill>
                  <a:srgbClr val="585858"/>
                </a:solidFill>
                <a:latin typeface="Calibri Light"/>
                <a:cs typeface="Calibri Light"/>
              </a:rPr>
              <a:t>o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,</a:t>
            </a:r>
            <a:r>
              <a:rPr sz="2000" spc="-39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más que</a:t>
            </a:r>
            <a:r>
              <a:rPr sz="2000" spc="-24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de </a:t>
            </a:r>
            <a:r>
              <a:rPr sz="2000" spc="-19" dirty="0" smtClean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xp</a:t>
            </a:r>
            <a:r>
              <a:rPr sz="2000" spc="9" dirty="0" smtClean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000" spc="-4" dirty="0" smtClean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000" spc="-25" dirty="0" smtClean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2000" spc="4" dirty="0" smtClean="0">
                <a:solidFill>
                  <a:srgbClr val="585858"/>
                </a:solidFill>
                <a:latin typeface="Calibri Light"/>
                <a:cs typeface="Calibri Light"/>
              </a:rPr>
              <a:t>o</a:t>
            </a:r>
            <a:r>
              <a:rPr sz="2000" spc="0" dirty="0" smtClean="0">
                <a:solidFill>
                  <a:srgbClr val="585858"/>
                </a:solidFill>
                <a:latin typeface="Calibri Light"/>
                <a:cs typeface="Calibri Light"/>
              </a:rPr>
              <a:t>.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68208" y="1223772"/>
            <a:ext cx="80756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4" baseline="2730" dirty="0" smtClean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3000" spc="0" baseline="2730" dirty="0" smtClean="0">
                <a:solidFill>
                  <a:srgbClr val="585858"/>
                </a:solidFill>
                <a:latin typeface="Calibri Light"/>
                <a:cs typeface="Calibri Light"/>
              </a:rPr>
              <a:t>je</a:t>
            </a:r>
            <a:r>
              <a:rPr sz="3000" spc="-4" baseline="2730" dirty="0" smtClean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3000" spc="-44" baseline="2730" dirty="0" smtClean="0">
                <a:solidFill>
                  <a:srgbClr val="585858"/>
                </a:solidFill>
                <a:latin typeface="Calibri Light"/>
                <a:cs typeface="Calibri Light"/>
              </a:rPr>
              <a:t>z</a:t>
            </a:r>
            <a:r>
              <a:rPr sz="3000" spc="0" baseline="2730" dirty="0" smtClean="0">
                <a:solidFill>
                  <a:srgbClr val="585858"/>
                </a:solidFill>
                <a:latin typeface="Calibri Light"/>
                <a:cs typeface="Calibri Light"/>
              </a:rPr>
              <a:t>an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03361" y="1223772"/>
            <a:ext cx="32546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9" baseline="2730" dirty="0" smtClean="0">
                <a:solidFill>
                  <a:srgbClr val="585858"/>
                </a:solidFill>
                <a:latin typeface="Calibri Light"/>
                <a:cs typeface="Calibri Light"/>
              </a:rPr>
              <a:t>un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56929" y="1223772"/>
            <a:ext cx="33518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39" baseline="2730" dirty="0" smtClean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3000" spc="0" baseline="2730" dirty="0" smtClean="0">
                <a:solidFill>
                  <a:srgbClr val="585858"/>
                </a:solidFill>
                <a:latin typeface="Calibri Light"/>
                <a:cs typeface="Calibri Light"/>
              </a:rPr>
              <a:t>ol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18498" y="1223772"/>
            <a:ext cx="31899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9" baseline="2730" dirty="0" smtClean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65970" y="1223772"/>
            <a:ext cx="73538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29" baseline="2730" dirty="0" smtClean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3000" spc="-9" baseline="2730" dirty="0" smtClean="0">
                <a:solidFill>
                  <a:srgbClr val="585858"/>
                </a:solidFill>
                <a:latin typeface="Calibri Light"/>
                <a:cs typeface="Calibri Light"/>
              </a:rPr>
              <a:t>y</a:t>
            </a:r>
            <a:r>
              <a:rPr sz="3000" spc="0" baseline="2730" dirty="0" smtClean="0">
                <a:solidFill>
                  <a:srgbClr val="585858"/>
                </a:solidFill>
                <a:latin typeface="Calibri Light"/>
                <a:cs typeface="Calibri Light"/>
              </a:rPr>
              <a:t>u</a:t>
            </a:r>
            <a:r>
              <a:rPr sz="3000" spc="-4" baseline="2730" dirty="0" smtClean="0">
                <a:solidFill>
                  <a:srgbClr val="585858"/>
                </a:solidFill>
                <a:latin typeface="Calibri Light"/>
                <a:cs typeface="Calibri Light"/>
              </a:rPr>
              <a:t>da</a:t>
            </a:r>
            <a:r>
              <a:rPr sz="3000" spc="0" baseline="2730" dirty="0" smtClean="0">
                <a:solidFill>
                  <a:srgbClr val="585858"/>
                </a:solidFill>
                <a:latin typeface="Calibri Light"/>
                <a:cs typeface="Calibri Light"/>
              </a:rPr>
              <a:t>,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90420" y="2271649"/>
            <a:ext cx="5133930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 Light"/>
                <a:cs typeface="Calibri Light"/>
              </a:rPr>
              <a:t>E</a:t>
            </a:r>
            <a:r>
              <a:rPr sz="2700" spc="-14" baseline="3034" dirty="0" smtClean="0">
                <a:latin typeface="Calibri Light"/>
                <a:cs typeface="Calibri Light"/>
              </a:rPr>
              <a:t>n</a:t>
            </a:r>
            <a:r>
              <a:rPr sz="2700" spc="0" baseline="3034" dirty="0" smtClean="0">
                <a:latin typeface="Calibri Light"/>
                <a:cs typeface="Calibri Light"/>
              </a:rPr>
              <a:t>t</a:t>
            </a:r>
            <a:r>
              <a:rPr sz="2700" spc="-25" baseline="3034" dirty="0" smtClean="0">
                <a:latin typeface="Calibri Light"/>
                <a:cs typeface="Calibri Light"/>
              </a:rPr>
              <a:t>r</a:t>
            </a:r>
            <a:r>
              <a:rPr sz="2700" spc="0" baseline="3034" dirty="0" smtClean="0">
                <a:latin typeface="Calibri Light"/>
                <a:cs typeface="Calibri Light"/>
              </a:rPr>
              <a:t>e</a:t>
            </a:r>
            <a:r>
              <a:rPr sz="2700" spc="-39" baseline="3034" dirty="0" smtClean="0">
                <a:latin typeface="Calibri Light"/>
                <a:cs typeface="Calibri Light"/>
              </a:rPr>
              <a:t>g</a:t>
            </a:r>
            <a:r>
              <a:rPr sz="2700" spc="0" baseline="3034" dirty="0" smtClean="0">
                <a:latin typeface="Calibri Light"/>
                <a:cs typeface="Calibri Light"/>
              </a:rPr>
              <a:t>ar </a:t>
            </a:r>
            <a:r>
              <a:rPr sz="2700" spc="251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un </a:t>
            </a:r>
            <a:r>
              <a:rPr sz="2700" spc="231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s</a:t>
            </a:r>
            <a:r>
              <a:rPr sz="2700" spc="-14" baseline="3034" dirty="0" smtClean="0">
                <a:latin typeface="Calibri Light"/>
                <a:cs typeface="Calibri Light"/>
              </a:rPr>
              <a:t>e</a:t>
            </a:r>
            <a:r>
              <a:rPr sz="2700" spc="14" baseline="3034" dirty="0" smtClean="0">
                <a:latin typeface="Calibri Light"/>
                <a:cs typeface="Calibri Light"/>
              </a:rPr>
              <a:t>r</a:t>
            </a:r>
            <a:r>
              <a:rPr sz="2700" spc="0" baseline="3034" dirty="0" smtClean="0">
                <a:latin typeface="Calibri Light"/>
                <a:cs typeface="Calibri Light"/>
              </a:rPr>
              <a:t>vicio </a:t>
            </a:r>
            <a:r>
              <a:rPr sz="2700" spc="241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de </a:t>
            </a:r>
            <a:r>
              <a:rPr sz="2700" spc="241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ap</a:t>
            </a:r>
            <a:r>
              <a:rPr sz="2700" spc="-9" baseline="3034" dirty="0" smtClean="0">
                <a:latin typeface="Calibri Light"/>
                <a:cs typeface="Calibri Light"/>
              </a:rPr>
              <a:t>o</a:t>
            </a:r>
            <a:r>
              <a:rPr sz="2700" spc="-25" baseline="3034" dirty="0" smtClean="0">
                <a:latin typeface="Calibri Light"/>
                <a:cs typeface="Calibri Light"/>
              </a:rPr>
              <a:t>y</a:t>
            </a:r>
            <a:r>
              <a:rPr sz="2700" spc="-39" baseline="3034" dirty="0" smtClean="0">
                <a:latin typeface="Calibri Light"/>
                <a:cs typeface="Calibri Light"/>
              </a:rPr>
              <a:t>o</a:t>
            </a:r>
            <a:r>
              <a:rPr sz="2700" spc="0" baseline="3034" dirty="0" smtClean="0">
                <a:latin typeface="Calibri Light"/>
                <a:cs typeface="Calibri Light"/>
              </a:rPr>
              <a:t>, </a:t>
            </a:r>
            <a:r>
              <a:rPr sz="2700" spc="246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err="1" smtClean="0">
                <a:latin typeface="Calibri Light"/>
                <a:cs typeface="Calibri Light"/>
              </a:rPr>
              <a:t>a</a:t>
            </a:r>
            <a:r>
              <a:rPr sz="2700" spc="-14" baseline="3034" dirty="0" err="1" smtClean="0">
                <a:latin typeface="Calibri Light"/>
                <a:cs typeface="Calibri Light"/>
              </a:rPr>
              <a:t>c</a:t>
            </a:r>
            <a:r>
              <a:rPr sz="2700" spc="0" baseline="3034" dirty="0" err="1" smtClean="0">
                <a:latin typeface="Calibri Light"/>
                <a:cs typeface="Calibri Light"/>
              </a:rPr>
              <a:t>o</a:t>
            </a:r>
            <a:r>
              <a:rPr sz="2700" spc="4" baseline="3034" dirty="0" err="1" smtClean="0">
                <a:latin typeface="Calibri Light"/>
                <a:cs typeface="Calibri Light"/>
              </a:rPr>
              <a:t>m</a:t>
            </a:r>
            <a:r>
              <a:rPr sz="2700" spc="0" baseline="3034" dirty="0" err="1" smtClean="0">
                <a:latin typeface="Calibri Light"/>
                <a:cs typeface="Calibri Light"/>
              </a:rPr>
              <a:t>pañ</a:t>
            </a:r>
            <a:r>
              <a:rPr sz="2700" spc="4" baseline="3034" dirty="0" err="1" smtClean="0">
                <a:latin typeface="Calibri Light"/>
                <a:cs typeface="Calibri Light"/>
              </a:rPr>
              <a:t>am</a:t>
            </a:r>
            <a:r>
              <a:rPr sz="2700" spc="0" baseline="3034" dirty="0" err="1" smtClean="0">
                <a:latin typeface="Calibri Light"/>
                <a:cs typeface="Calibri Light"/>
              </a:rPr>
              <a:t>i</a:t>
            </a:r>
            <a:r>
              <a:rPr sz="2700" spc="-9" baseline="3034" dirty="0" err="1" smtClean="0">
                <a:latin typeface="Calibri Light"/>
                <a:cs typeface="Calibri Light"/>
              </a:rPr>
              <a:t>en</a:t>
            </a:r>
            <a:r>
              <a:rPr sz="2700" spc="-14" baseline="3034" dirty="0" err="1" smtClean="0">
                <a:latin typeface="Calibri Light"/>
                <a:cs typeface="Calibri Light"/>
              </a:rPr>
              <a:t>t</a:t>
            </a:r>
            <a:r>
              <a:rPr sz="2700" spc="0" baseline="3034" dirty="0" err="1" smtClean="0">
                <a:latin typeface="Calibri Light"/>
                <a:cs typeface="Calibri Light"/>
              </a:rPr>
              <a:t>o</a:t>
            </a:r>
            <a:r>
              <a:rPr sz="2700" spc="0" baseline="3034" dirty="0" smtClean="0">
                <a:latin typeface="Calibri Light"/>
                <a:cs typeface="Calibri Light"/>
              </a:rPr>
              <a:t> </a:t>
            </a:r>
            <a:r>
              <a:rPr sz="2700" spc="221" baseline="3034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, </a:t>
            </a:r>
            <a:r>
              <a:rPr sz="2700" spc="200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prior</a:t>
            </a:r>
            <a:r>
              <a:rPr sz="2700" spc="-9" baseline="1517" dirty="0" smtClean="0">
                <a:latin typeface="Calibri Light"/>
                <a:cs typeface="Calibri Light"/>
              </a:rPr>
              <a:t>i</a:t>
            </a:r>
            <a:r>
              <a:rPr sz="2700" spc="-34" baseline="1517" dirty="0" smtClean="0">
                <a:latin typeface="Calibri Light"/>
                <a:cs typeface="Calibri Light"/>
              </a:rPr>
              <a:t>z</a:t>
            </a:r>
            <a:r>
              <a:rPr sz="2700" spc="0" baseline="1517" dirty="0" smtClean="0">
                <a:latin typeface="Calibri Light"/>
                <a:cs typeface="Calibri Light"/>
              </a:rPr>
              <a:t>ando </a:t>
            </a:r>
            <a:r>
              <a:rPr sz="2700" spc="199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el </a:t>
            </a:r>
            <a:r>
              <a:rPr sz="2700" spc="194" baseline="1517" dirty="0" smtClean="0"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latin typeface="Calibri Light"/>
                <a:cs typeface="Calibri Light"/>
              </a:rPr>
              <a:t>víncu</a:t>
            </a:r>
            <a:r>
              <a:rPr sz="2700" spc="-9" baseline="1517" dirty="0" smtClean="0">
                <a:latin typeface="Calibri Light"/>
                <a:cs typeface="Calibri Light"/>
              </a:rPr>
              <a:t>l</a:t>
            </a:r>
            <a:r>
              <a:rPr sz="2700" spc="0" baseline="1517" dirty="0" smtClean="0">
                <a:latin typeface="Calibri Light"/>
                <a:cs typeface="Calibri Light"/>
              </a:rPr>
              <a:t>o </a:t>
            </a:r>
            <a:r>
              <a:rPr sz="2700" spc="189" baseline="1517" dirty="0" smtClean="0">
                <a:latin typeface="Calibri Light"/>
                <a:cs typeface="Calibri Light"/>
              </a:rPr>
              <a:t> </a:t>
            </a:r>
            <a:r>
              <a:rPr sz="2700" spc="-9" baseline="1517" dirty="0" smtClean="0"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latin typeface="Calibri Light"/>
                <a:cs typeface="Calibri Light"/>
              </a:rPr>
              <a:t>on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83323" y="2271649"/>
            <a:ext cx="306149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416" marR="1017">
              <a:lnSpc>
                <a:spcPts val="1935"/>
              </a:lnSpc>
              <a:spcBef>
                <a:spcPts val="96"/>
              </a:spcBef>
            </a:pPr>
            <a:endParaRPr sz="1800" dirty="0">
              <a:latin typeface="Calibri Light"/>
              <a:cs typeface="Calibri Light"/>
            </a:endParaRPr>
          </a:p>
          <a:p>
            <a:pPr marL="12700">
              <a:lnSpc>
                <a:spcPts val="2195"/>
              </a:lnSpc>
              <a:spcBef>
                <a:spcPts val="12"/>
              </a:spcBef>
            </a:pPr>
            <a:r>
              <a:rPr sz="2700" spc="0" baseline="1517" dirty="0" smtClean="0">
                <a:latin typeface="Calibri Light"/>
                <a:cs typeface="Calibri Light"/>
              </a:rPr>
              <a:t>las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90420" y="3632835"/>
            <a:ext cx="95815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50" baseline="3034" dirty="0" smtClean="0">
                <a:latin typeface="Calibri Light"/>
                <a:cs typeface="Calibri Light"/>
              </a:rPr>
              <a:t>F</a:t>
            </a:r>
            <a:r>
              <a:rPr sz="2700" spc="-29" baseline="3034" dirty="0" smtClean="0">
                <a:latin typeface="Calibri Light"/>
                <a:cs typeface="Calibri Light"/>
              </a:rPr>
              <a:t>a</a:t>
            </a:r>
            <a:r>
              <a:rPr sz="2700" spc="-9" baseline="3034" dirty="0" smtClean="0">
                <a:latin typeface="Calibri Light"/>
                <a:cs typeface="Calibri Light"/>
              </a:rPr>
              <a:t>v</a:t>
            </a:r>
            <a:r>
              <a:rPr sz="2700" spc="0" baseline="3034" dirty="0" smtClean="0">
                <a:latin typeface="Calibri Light"/>
                <a:cs typeface="Calibri Light"/>
              </a:rPr>
              <a:t>o</a:t>
            </a:r>
            <a:r>
              <a:rPr sz="2700" spc="-25" baseline="3034" dirty="0" smtClean="0">
                <a:latin typeface="Calibri Light"/>
                <a:cs typeface="Calibri Light"/>
              </a:rPr>
              <a:t>r</a:t>
            </a:r>
            <a:r>
              <a:rPr sz="2700" spc="0" baseline="3034" dirty="0" smtClean="0">
                <a:latin typeface="Calibri Light"/>
                <a:cs typeface="Calibri Light"/>
              </a:rPr>
              <a:t>ecer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54426" y="3632835"/>
            <a:ext cx="63465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 Light"/>
                <a:cs typeface="Calibri Light"/>
              </a:rPr>
              <a:t>climas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95090" y="3632835"/>
            <a:ext cx="29141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 Light"/>
                <a:cs typeface="Calibri Light"/>
              </a:rPr>
              <a:t>de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2854" y="3632835"/>
            <a:ext cx="79248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19" baseline="3034" dirty="0" smtClean="0">
                <a:latin typeface="Calibri Light"/>
                <a:cs typeface="Calibri Light"/>
              </a:rPr>
              <a:t>r</a:t>
            </a:r>
            <a:r>
              <a:rPr sz="2700" spc="0" baseline="3034" dirty="0" smtClean="0">
                <a:latin typeface="Calibri Light"/>
                <a:cs typeface="Calibri Light"/>
              </a:rPr>
              <a:t>elación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88966" y="3632835"/>
            <a:ext cx="200121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 Light"/>
                <a:cs typeface="Calibri Light"/>
              </a:rPr>
              <a:t>“</a:t>
            </a:r>
            <a:r>
              <a:rPr sz="2700" spc="-19" baseline="3034" dirty="0" smtClean="0">
                <a:latin typeface="Calibri Light"/>
                <a:cs typeface="Calibri Light"/>
              </a:rPr>
              <a:t>t</a:t>
            </a:r>
            <a:r>
              <a:rPr sz="2700" spc="0" baseline="3034" dirty="0" smtClean="0">
                <a:latin typeface="Calibri Light"/>
                <a:cs typeface="Calibri Light"/>
              </a:rPr>
              <a:t>ole</a:t>
            </a:r>
            <a:r>
              <a:rPr sz="2700" spc="-39" baseline="3034" dirty="0" smtClean="0">
                <a:latin typeface="Calibri Light"/>
                <a:cs typeface="Calibri Light"/>
              </a:rPr>
              <a:t>r</a:t>
            </a:r>
            <a:r>
              <a:rPr sz="2700" spc="0" baseline="3034" dirty="0" smtClean="0">
                <a:latin typeface="Calibri Light"/>
                <a:cs typeface="Calibri Light"/>
              </a:rPr>
              <a:t>a</a:t>
            </a:r>
            <a:r>
              <a:rPr sz="2700" spc="-4" baseline="3034" dirty="0" smtClean="0">
                <a:latin typeface="Calibri Light"/>
                <a:cs typeface="Calibri Light"/>
              </a:rPr>
              <a:t>n</a:t>
            </a:r>
            <a:r>
              <a:rPr sz="2700" spc="-14" baseline="3034" dirty="0" smtClean="0">
                <a:latin typeface="Calibri Light"/>
                <a:cs typeface="Calibri Light"/>
              </a:rPr>
              <a:t>t</a:t>
            </a:r>
            <a:r>
              <a:rPr sz="2700" spc="0" baseline="3034" dirty="0" smtClean="0">
                <a:latin typeface="Calibri Light"/>
                <a:cs typeface="Calibri Light"/>
              </a:rPr>
              <a:t>e”  </a:t>
            </a:r>
            <a:r>
              <a:rPr sz="2700" spc="84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ba</a:t>
            </a:r>
            <a:r>
              <a:rPr sz="2700" spc="-4" baseline="3034" dirty="0" smtClean="0">
                <a:latin typeface="Calibri Light"/>
                <a:cs typeface="Calibri Light"/>
              </a:rPr>
              <a:t>s</a:t>
            </a:r>
            <a:r>
              <a:rPr sz="2700" spc="0" baseline="3034" dirty="0" smtClean="0">
                <a:latin typeface="Calibri Light"/>
                <a:cs typeface="Calibri Light"/>
              </a:rPr>
              <a:t>ados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97039" y="3632835"/>
            <a:ext cx="29111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 Light"/>
                <a:cs typeface="Calibri Light"/>
              </a:rPr>
              <a:t>en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90420" y="3911727"/>
            <a:ext cx="549796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 Light"/>
                <a:cs typeface="Calibri Light"/>
              </a:rPr>
              <a:t>a</a:t>
            </a:r>
            <a:r>
              <a:rPr sz="2700" spc="4" baseline="3034" dirty="0" smtClean="0">
                <a:latin typeface="Calibri Light"/>
                <a:cs typeface="Calibri Light"/>
              </a:rPr>
              <a:t>c</a:t>
            </a:r>
            <a:r>
              <a:rPr sz="2700" spc="0" baseline="3034" dirty="0" smtClean="0">
                <a:latin typeface="Calibri Light"/>
                <a:cs typeface="Calibri Light"/>
              </a:rPr>
              <a:t>t</a:t>
            </a:r>
            <a:r>
              <a:rPr sz="2700" spc="-4" baseline="3034" dirty="0" smtClean="0">
                <a:latin typeface="Calibri Light"/>
                <a:cs typeface="Calibri Light"/>
              </a:rPr>
              <a:t>i</a:t>
            </a:r>
            <a:r>
              <a:rPr sz="2700" spc="0" baseline="3034" dirty="0" smtClean="0">
                <a:latin typeface="Calibri Light"/>
                <a:cs typeface="Calibri Light"/>
              </a:rPr>
              <a:t>tud</a:t>
            </a:r>
            <a:r>
              <a:rPr sz="2700" spc="-4" baseline="3034" dirty="0" smtClean="0">
                <a:latin typeface="Calibri Light"/>
                <a:cs typeface="Calibri Light"/>
              </a:rPr>
              <a:t>e</a:t>
            </a:r>
            <a:r>
              <a:rPr sz="2700" spc="0" baseline="3034" dirty="0" smtClean="0">
                <a:latin typeface="Calibri Light"/>
                <a:cs typeface="Calibri Light"/>
              </a:rPr>
              <a:t>s</a:t>
            </a:r>
            <a:r>
              <a:rPr sz="2700" spc="49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de</a:t>
            </a:r>
            <a:r>
              <a:rPr sz="2700" spc="49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a</a:t>
            </a:r>
            <a:r>
              <a:rPr sz="2700" spc="4" baseline="3034" dirty="0" smtClean="0">
                <a:latin typeface="Calibri Light"/>
                <a:cs typeface="Calibri Light"/>
              </a:rPr>
              <a:t>c</a:t>
            </a:r>
            <a:r>
              <a:rPr sz="2700" spc="0" baseline="3034" dirty="0" smtClean="0">
                <a:latin typeface="Calibri Light"/>
                <a:cs typeface="Calibri Light"/>
              </a:rPr>
              <a:t>e</a:t>
            </a:r>
            <a:r>
              <a:rPr sz="2700" spc="-9" baseline="3034" dirty="0" smtClean="0">
                <a:latin typeface="Calibri Light"/>
                <a:cs typeface="Calibri Light"/>
              </a:rPr>
              <a:t>p</a:t>
            </a:r>
            <a:r>
              <a:rPr sz="2700" spc="-29" baseline="3034" dirty="0" smtClean="0">
                <a:latin typeface="Calibri Light"/>
                <a:cs typeface="Calibri Light"/>
              </a:rPr>
              <a:t>t</a:t>
            </a:r>
            <a:r>
              <a:rPr sz="2700" spc="0" baseline="3034" dirty="0" smtClean="0">
                <a:latin typeface="Calibri Light"/>
                <a:cs typeface="Calibri Light"/>
              </a:rPr>
              <a:t>a</a:t>
            </a:r>
            <a:r>
              <a:rPr sz="2700" spc="4" baseline="3034" dirty="0" smtClean="0">
                <a:latin typeface="Calibri Light"/>
                <a:cs typeface="Calibri Light"/>
              </a:rPr>
              <a:t>c</a:t>
            </a:r>
            <a:r>
              <a:rPr sz="2700" spc="0" baseline="3034" dirty="0" smtClean="0">
                <a:latin typeface="Calibri Light"/>
                <a:cs typeface="Calibri Light"/>
              </a:rPr>
              <a:t>ión,</a:t>
            </a:r>
            <a:r>
              <a:rPr sz="2700" spc="54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fl</a:t>
            </a:r>
            <a:r>
              <a:rPr sz="2700" spc="-25" baseline="3034" dirty="0" smtClean="0">
                <a:latin typeface="Calibri Light"/>
                <a:cs typeface="Calibri Light"/>
              </a:rPr>
              <a:t>e</a:t>
            </a:r>
            <a:r>
              <a:rPr sz="2700" spc="0" baseline="3034" dirty="0" smtClean="0">
                <a:latin typeface="Calibri Light"/>
                <a:cs typeface="Calibri Light"/>
              </a:rPr>
              <a:t>xibilidad,</a:t>
            </a:r>
            <a:r>
              <a:rPr sz="2700" spc="59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ce</a:t>
            </a:r>
            <a:r>
              <a:rPr sz="2700" spc="-29" baseline="3034" dirty="0" smtClean="0">
                <a:latin typeface="Calibri Light"/>
                <a:cs typeface="Calibri Light"/>
              </a:rPr>
              <a:t>r</a:t>
            </a:r>
            <a:r>
              <a:rPr sz="2700" spc="-9" baseline="3034" dirty="0" smtClean="0">
                <a:latin typeface="Calibri Light"/>
                <a:cs typeface="Calibri Light"/>
              </a:rPr>
              <a:t>c</a:t>
            </a:r>
            <a:r>
              <a:rPr sz="2700" spc="0" baseline="3034" dirty="0" smtClean="0">
                <a:latin typeface="Calibri Light"/>
                <a:cs typeface="Calibri Light"/>
              </a:rPr>
              <a:t>anía</a:t>
            </a:r>
            <a:r>
              <a:rPr sz="2700" spc="59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y</a:t>
            </a:r>
            <a:r>
              <a:rPr sz="2700" spc="34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orie</a:t>
            </a:r>
            <a:r>
              <a:rPr sz="2700" spc="-14" baseline="3034" dirty="0" smtClean="0">
                <a:latin typeface="Calibri Light"/>
                <a:cs typeface="Calibri Light"/>
              </a:rPr>
              <a:t>n</a:t>
            </a:r>
            <a:r>
              <a:rPr sz="2700" spc="-29" baseline="3034" dirty="0" smtClean="0">
                <a:latin typeface="Calibri Light"/>
                <a:cs typeface="Calibri Light"/>
              </a:rPr>
              <a:t>t</a:t>
            </a:r>
            <a:r>
              <a:rPr sz="2700" spc="0" baseline="3034" dirty="0" smtClean="0">
                <a:latin typeface="Calibri Light"/>
                <a:cs typeface="Calibri Light"/>
              </a:rPr>
              <a:t>a</a:t>
            </a:r>
            <a:r>
              <a:rPr sz="2700" spc="4" baseline="3034" dirty="0" smtClean="0">
                <a:latin typeface="Calibri Light"/>
                <a:cs typeface="Calibri Light"/>
              </a:rPr>
              <a:t>c</a:t>
            </a:r>
            <a:r>
              <a:rPr sz="2700" spc="0" baseline="3034" dirty="0" smtClean="0">
                <a:latin typeface="Calibri Light"/>
                <a:cs typeface="Calibri Light"/>
              </a:rPr>
              <a:t>ión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90420" y="4994173"/>
            <a:ext cx="276333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 Light"/>
                <a:cs typeface="Calibri Light"/>
              </a:rPr>
              <a:t>Se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65324" y="4994173"/>
            <a:ext cx="1350615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19" baseline="3034" dirty="0" smtClean="0">
                <a:latin typeface="Calibri Light"/>
                <a:cs typeface="Calibri Light"/>
              </a:rPr>
              <a:t>r</a:t>
            </a:r>
            <a:r>
              <a:rPr sz="2700" spc="0" baseline="3034" dirty="0" smtClean="0">
                <a:latin typeface="Calibri Light"/>
                <a:cs typeface="Calibri Light"/>
              </a:rPr>
              <a:t>equ</a:t>
            </a:r>
            <a:r>
              <a:rPr sz="2700" spc="-4" baseline="3034" dirty="0" smtClean="0">
                <a:latin typeface="Calibri Light"/>
                <a:cs typeface="Calibri Light"/>
              </a:rPr>
              <a:t>i</a:t>
            </a:r>
            <a:r>
              <a:rPr sz="2700" spc="0" baseline="3034" dirty="0" smtClean="0">
                <a:latin typeface="Calibri Light"/>
                <a:cs typeface="Calibri Light"/>
              </a:rPr>
              <a:t>e</a:t>
            </a:r>
            <a:r>
              <a:rPr sz="2700" spc="-25" baseline="3034" dirty="0" smtClean="0">
                <a:latin typeface="Calibri Light"/>
                <a:cs typeface="Calibri Light"/>
              </a:rPr>
              <a:t>r</a:t>
            </a:r>
            <a:r>
              <a:rPr sz="2700" spc="0" baseline="3034" dirty="0" smtClean="0">
                <a:latin typeface="Calibri Light"/>
                <a:cs typeface="Calibri Light"/>
              </a:rPr>
              <a:t>en  </a:t>
            </a:r>
            <a:r>
              <a:rPr sz="2700" spc="24" baseline="3034" dirty="0" smtClean="0">
                <a:latin typeface="Calibri Light"/>
                <a:cs typeface="Calibri Light"/>
              </a:rPr>
              <a:t> </a:t>
            </a:r>
            <a:r>
              <a:rPr sz="2700" spc="-14" baseline="3034" dirty="0" smtClean="0">
                <a:latin typeface="Calibri Light"/>
                <a:cs typeface="Calibri Light"/>
              </a:rPr>
              <a:t>un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16426" y="4994173"/>
            <a:ext cx="874060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9" baseline="3034" dirty="0" smtClean="0">
                <a:latin typeface="Calibri Light"/>
                <a:cs typeface="Calibri Light"/>
              </a:rPr>
              <a:t>c</a:t>
            </a:r>
            <a:r>
              <a:rPr sz="2700" spc="0" baseline="3034" dirty="0" smtClean="0">
                <a:latin typeface="Calibri Light"/>
                <a:cs typeface="Calibri Light"/>
              </a:rPr>
              <a:t>onj</a:t>
            </a:r>
            <a:r>
              <a:rPr sz="2700" spc="-9" baseline="3034" dirty="0" smtClean="0">
                <a:latin typeface="Calibri Light"/>
                <a:cs typeface="Calibri Light"/>
              </a:rPr>
              <a:t>un</a:t>
            </a:r>
            <a:r>
              <a:rPr sz="2700" spc="-14" baseline="3034" dirty="0" smtClean="0">
                <a:latin typeface="Calibri Light"/>
                <a:cs typeface="Calibri Light"/>
              </a:rPr>
              <a:t>t</a:t>
            </a:r>
            <a:r>
              <a:rPr sz="2700" spc="0" baseline="3034" dirty="0" smtClean="0">
                <a:latin typeface="Calibri Light"/>
                <a:cs typeface="Calibri Light"/>
              </a:rPr>
              <a:t>o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8738" y="4994173"/>
            <a:ext cx="2914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 Light"/>
                <a:cs typeface="Calibri Light"/>
              </a:rPr>
              <a:t>de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8882" y="4994173"/>
            <a:ext cx="110546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 Light"/>
                <a:cs typeface="Calibri Light"/>
              </a:rPr>
              <a:t>h</a:t>
            </a:r>
            <a:r>
              <a:rPr sz="2700" spc="4" baseline="3034" dirty="0" smtClean="0">
                <a:latin typeface="Calibri Light"/>
                <a:cs typeface="Calibri Light"/>
              </a:rPr>
              <a:t>a</a:t>
            </a:r>
            <a:r>
              <a:rPr sz="2700" spc="0" baseline="3034" dirty="0" smtClean="0">
                <a:latin typeface="Calibri Light"/>
                <a:cs typeface="Calibri Light"/>
              </a:rPr>
              <a:t>bil</a:t>
            </a:r>
            <a:r>
              <a:rPr sz="2700" spc="-4" baseline="3034" dirty="0" smtClean="0">
                <a:latin typeface="Calibri Light"/>
                <a:cs typeface="Calibri Light"/>
              </a:rPr>
              <a:t>i</a:t>
            </a:r>
            <a:r>
              <a:rPr sz="2700" spc="0" baseline="3034" dirty="0" smtClean="0">
                <a:latin typeface="Calibri Light"/>
                <a:cs typeface="Calibri Light"/>
              </a:rPr>
              <a:t>d</a:t>
            </a:r>
            <a:r>
              <a:rPr sz="2700" spc="4" baseline="3034" dirty="0" smtClean="0">
                <a:latin typeface="Calibri Light"/>
                <a:cs typeface="Calibri Light"/>
              </a:rPr>
              <a:t>a</a:t>
            </a:r>
            <a:r>
              <a:rPr sz="2700" spc="0" baseline="3034" dirty="0" smtClean="0">
                <a:latin typeface="Calibri Light"/>
                <a:cs typeface="Calibri Light"/>
              </a:rPr>
              <a:t>des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1699" y="4994173"/>
            <a:ext cx="110672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9" baseline="3034" dirty="0" smtClean="0">
                <a:latin typeface="Calibri Light"/>
                <a:cs typeface="Calibri Light"/>
              </a:rPr>
              <a:t>p</a:t>
            </a:r>
            <a:r>
              <a:rPr sz="2700" spc="0" baseline="3034" dirty="0" smtClean="0">
                <a:latin typeface="Calibri Light"/>
                <a:cs typeface="Calibri Light"/>
              </a:rPr>
              <a:t>e</a:t>
            </a:r>
            <a:r>
              <a:rPr sz="2700" spc="-34" baseline="3034" dirty="0" smtClean="0">
                <a:latin typeface="Calibri Light"/>
                <a:cs typeface="Calibri Light"/>
              </a:rPr>
              <a:t>r</a:t>
            </a:r>
            <a:r>
              <a:rPr sz="2700" spc="0" baseline="3034" dirty="0" smtClean="0">
                <a:latin typeface="Calibri Light"/>
                <a:cs typeface="Calibri Light"/>
              </a:rPr>
              <a:t>so</a:t>
            </a:r>
            <a:r>
              <a:rPr sz="2700" spc="-4" baseline="3034" dirty="0" smtClean="0">
                <a:latin typeface="Calibri Light"/>
                <a:cs typeface="Calibri Light"/>
              </a:rPr>
              <a:t>n</a:t>
            </a:r>
            <a:r>
              <a:rPr sz="2700" spc="0" baseline="3034" dirty="0" smtClean="0">
                <a:latin typeface="Calibri Light"/>
                <a:cs typeface="Calibri Light"/>
              </a:rPr>
              <a:t>ales,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0420" y="5244592"/>
            <a:ext cx="549772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 Light"/>
                <a:cs typeface="Calibri Light"/>
              </a:rPr>
              <a:t>sociales</a:t>
            </a:r>
            <a:r>
              <a:rPr sz="2700" spc="401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y</a:t>
            </a:r>
            <a:r>
              <a:rPr sz="2700" spc="396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de</a:t>
            </a:r>
            <a:r>
              <a:rPr sz="2700" spc="396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m</a:t>
            </a:r>
            <a:r>
              <a:rPr sz="2700" spc="9" baseline="3034" dirty="0" smtClean="0">
                <a:latin typeface="Calibri Light"/>
                <a:cs typeface="Calibri Light"/>
              </a:rPr>
              <a:t>a</a:t>
            </a:r>
            <a:r>
              <a:rPr sz="2700" spc="0" baseline="3034" dirty="0" smtClean="0">
                <a:latin typeface="Calibri Light"/>
                <a:cs typeface="Calibri Light"/>
              </a:rPr>
              <a:t>nejo</a:t>
            </a:r>
            <a:r>
              <a:rPr sz="2700" spc="401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de</a:t>
            </a:r>
            <a:r>
              <a:rPr sz="2700" spc="396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m</a:t>
            </a:r>
            <a:r>
              <a:rPr sz="2700" spc="-9" baseline="3034" dirty="0" smtClean="0">
                <a:latin typeface="Calibri Light"/>
                <a:cs typeface="Calibri Light"/>
              </a:rPr>
              <a:t>e</a:t>
            </a:r>
            <a:r>
              <a:rPr sz="2700" spc="-14" baseline="3034" dirty="0" smtClean="0">
                <a:latin typeface="Calibri Light"/>
                <a:cs typeface="Calibri Light"/>
              </a:rPr>
              <a:t>t</a:t>
            </a:r>
            <a:r>
              <a:rPr sz="2700" spc="0" baseline="3034" dirty="0" smtClean="0">
                <a:latin typeface="Calibri Light"/>
                <a:cs typeface="Calibri Light"/>
              </a:rPr>
              <a:t>odo</a:t>
            </a:r>
            <a:r>
              <a:rPr sz="2700" spc="-4" baseline="3034" dirty="0" smtClean="0">
                <a:latin typeface="Calibri Light"/>
                <a:cs typeface="Calibri Light"/>
              </a:rPr>
              <a:t>l</a:t>
            </a:r>
            <a:r>
              <a:rPr sz="2700" spc="0" baseline="3034" dirty="0" smtClean="0">
                <a:latin typeface="Calibri Light"/>
                <a:cs typeface="Calibri Light"/>
              </a:rPr>
              <a:t>o</a:t>
            </a:r>
            <a:r>
              <a:rPr sz="2700" spc="-4" baseline="3034" dirty="0" smtClean="0">
                <a:latin typeface="Calibri Light"/>
                <a:cs typeface="Calibri Light"/>
              </a:rPr>
              <a:t>g</a:t>
            </a:r>
            <a:r>
              <a:rPr sz="2700" spc="0" baseline="3034" dirty="0" smtClean="0">
                <a:latin typeface="Calibri Light"/>
                <a:cs typeface="Calibri Light"/>
              </a:rPr>
              <a:t>ías</a:t>
            </a:r>
            <a:r>
              <a:rPr sz="2700" spc="406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de</a:t>
            </a:r>
            <a:r>
              <a:rPr sz="2700" spc="396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edu</a:t>
            </a:r>
            <a:r>
              <a:rPr sz="2700" spc="-9" baseline="3034" dirty="0" smtClean="0">
                <a:latin typeface="Calibri Light"/>
                <a:cs typeface="Calibri Light"/>
              </a:rPr>
              <a:t>c</a:t>
            </a:r>
            <a:r>
              <a:rPr sz="2700" spc="0" baseline="3034" dirty="0" smtClean="0">
                <a:latin typeface="Calibri Light"/>
                <a:cs typeface="Calibri Light"/>
              </a:rPr>
              <a:t>a</a:t>
            </a:r>
            <a:r>
              <a:rPr sz="2700" spc="4" baseline="3034" dirty="0" smtClean="0">
                <a:latin typeface="Calibri Light"/>
                <a:cs typeface="Calibri Light"/>
              </a:rPr>
              <a:t>c</a:t>
            </a:r>
            <a:r>
              <a:rPr sz="2700" spc="0" baseline="3034" dirty="0" smtClean="0">
                <a:latin typeface="Calibri Light"/>
                <a:cs typeface="Calibri Light"/>
              </a:rPr>
              <a:t>ión</a:t>
            </a:r>
            <a:r>
              <a:rPr sz="2700" spc="396" baseline="3034" dirty="0" smtClean="0"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latin typeface="Calibri Light"/>
                <a:cs typeface="Calibri Light"/>
              </a:rPr>
              <a:t>en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6652" y="5362956"/>
            <a:ext cx="8537448" cy="757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4"/>
              </a:spcBef>
            </a:pPr>
            <a:endParaRPr sz="750"/>
          </a:p>
          <a:p>
            <a:pPr marL="696467">
              <a:lnSpc>
                <a:spcPct val="101725"/>
              </a:lnSpc>
            </a:pPr>
            <a:r>
              <a:rPr sz="1800" spc="0" dirty="0" smtClean="0">
                <a:latin typeface="Calibri Light"/>
                <a:cs typeface="Calibri Light"/>
              </a:rPr>
              <a:t>salud</a:t>
            </a:r>
            <a:r>
              <a:rPr sz="1800" spc="-4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p</a:t>
            </a:r>
            <a:r>
              <a:rPr sz="1800" spc="9" dirty="0" smtClean="0">
                <a:latin typeface="Calibri Light"/>
                <a:cs typeface="Calibri Light"/>
              </a:rPr>
              <a:t>a</a:t>
            </a:r>
            <a:r>
              <a:rPr sz="1800" spc="0" dirty="0" smtClean="0">
                <a:latin typeface="Calibri Light"/>
                <a:cs typeface="Calibri Light"/>
              </a:rPr>
              <a:t>rticipa</a:t>
            </a:r>
            <a:r>
              <a:rPr sz="1800" spc="-4" dirty="0" smtClean="0">
                <a:latin typeface="Calibri Light"/>
                <a:cs typeface="Calibri Light"/>
              </a:rPr>
              <a:t>t</a:t>
            </a:r>
            <a:r>
              <a:rPr sz="1800" spc="0" dirty="0" smtClean="0">
                <a:latin typeface="Calibri Light"/>
                <a:cs typeface="Calibri Light"/>
              </a:rPr>
              <a:t>i</a:t>
            </a:r>
            <a:r>
              <a:rPr sz="1800" spc="-25" dirty="0" smtClean="0">
                <a:latin typeface="Calibri Light"/>
                <a:cs typeface="Calibri Light"/>
              </a:rPr>
              <a:t>v</a:t>
            </a:r>
            <a:r>
              <a:rPr sz="1800" spc="4" dirty="0" smtClean="0">
                <a:latin typeface="Calibri Light"/>
                <a:cs typeface="Calibri Light"/>
              </a:rPr>
              <a:t>a</a:t>
            </a:r>
            <a:r>
              <a:rPr sz="1800" spc="-9" dirty="0" smtClean="0">
                <a:latin typeface="Calibri Light"/>
                <a:cs typeface="Calibri Light"/>
              </a:rPr>
              <a:t>s</a:t>
            </a:r>
            <a:r>
              <a:rPr sz="1800" spc="0" dirty="0" smtClean="0">
                <a:latin typeface="Calibri Light"/>
                <a:cs typeface="Calibri Light"/>
              </a:rPr>
              <a:t>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6652" y="4003548"/>
            <a:ext cx="8537448" cy="755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9"/>
              </a:spcBef>
            </a:pPr>
            <a:endParaRPr sz="1200"/>
          </a:p>
          <a:p>
            <a:pPr marL="696467">
              <a:lnSpc>
                <a:spcPct val="101725"/>
              </a:lnSpc>
            </a:pPr>
            <a:r>
              <a:rPr sz="1800" spc="0" dirty="0" smtClean="0">
                <a:latin typeface="Calibri Light"/>
                <a:cs typeface="Calibri Light"/>
              </a:rPr>
              <a:t>(</a:t>
            </a:r>
            <a:r>
              <a:rPr sz="1800" spc="4" dirty="0" smtClean="0">
                <a:latin typeface="Calibri Light"/>
                <a:cs typeface="Calibri Light"/>
              </a:rPr>
              <a:t>m</a:t>
            </a:r>
            <a:r>
              <a:rPr sz="1800" spc="0" dirty="0" smtClean="0">
                <a:latin typeface="Calibri Light"/>
                <a:cs typeface="Calibri Light"/>
              </a:rPr>
              <a:t>ás que de </a:t>
            </a:r>
            <a:r>
              <a:rPr sz="1800" spc="4" dirty="0" smtClean="0">
                <a:latin typeface="Calibri Light"/>
                <a:cs typeface="Calibri Light"/>
              </a:rPr>
              <a:t>j</a:t>
            </a:r>
            <a:r>
              <a:rPr sz="1800" spc="0" dirty="0" smtClean="0">
                <a:latin typeface="Calibri Light"/>
                <a:cs typeface="Calibri Light"/>
              </a:rPr>
              <a:t>uicio</a:t>
            </a:r>
            <a:r>
              <a:rPr sz="1800" spc="-9" dirty="0" smtClean="0">
                <a:latin typeface="Calibri Light"/>
                <a:cs typeface="Calibri Light"/>
              </a:rPr>
              <a:t> </a:t>
            </a:r>
            <a:r>
              <a:rPr sz="1800" spc="0" dirty="0" smtClean="0">
                <a:latin typeface="Calibri Light"/>
                <a:cs typeface="Calibri Light"/>
              </a:rPr>
              <a:t>y</a:t>
            </a:r>
            <a:r>
              <a:rPr sz="1800" spc="9" dirty="0" smtClean="0">
                <a:latin typeface="Calibri Light"/>
                <a:cs typeface="Calibri Light"/>
              </a:rPr>
              <a:t> </a:t>
            </a:r>
            <a:r>
              <a:rPr sz="1800" spc="-9" dirty="0" smtClean="0">
                <a:latin typeface="Calibri Light"/>
                <a:cs typeface="Calibri Light"/>
              </a:rPr>
              <a:t>c</a:t>
            </a:r>
            <a:r>
              <a:rPr sz="1800" spc="0" dirty="0" smtClean="0">
                <a:latin typeface="Calibri Light"/>
                <a:cs typeface="Calibri Light"/>
              </a:rPr>
              <a:t>o</a:t>
            </a:r>
            <a:r>
              <a:rPr sz="1800" spc="-14" dirty="0" smtClean="0">
                <a:latin typeface="Calibri Light"/>
                <a:cs typeface="Calibri Light"/>
              </a:rPr>
              <a:t>n</a:t>
            </a:r>
            <a:r>
              <a:rPr sz="1800" spc="0" dirty="0" smtClean="0">
                <a:latin typeface="Calibri Light"/>
                <a:cs typeface="Calibri Light"/>
              </a:rPr>
              <a:t>t</a:t>
            </a:r>
            <a:r>
              <a:rPr sz="1800" spc="-34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ol).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06652" y="2642616"/>
            <a:ext cx="8537448" cy="7559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7"/>
              </a:spcBef>
            </a:pPr>
            <a:endParaRPr sz="1200"/>
          </a:p>
          <a:p>
            <a:pPr marL="696467">
              <a:lnSpc>
                <a:spcPct val="101725"/>
              </a:lnSpc>
            </a:pPr>
            <a:r>
              <a:rPr sz="1800" spc="0" dirty="0" smtClean="0">
                <a:latin typeface="Calibri Light"/>
                <a:cs typeface="Calibri Light"/>
              </a:rPr>
              <a:t>pe</a:t>
            </a:r>
            <a:r>
              <a:rPr sz="1800" spc="-34" dirty="0" smtClean="0">
                <a:latin typeface="Calibri Light"/>
                <a:cs typeface="Calibri Light"/>
              </a:rPr>
              <a:t>r</a:t>
            </a:r>
            <a:r>
              <a:rPr sz="1800" spc="0" dirty="0" smtClean="0">
                <a:latin typeface="Calibri Light"/>
                <a:cs typeface="Calibri Light"/>
              </a:rPr>
              <a:t>so</a:t>
            </a:r>
            <a:r>
              <a:rPr sz="1800" spc="-4" dirty="0" smtClean="0">
                <a:latin typeface="Calibri Light"/>
                <a:cs typeface="Calibri Light"/>
              </a:rPr>
              <a:t>n</a:t>
            </a:r>
            <a:r>
              <a:rPr sz="1800" spc="0" dirty="0" smtClean="0">
                <a:latin typeface="Calibri Light"/>
                <a:cs typeface="Calibri Light"/>
              </a:rPr>
              <a:t>a</a:t>
            </a:r>
            <a:r>
              <a:rPr sz="1800" spc="4" dirty="0" smtClean="0">
                <a:latin typeface="Calibri Light"/>
                <a:cs typeface="Calibri Light"/>
              </a:rPr>
              <a:t>s</a:t>
            </a:r>
            <a:r>
              <a:rPr sz="1800" spc="0" dirty="0" smtClean="0">
                <a:latin typeface="Calibri Light"/>
                <a:cs typeface="Calibri Light"/>
              </a:rPr>
              <a:t>.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62762" y="826770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C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5564" y="774192"/>
            <a:ext cx="2432304" cy="3270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22273" y="1155467"/>
            <a:ext cx="2653901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6600" spc="0" baseline="4437" dirty="0" smtClean="0">
                <a:latin typeface="Lucida Sans Unicode"/>
                <a:cs typeface="Lucida Sans Unicode"/>
              </a:rPr>
              <a:t>Gracias…</a:t>
            </a:r>
            <a:endParaRPr sz="4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7564" y="4161290"/>
            <a:ext cx="2920634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700"/>
              </a:lnSpc>
              <a:spcBef>
                <a:spcPts val="235"/>
              </a:spcBef>
            </a:pPr>
            <a:r>
              <a:rPr sz="4500" spc="89" dirty="0" smtClean="0">
                <a:solidFill>
                  <a:srgbClr val="0D0D0D"/>
                </a:solidFill>
                <a:latin typeface="Arial Narrow"/>
                <a:cs typeface="Arial Narrow"/>
              </a:rPr>
              <a:t>CON</a:t>
            </a:r>
            <a:r>
              <a:rPr sz="4500" spc="-179" dirty="0" smtClean="0">
                <a:solidFill>
                  <a:srgbClr val="0D0D0D"/>
                </a:solidFill>
                <a:latin typeface="Arial Narrow"/>
                <a:cs typeface="Arial Narrow"/>
              </a:rPr>
              <a:t>T</a:t>
            </a:r>
            <a:r>
              <a:rPr sz="4500" spc="89" dirty="0" smtClean="0">
                <a:solidFill>
                  <a:srgbClr val="0D0D0D"/>
                </a:solidFill>
                <a:latin typeface="Arial Narrow"/>
                <a:cs typeface="Arial Narrow"/>
              </a:rPr>
              <a:t>AC</a:t>
            </a:r>
            <a:r>
              <a:rPr sz="4500" spc="29" dirty="0" smtClean="0">
                <a:solidFill>
                  <a:srgbClr val="0D0D0D"/>
                </a:solidFill>
                <a:latin typeface="Arial Narrow"/>
                <a:cs typeface="Arial Narrow"/>
              </a:rPr>
              <a:t>T</a:t>
            </a:r>
            <a:r>
              <a:rPr sz="4500" spc="89" dirty="0" smtClean="0">
                <a:solidFill>
                  <a:srgbClr val="0D0D0D"/>
                </a:solidFill>
                <a:latin typeface="Arial Narrow"/>
                <a:cs typeface="Arial Narrow"/>
              </a:rPr>
              <a:t>O</a:t>
            </a:r>
            <a:r>
              <a:rPr sz="4500" spc="0" dirty="0" smtClean="0">
                <a:solidFill>
                  <a:srgbClr val="0D0D0D"/>
                </a:solidFill>
                <a:latin typeface="Arial Narrow"/>
                <a:cs typeface="Arial Narrow"/>
              </a:rPr>
              <a:t>:</a:t>
            </a:r>
            <a:endParaRPr sz="4500">
              <a:latin typeface="Arial Narrow"/>
              <a:cs typeface="Arial Narro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200648" y="4494707"/>
            <a:ext cx="4848352" cy="7849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380"/>
              </a:lnSpc>
              <a:spcBef>
                <a:spcPts val="119"/>
              </a:spcBef>
            </a:pPr>
            <a:r>
              <a:rPr lang="es-CL" sz="2200" u="heavy" dirty="0" smtClean="0">
                <a:solidFill>
                  <a:schemeClr val="tx2"/>
                </a:solidFill>
                <a:latin typeface="Verdana"/>
                <a:cs typeface="Verdana"/>
              </a:rPr>
              <a:t>Lorenai.gutierrez@redsalud.gov.cl</a:t>
            </a:r>
            <a:endParaRPr sz="22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1244072" y="19811"/>
            <a:ext cx="382524" cy="87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218164" y="-6096"/>
            <a:ext cx="379475" cy="867156"/>
          </a:xfrm>
          <a:custGeom>
            <a:avLst/>
            <a:gdLst/>
            <a:ahLst/>
            <a:cxnLst/>
            <a:rect l="l" t="t" r="r" b="b"/>
            <a:pathLst>
              <a:path w="379475" h="867156">
                <a:moveTo>
                  <a:pt x="379475" y="6096"/>
                </a:moveTo>
                <a:lnTo>
                  <a:pt x="0" y="6096"/>
                </a:lnTo>
                <a:lnTo>
                  <a:pt x="0" y="867156"/>
                </a:lnTo>
                <a:lnTo>
                  <a:pt x="379475" y="867156"/>
                </a:lnTo>
                <a:lnTo>
                  <a:pt x="379475" y="60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623548" y="25907"/>
            <a:ext cx="466344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597640" y="0"/>
            <a:ext cx="463296" cy="861060"/>
          </a:xfrm>
          <a:custGeom>
            <a:avLst/>
            <a:gdLst/>
            <a:ahLst/>
            <a:cxnLst/>
            <a:rect l="l" t="t" r="r" b="b"/>
            <a:pathLst>
              <a:path w="463296" h="861060">
                <a:moveTo>
                  <a:pt x="0" y="861060"/>
                </a:moveTo>
                <a:lnTo>
                  <a:pt x="463296" y="861060"/>
                </a:lnTo>
                <a:lnTo>
                  <a:pt x="463296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86160" y="6377938"/>
            <a:ext cx="382524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218164" y="6400799"/>
            <a:ext cx="379475" cy="457200"/>
          </a:xfrm>
          <a:custGeom>
            <a:avLst/>
            <a:gdLst/>
            <a:ahLst/>
            <a:cxnLst/>
            <a:rect l="l" t="t" r="r" b="b"/>
            <a:pathLst>
              <a:path w="379475" h="457199">
                <a:moveTo>
                  <a:pt x="379475" y="0"/>
                </a:moveTo>
                <a:lnTo>
                  <a:pt x="0" y="0"/>
                </a:lnTo>
                <a:lnTo>
                  <a:pt x="0" y="457199"/>
                </a:lnTo>
                <a:lnTo>
                  <a:pt x="379475" y="457199"/>
                </a:lnTo>
                <a:lnTo>
                  <a:pt x="379475" y="0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565636" y="6377938"/>
            <a:ext cx="46634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597640" y="6400799"/>
            <a:ext cx="463296" cy="457200"/>
          </a:xfrm>
          <a:custGeom>
            <a:avLst/>
            <a:gdLst/>
            <a:ahLst/>
            <a:cxnLst/>
            <a:rect l="l" t="t" r="r" b="b"/>
            <a:pathLst>
              <a:path w="463296" h="457199">
                <a:moveTo>
                  <a:pt x="463296" y="0"/>
                </a:moveTo>
                <a:lnTo>
                  <a:pt x="0" y="0"/>
                </a:lnTo>
                <a:lnTo>
                  <a:pt x="0" y="457199"/>
                </a:lnTo>
                <a:lnTo>
                  <a:pt x="463296" y="457199"/>
                </a:lnTo>
                <a:lnTo>
                  <a:pt x="463296" y="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2426" y="191261"/>
            <a:ext cx="8020812" cy="1905000"/>
          </a:xfrm>
          <a:custGeom>
            <a:avLst/>
            <a:gdLst/>
            <a:ahLst/>
            <a:cxnLst/>
            <a:rect l="l" t="t" r="r" b="b"/>
            <a:pathLst>
              <a:path w="8020812" h="1905000">
                <a:moveTo>
                  <a:pt x="0" y="190500"/>
                </a:moveTo>
                <a:lnTo>
                  <a:pt x="0" y="1714500"/>
                </a:lnTo>
                <a:lnTo>
                  <a:pt x="631" y="1730116"/>
                </a:lnTo>
                <a:lnTo>
                  <a:pt x="9712" y="1774691"/>
                </a:lnTo>
                <a:lnTo>
                  <a:pt x="28542" y="1814823"/>
                </a:lnTo>
                <a:lnTo>
                  <a:pt x="55797" y="1849183"/>
                </a:lnTo>
                <a:lnTo>
                  <a:pt x="90154" y="1876445"/>
                </a:lnTo>
                <a:lnTo>
                  <a:pt x="130288" y="1895282"/>
                </a:lnTo>
                <a:lnTo>
                  <a:pt x="174876" y="1904368"/>
                </a:lnTo>
                <a:lnTo>
                  <a:pt x="190500" y="1905000"/>
                </a:lnTo>
                <a:lnTo>
                  <a:pt x="7830312" y="1905000"/>
                </a:lnTo>
                <a:lnTo>
                  <a:pt x="7876073" y="1899460"/>
                </a:lnTo>
                <a:lnTo>
                  <a:pt x="7917833" y="1883726"/>
                </a:lnTo>
                <a:lnTo>
                  <a:pt x="7954265" y="1859125"/>
                </a:lnTo>
                <a:lnTo>
                  <a:pt x="7984040" y="1826983"/>
                </a:lnTo>
                <a:lnTo>
                  <a:pt x="8005833" y="1788628"/>
                </a:lnTo>
                <a:lnTo>
                  <a:pt x="8018317" y="1745386"/>
                </a:lnTo>
                <a:lnTo>
                  <a:pt x="8020812" y="1714500"/>
                </a:lnTo>
                <a:lnTo>
                  <a:pt x="8020812" y="190500"/>
                </a:lnTo>
                <a:lnTo>
                  <a:pt x="8015272" y="144738"/>
                </a:lnTo>
                <a:lnTo>
                  <a:pt x="7999538" y="102978"/>
                </a:lnTo>
                <a:lnTo>
                  <a:pt x="7974937" y="66546"/>
                </a:lnTo>
                <a:lnTo>
                  <a:pt x="7942795" y="36771"/>
                </a:lnTo>
                <a:lnTo>
                  <a:pt x="7904440" y="14978"/>
                </a:lnTo>
                <a:lnTo>
                  <a:pt x="7861198" y="2494"/>
                </a:lnTo>
                <a:lnTo>
                  <a:pt x="7830312" y="0"/>
                </a:lnTo>
                <a:lnTo>
                  <a:pt x="190500" y="0"/>
                </a:lnTo>
                <a:lnTo>
                  <a:pt x="144721" y="5539"/>
                </a:lnTo>
                <a:lnTo>
                  <a:pt x="102955" y="21273"/>
                </a:lnTo>
                <a:lnTo>
                  <a:pt x="66526" y="45874"/>
                </a:lnTo>
                <a:lnTo>
                  <a:pt x="36756" y="78016"/>
                </a:lnTo>
                <a:lnTo>
                  <a:pt x="14970" y="116371"/>
                </a:lnTo>
                <a:lnTo>
                  <a:pt x="2493" y="159613"/>
                </a:lnTo>
                <a:lnTo>
                  <a:pt x="0" y="19050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2426" y="191261"/>
            <a:ext cx="8020812" cy="1905000"/>
          </a:xfrm>
          <a:custGeom>
            <a:avLst/>
            <a:gdLst/>
            <a:ahLst/>
            <a:cxnLst/>
            <a:rect l="l" t="t" r="r" b="b"/>
            <a:pathLst>
              <a:path w="8020812" h="1905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7830312" y="0"/>
                </a:lnTo>
                <a:lnTo>
                  <a:pt x="7876073" y="5539"/>
                </a:lnTo>
                <a:lnTo>
                  <a:pt x="7917833" y="21273"/>
                </a:lnTo>
                <a:lnTo>
                  <a:pt x="7954265" y="45874"/>
                </a:lnTo>
                <a:lnTo>
                  <a:pt x="7984040" y="78016"/>
                </a:lnTo>
                <a:lnTo>
                  <a:pt x="8005833" y="116371"/>
                </a:lnTo>
                <a:lnTo>
                  <a:pt x="8018317" y="159613"/>
                </a:lnTo>
                <a:lnTo>
                  <a:pt x="8020812" y="190500"/>
                </a:lnTo>
                <a:lnTo>
                  <a:pt x="8020812" y="1714500"/>
                </a:lnTo>
                <a:lnTo>
                  <a:pt x="8015272" y="1760261"/>
                </a:lnTo>
                <a:lnTo>
                  <a:pt x="7999538" y="1802021"/>
                </a:lnTo>
                <a:lnTo>
                  <a:pt x="7974937" y="1838453"/>
                </a:lnTo>
                <a:lnTo>
                  <a:pt x="7942795" y="1868228"/>
                </a:lnTo>
                <a:lnTo>
                  <a:pt x="7904440" y="1890021"/>
                </a:lnTo>
                <a:lnTo>
                  <a:pt x="7861198" y="1902505"/>
                </a:lnTo>
                <a:lnTo>
                  <a:pt x="7830312" y="1905000"/>
                </a:lnTo>
                <a:lnTo>
                  <a:pt x="190500" y="1905000"/>
                </a:lnTo>
                <a:lnTo>
                  <a:pt x="144721" y="1899460"/>
                </a:lnTo>
                <a:lnTo>
                  <a:pt x="102955" y="1883726"/>
                </a:lnTo>
                <a:lnTo>
                  <a:pt x="66526" y="1859125"/>
                </a:lnTo>
                <a:lnTo>
                  <a:pt x="36756" y="1826983"/>
                </a:lnTo>
                <a:lnTo>
                  <a:pt x="14970" y="1788628"/>
                </a:lnTo>
                <a:lnTo>
                  <a:pt x="2493" y="1745386"/>
                </a:lnTo>
                <a:lnTo>
                  <a:pt x="0" y="1714500"/>
                </a:lnTo>
                <a:lnTo>
                  <a:pt x="0" y="1905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31086" y="2388870"/>
            <a:ext cx="8019288" cy="1904999"/>
          </a:xfrm>
          <a:custGeom>
            <a:avLst/>
            <a:gdLst/>
            <a:ahLst/>
            <a:cxnLst/>
            <a:rect l="l" t="t" r="r" b="b"/>
            <a:pathLst>
              <a:path w="8019288" h="1905000">
                <a:moveTo>
                  <a:pt x="0" y="190500"/>
                </a:moveTo>
                <a:lnTo>
                  <a:pt x="0" y="1714499"/>
                </a:lnTo>
                <a:lnTo>
                  <a:pt x="631" y="1730116"/>
                </a:lnTo>
                <a:lnTo>
                  <a:pt x="9717" y="1774691"/>
                </a:lnTo>
                <a:lnTo>
                  <a:pt x="28554" y="1814823"/>
                </a:lnTo>
                <a:lnTo>
                  <a:pt x="55816" y="1849183"/>
                </a:lnTo>
                <a:lnTo>
                  <a:pt x="90176" y="1876445"/>
                </a:lnTo>
                <a:lnTo>
                  <a:pt x="130308" y="1895282"/>
                </a:lnTo>
                <a:lnTo>
                  <a:pt x="174883" y="1904368"/>
                </a:lnTo>
                <a:lnTo>
                  <a:pt x="190500" y="1904999"/>
                </a:lnTo>
                <a:lnTo>
                  <a:pt x="7828788" y="1904999"/>
                </a:lnTo>
                <a:lnTo>
                  <a:pt x="7874549" y="1899460"/>
                </a:lnTo>
                <a:lnTo>
                  <a:pt x="7916309" y="1883726"/>
                </a:lnTo>
                <a:lnTo>
                  <a:pt x="7952741" y="1859125"/>
                </a:lnTo>
                <a:lnTo>
                  <a:pt x="7982516" y="1826983"/>
                </a:lnTo>
                <a:lnTo>
                  <a:pt x="8004309" y="1788628"/>
                </a:lnTo>
                <a:lnTo>
                  <a:pt x="8016793" y="1745386"/>
                </a:lnTo>
                <a:lnTo>
                  <a:pt x="8019288" y="1714499"/>
                </a:lnTo>
                <a:lnTo>
                  <a:pt x="8019288" y="190500"/>
                </a:lnTo>
                <a:lnTo>
                  <a:pt x="8013748" y="144738"/>
                </a:lnTo>
                <a:lnTo>
                  <a:pt x="7998014" y="102978"/>
                </a:lnTo>
                <a:lnTo>
                  <a:pt x="7973413" y="66546"/>
                </a:lnTo>
                <a:lnTo>
                  <a:pt x="7941271" y="36771"/>
                </a:lnTo>
                <a:lnTo>
                  <a:pt x="7902916" y="14978"/>
                </a:lnTo>
                <a:lnTo>
                  <a:pt x="7859674" y="2494"/>
                </a:lnTo>
                <a:lnTo>
                  <a:pt x="7828788" y="0"/>
                </a:lnTo>
                <a:lnTo>
                  <a:pt x="190500" y="0"/>
                </a:lnTo>
                <a:lnTo>
                  <a:pt x="144738" y="5539"/>
                </a:lnTo>
                <a:lnTo>
                  <a:pt x="102978" y="21273"/>
                </a:lnTo>
                <a:lnTo>
                  <a:pt x="66546" y="45874"/>
                </a:lnTo>
                <a:lnTo>
                  <a:pt x="36771" y="78016"/>
                </a:lnTo>
                <a:lnTo>
                  <a:pt x="14978" y="116371"/>
                </a:lnTo>
                <a:lnTo>
                  <a:pt x="2494" y="159613"/>
                </a:lnTo>
                <a:lnTo>
                  <a:pt x="0" y="190500"/>
                </a:lnTo>
                <a:close/>
              </a:path>
            </a:pathLst>
          </a:custGeom>
          <a:solidFill>
            <a:srgbClr val="5667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31086" y="2388870"/>
            <a:ext cx="8019288" cy="1904999"/>
          </a:xfrm>
          <a:custGeom>
            <a:avLst/>
            <a:gdLst/>
            <a:ahLst/>
            <a:cxnLst/>
            <a:rect l="l" t="t" r="r" b="b"/>
            <a:pathLst>
              <a:path w="8019288" h="1905000">
                <a:moveTo>
                  <a:pt x="0" y="190500"/>
                </a:moveTo>
                <a:lnTo>
                  <a:pt x="5539" y="144738"/>
                </a:lnTo>
                <a:lnTo>
                  <a:pt x="21273" y="102978"/>
                </a:lnTo>
                <a:lnTo>
                  <a:pt x="45874" y="66546"/>
                </a:lnTo>
                <a:lnTo>
                  <a:pt x="78016" y="36771"/>
                </a:lnTo>
                <a:lnTo>
                  <a:pt x="116371" y="14978"/>
                </a:lnTo>
                <a:lnTo>
                  <a:pt x="159613" y="2494"/>
                </a:lnTo>
                <a:lnTo>
                  <a:pt x="190500" y="0"/>
                </a:lnTo>
                <a:lnTo>
                  <a:pt x="7828788" y="0"/>
                </a:lnTo>
                <a:lnTo>
                  <a:pt x="7874549" y="5539"/>
                </a:lnTo>
                <a:lnTo>
                  <a:pt x="7916309" y="21273"/>
                </a:lnTo>
                <a:lnTo>
                  <a:pt x="7952741" y="45874"/>
                </a:lnTo>
                <a:lnTo>
                  <a:pt x="7982516" y="78016"/>
                </a:lnTo>
                <a:lnTo>
                  <a:pt x="8004309" y="116371"/>
                </a:lnTo>
                <a:lnTo>
                  <a:pt x="8016793" y="159613"/>
                </a:lnTo>
                <a:lnTo>
                  <a:pt x="8019288" y="190500"/>
                </a:lnTo>
                <a:lnTo>
                  <a:pt x="8019288" y="1714499"/>
                </a:lnTo>
                <a:lnTo>
                  <a:pt x="8013748" y="1760261"/>
                </a:lnTo>
                <a:lnTo>
                  <a:pt x="7998014" y="1802021"/>
                </a:lnTo>
                <a:lnTo>
                  <a:pt x="7973413" y="1838453"/>
                </a:lnTo>
                <a:lnTo>
                  <a:pt x="7941271" y="1868228"/>
                </a:lnTo>
                <a:lnTo>
                  <a:pt x="7902916" y="1890021"/>
                </a:lnTo>
                <a:lnTo>
                  <a:pt x="7859674" y="1902505"/>
                </a:lnTo>
                <a:lnTo>
                  <a:pt x="7828788" y="1904999"/>
                </a:lnTo>
                <a:lnTo>
                  <a:pt x="190500" y="1904999"/>
                </a:lnTo>
                <a:lnTo>
                  <a:pt x="144738" y="1899460"/>
                </a:lnTo>
                <a:lnTo>
                  <a:pt x="102978" y="1883726"/>
                </a:lnTo>
                <a:lnTo>
                  <a:pt x="66546" y="1859125"/>
                </a:lnTo>
                <a:lnTo>
                  <a:pt x="36771" y="1826983"/>
                </a:lnTo>
                <a:lnTo>
                  <a:pt x="14978" y="1788628"/>
                </a:lnTo>
                <a:lnTo>
                  <a:pt x="2494" y="1745386"/>
                </a:lnTo>
                <a:lnTo>
                  <a:pt x="0" y="1714499"/>
                </a:lnTo>
                <a:lnTo>
                  <a:pt x="0" y="1905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04226" y="1611629"/>
            <a:ext cx="1239012" cy="1237488"/>
          </a:xfrm>
          <a:custGeom>
            <a:avLst/>
            <a:gdLst/>
            <a:ahLst/>
            <a:cxnLst/>
            <a:rect l="l" t="t" r="r" b="b"/>
            <a:pathLst>
              <a:path w="1239012" h="1237488">
                <a:moveTo>
                  <a:pt x="619505" y="1237488"/>
                </a:moveTo>
                <a:lnTo>
                  <a:pt x="1239012" y="680593"/>
                </a:lnTo>
                <a:lnTo>
                  <a:pt x="960247" y="680593"/>
                </a:lnTo>
                <a:lnTo>
                  <a:pt x="960247" y="0"/>
                </a:lnTo>
                <a:lnTo>
                  <a:pt x="278765" y="0"/>
                </a:lnTo>
                <a:lnTo>
                  <a:pt x="278765" y="680593"/>
                </a:lnTo>
                <a:lnTo>
                  <a:pt x="0" y="680593"/>
                </a:lnTo>
                <a:lnTo>
                  <a:pt x="619505" y="1237488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04226" y="1611629"/>
            <a:ext cx="1239012" cy="1237488"/>
          </a:xfrm>
          <a:custGeom>
            <a:avLst/>
            <a:gdLst/>
            <a:ahLst/>
            <a:cxnLst/>
            <a:rect l="l" t="t" r="r" b="b"/>
            <a:pathLst>
              <a:path w="1239012" h="1237488">
                <a:moveTo>
                  <a:pt x="0" y="680593"/>
                </a:moveTo>
                <a:lnTo>
                  <a:pt x="278765" y="680593"/>
                </a:lnTo>
                <a:lnTo>
                  <a:pt x="278765" y="0"/>
                </a:lnTo>
                <a:lnTo>
                  <a:pt x="960247" y="0"/>
                </a:lnTo>
                <a:lnTo>
                  <a:pt x="960247" y="680593"/>
                </a:lnTo>
                <a:lnTo>
                  <a:pt x="1239012" y="680593"/>
                </a:lnTo>
                <a:lnTo>
                  <a:pt x="619505" y="1237488"/>
                </a:lnTo>
                <a:lnTo>
                  <a:pt x="0" y="680593"/>
                </a:lnTo>
                <a:close/>
              </a:path>
            </a:pathLst>
          </a:custGeom>
          <a:ln w="25908">
            <a:solidFill>
              <a:srgbClr val="D7D2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38222" y="4610862"/>
            <a:ext cx="8019287" cy="1905000"/>
          </a:xfrm>
          <a:custGeom>
            <a:avLst/>
            <a:gdLst/>
            <a:ahLst/>
            <a:cxnLst/>
            <a:rect l="l" t="t" r="r" b="b"/>
            <a:pathLst>
              <a:path w="8019287" h="1904999">
                <a:moveTo>
                  <a:pt x="0" y="190500"/>
                </a:moveTo>
                <a:lnTo>
                  <a:pt x="0" y="1714500"/>
                </a:lnTo>
                <a:lnTo>
                  <a:pt x="631" y="1730123"/>
                </a:lnTo>
                <a:lnTo>
                  <a:pt x="9717" y="1774711"/>
                </a:lnTo>
                <a:lnTo>
                  <a:pt x="28554" y="1814845"/>
                </a:lnTo>
                <a:lnTo>
                  <a:pt x="55816" y="1849202"/>
                </a:lnTo>
                <a:lnTo>
                  <a:pt x="90176" y="1876457"/>
                </a:lnTo>
                <a:lnTo>
                  <a:pt x="130308" y="1895287"/>
                </a:lnTo>
                <a:lnTo>
                  <a:pt x="174883" y="1904368"/>
                </a:lnTo>
                <a:lnTo>
                  <a:pt x="190500" y="1905000"/>
                </a:lnTo>
                <a:lnTo>
                  <a:pt x="7828787" y="1905000"/>
                </a:lnTo>
                <a:lnTo>
                  <a:pt x="7874549" y="1899463"/>
                </a:lnTo>
                <a:lnTo>
                  <a:pt x="7916309" y="1883736"/>
                </a:lnTo>
                <a:lnTo>
                  <a:pt x="7952741" y="1859142"/>
                </a:lnTo>
                <a:lnTo>
                  <a:pt x="7982516" y="1827005"/>
                </a:lnTo>
                <a:lnTo>
                  <a:pt x="8004309" y="1788649"/>
                </a:lnTo>
                <a:lnTo>
                  <a:pt x="8016793" y="1745399"/>
                </a:lnTo>
                <a:lnTo>
                  <a:pt x="8019287" y="1714500"/>
                </a:lnTo>
                <a:lnTo>
                  <a:pt x="8019287" y="190500"/>
                </a:lnTo>
                <a:lnTo>
                  <a:pt x="8013748" y="144738"/>
                </a:lnTo>
                <a:lnTo>
                  <a:pt x="7998014" y="102978"/>
                </a:lnTo>
                <a:lnTo>
                  <a:pt x="7973413" y="66546"/>
                </a:lnTo>
                <a:lnTo>
                  <a:pt x="7941271" y="36771"/>
                </a:lnTo>
                <a:lnTo>
                  <a:pt x="7902916" y="14978"/>
                </a:lnTo>
                <a:lnTo>
                  <a:pt x="7859674" y="2494"/>
                </a:lnTo>
                <a:lnTo>
                  <a:pt x="7828787" y="0"/>
                </a:lnTo>
                <a:lnTo>
                  <a:pt x="190500" y="0"/>
                </a:lnTo>
                <a:lnTo>
                  <a:pt x="144738" y="5539"/>
                </a:lnTo>
                <a:lnTo>
                  <a:pt x="102978" y="21273"/>
                </a:lnTo>
                <a:lnTo>
                  <a:pt x="66546" y="45874"/>
                </a:lnTo>
                <a:lnTo>
                  <a:pt x="36771" y="78016"/>
                </a:lnTo>
                <a:lnTo>
                  <a:pt x="14978" y="116371"/>
                </a:lnTo>
                <a:lnTo>
                  <a:pt x="2494" y="159613"/>
                </a:lnTo>
                <a:lnTo>
                  <a:pt x="0" y="19050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38222" y="4610862"/>
            <a:ext cx="8019287" cy="1905000"/>
          </a:xfrm>
          <a:custGeom>
            <a:avLst/>
            <a:gdLst/>
            <a:ahLst/>
            <a:cxnLst/>
            <a:rect l="l" t="t" r="r" b="b"/>
            <a:pathLst>
              <a:path w="8019287" h="1904999">
                <a:moveTo>
                  <a:pt x="0" y="190500"/>
                </a:moveTo>
                <a:lnTo>
                  <a:pt x="5539" y="144738"/>
                </a:lnTo>
                <a:lnTo>
                  <a:pt x="21273" y="102978"/>
                </a:lnTo>
                <a:lnTo>
                  <a:pt x="45874" y="66546"/>
                </a:lnTo>
                <a:lnTo>
                  <a:pt x="78016" y="36771"/>
                </a:lnTo>
                <a:lnTo>
                  <a:pt x="116371" y="14978"/>
                </a:lnTo>
                <a:lnTo>
                  <a:pt x="159613" y="2494"/>
                </a:lnTo>
                <a:lnTo>
                  <a:pt x="190500" y="0"/>
                </a:lnTo>
                <a:lnTo>
                  <a:pt x="7828787" y="0"/>
                </a:lnTo>
                <a:lnTo>
                  <a:pt x="7874549" y="5539"/>
                </a:lnTo>
                <a:lnTo>
                  <a:pt x="7916309" y="21273"/>
                </a:lnTo>
                <a:lnTo>
                  <a:pt x="7952741" y="45874"/>
                </a:lnTo>
                <a:lnTo>
                  <a:pt x="7982516" y="78016"/>
                </a:lnTo>
                <a:lnTo>
                  <a:pt x="8004309" y="116371"/>
                </a:lnTo>
                <a:lnTo>
                  <a:pt x="8016793" y="159613"/>
                </a:lnTo>
                <a:lnTo>
                  <a:pt x="8019287" y="190500"/>
                </a:lnTo>
                <a:lnTo>
                  <a:pt x="8019287" y="1714500"/>
                </a:lnTo>
                <a:lnTo>
                  <a:pt x="8013748" y="1760278"/>
                </a:lnTo>
                <a:lnTo>
                  <a:pt x="7998014" y="1802044"/>
                </a:lnTo>
                <a:lnTo>
                  <a:pt x="7973413" y="1838473"/>
                </a:lnTo>
                <a:lnTo>
                  <a:pt x="7941271" y="1868243"/>
                </a:lnTo>
                <a:lnTo>
                  <a:pt x="7902916" y="1890029"/>
                </a:lnTo>
                <a:lnTo>
                  <a:pt x="7859674" y="1902506"/>
                </a:lnTo>
                <a:lnTo>
                  <a:pt x="7828787" y="1905000"/>
                </a:lnTo>
                <a:lnTo>
                  <a:pt x="190500" y="1905000"/>
                </a:lnTo>
                <a:lnTo>
                  <a:pt x="144738" y="1899463"/>
                </a:lnTo>
                <a:lnTo>
                  <a:pt x="102978" y="1883736"/>
                </a:lnTo>
                <a:lnTo>
                  <a:pt x="66546" y="1859142"/>
                </a:lnTo>
                <a:lnTo>
                  <a:pt x="36771" y="1827005"/>
                </a:lnTo>
                <a:lnTo>
                  <a:pt x="14978" y="1788649"/>
                </a:lnTo>
                <a:lnTo>
                  <a:pt x="2494" y="1745399"/>
                </a:lnTo>
                <a:lnTo>
                  <a:pt x="0" y="1714500"/>
                </a:lnTo>
                <a:lnTo>
                  <a:pt x="0" y="1905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12886" y="3821429"/>
            <a:ext cx="1237488" cy="1237488"/>
          </a:xfrm>
          <a:custGeom>
            <a:avLst/>
            <a:gdLst/>
            <a:ahLst/>
            <a:cxnLst/>
            <a:rect l="l" t="t" r="r" b="b"/>
            <a:pathLst>
              <a:path w="1237488" h="1237488">
                <a:moveTo>
                  <a:pt x="618744" y="1237488"/>
                </a:moveTo>
                <a:lnTo>
                  <a:pt x="1237488" y="680593"/>
                </a:lnTo>
                <a:lnTo>
                  <a:pt x="959104" y="680593"/>
                </a:lnTo>
                <a:lnTo>
                  <a:pt x="959104" y="0"/>
                </a:lnTo>
                <a:lnTo>
                  <a:pt x="278384" y="0"/>
                </a:lnTo>
                <a:lnTo>
                  <a:pt x="278384" y="680593"/>
                </a:lnTo>
                <a:lnTo>
                  <a:pt x="0" y="680593"/>
                </a:lnTo>
                <a:lnTo>
                  <a:pt x="618744" y="1237488"/>
                </a:lnTo>
                <a:close/>
              </a:path>
            </a:pathLst>
          </a:custGeom>
          <a:solidFill>
            <a:srgbClr val="D0E2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12886" y="3821429"/>
            <a:ext cx="1237488" cy="1237488"/>
          </a:xfrm>
          <a:custGeom>
            <a:avLst/>
            <a:gdLst/>
            <a:ahLst/>
            <a:cxnLst/>
            <a:rect l="l" t="t" r="r" b="b"/>
            <a:pathLst>
              <a:path w="1237488" h="1237488">
                <a:moveTo>
                  <a:pt x="0" y="680593"/>
                </a:moveTo>
                <a:lnTo>
                  <a:pt x="278384" y="680593"/>
                </a:lnTo>
                <a:lnTo>
                  <a:pt x="278384" y="0"/>
                </a:lnTo>
                <a:lnTo>
                  <a:pt x="959104" y="0"/>
                </a:lnTo>
                <a:lnTo>
                  <a:pt x="959104" y="680593"/>
                </a:lnTo>
                <a:lnTo>
                  <a:pt x="1237488" y="680593"/>
                </a:lnTo>
                <a:lnTo>
                  <a:pt x="618744" y="1237488"/>
                </a:lnTo>
                <a:lnTo>
                  <a:pt x="0" y="680593"/>
                </a:lnTo>
                <a:close/>
              </a:path>
            </a:pathLst>
          </a:custGeom>
          <a:ln w="25908">
            <a:solidFill>
              <a:srgbClr val="D0E2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26312" y="675893"/>
            <a:ext cx="5903753" cy="723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17">
              <a:lnSpc>
                <a:spcPts val="1725"/>
              </a:lnSpc>
              <a:spcBef>
                <a:spcPts val="86"/>
              </a:spcBef>
            </a:pP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Seg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ú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400" spc="187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400" spc="21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Encu</a:t>
            </a:r>
            <a:r>
              <a:rPr sz="2400" spc="1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-2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2400" spc="-1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400" spc="163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2400" spc="20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400" spc="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2400" spc="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mo</a:t>
            </a:r>
            <a:r>
              <a:rPr sz="2400" spc="15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lime</a:t>
            </a:r>
            <a:r>
              <a:rPr sz="2400" spc="-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400" spc="-1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400" spc="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io</a:t>
            </a:r>
            <a:r>
              <a:rPr sz="2400" spc="136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400" spc="195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h</a:t>
            </a:r>
            <a:r>
              <a:rPr sz="2400" spc="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le,</a:t>
            </a:r>
            <a:r>
              <a:rPr sz="2400" spc="185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1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2400" spc="-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400" spc="-3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z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ada</a:t>
            </a:r>
            <a:r>
              <a:rPr sz="2400" spc="176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or</a:t>
            </a:r>
            <a:r>
              <a:rPr sz="2400" spc="19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1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el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1725"/>
              </a:lnSpc>
            </a:pP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1600" spc="-9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1600" spc="9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1600" spc="4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1600" spc="-29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1600" spc="-9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600" spc="4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io</a:t>
            </a:r>
            <a:r>
              <a:rPr sz="1600" spc="1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15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Sa</a:t>
            </a:r>
            <a:r>
              <a:rPr sz="1600" spc="9" dirty="0" smtClean="0">
                <a:solidFill>
                  <a:srgbClr val="FFFFFF"/>
                </a:solidFill>
                <a:latin typeface="Calibri Light"/>
                <a:cs typeface="Calibri Light"/>
              </a:rPr>
              <a:t>lu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d,</a:t>
            </a:r>
            <a:r>
              <a:rPr sz="1600" spc="136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1600" spc="4" dirty="0" smtClean="0">
                <a:solidFill>
                  <a:srgbClr val="FFFFFF"/>
                </a:solidFill>
                <a:latin typeface="Calibri Light"/>
                <a:cs typeface="Calibri Light"/>
              </a:rPr>
              <a:t>ó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lo</a:t>
            </a:r>
            <a:r>
              <a:rPr sz="1600" spc="148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1600" spc="16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5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%</a:t>
            </a:r>
            <a:r>
              <a:rPr sz="1600" spc="16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15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600" spc="16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1600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600" spc="9" dirty="0" smtClean="0">
                <a:solidFill>
                  <a:srgbClr val="FFFFFF"/>
                </a:solidFill>
                <a:latin typeface="Calibri Light"/>
                <a:cs typeface="Calibri Light"/>
              </a:rPr>
              <a:t>b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la</a:t>
            </a:r>
            <a:r>
              <a:rPr sz="1600" spc="4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1600" spc="-9" dirty="0" smtClean="0">
                <a:solidFill>
                  <a:srgbClr val="FFFFFF"/>
                </a:solidFill>
                <a:latin typeface="Calibri Light"/>
                <a:cs typeface="Calibri Light"/>
              </a:rPr>
              <a:t>ó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1600" spc="116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600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600" spc="14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aluda</a:t>
            </a:r>
            <a:r>
              <a:rPr sz="1600" spc="9" dirty="0" smtClean="0">
                <a:solidFill>
                  <a:srgbClr val="FFFFFF"/>
                </a:solidFill>
                <a:latin typeface="Calibri Light"/>
                <a:cs typeface="Calibri Light"/>
              </a:rPr>
              <a:t>b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le,</a:t>
            </a:r>
            <a:r>
              <a:rPr sz="1600" spc="109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1600" spc="16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95</a:t>
            </a:r>
            <a:endParaRPr sz="1600">
              <a:latin typeface="Calibri Light"/>
              <a:cs typeface="Calibri Light"/>
            </a:endParaRPr>
          </a:p>
          <a:p>
            <a:pPr marL="12700" marR="33421">
              <a:lnSpc>
                <a:spcPts val="1945"/>
              </a:lnSpc>
              <a:spcBef>
                <a:spcPts val="97"/>
              </a:spcBef>
            </a:pPr>
            <a:r>
              <a:rPr sz="2400" spc="-25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400" spc="0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-29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2400" spc="-19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400" spc="0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400" spc="-9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nt</a:t>
            </a:r>
            <a:r>
              <a:rPr sz="2400" spc="0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-16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25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400" spc="0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equ</a:t>
            </a:r>
            <a:r>
              <a:rPr sz="2400" spc="-9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400" spc="0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-19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400" spc="0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7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0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2400" spc="-9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400" spc="0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2400" spc="-4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400" spc="0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fi</a:t>
            </a:r>
            <a:r>
              <a:rPr sz="2400" spc="-9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400" spc="0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400" spc="4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400" spc="-4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400" spc="0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400" spc="-9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400" spc="0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es</a:t>
            </a:r>
            <a:r>
              <a:rPr sz="2400" spc="-31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4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400" spc="0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2400" spc="-4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400" spc="0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or</a:t>
            </a:r>
            <a:r>
              <a:rPr sz="2400" spc="-25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400" spc="0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400" spc="-9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nt</a:t>
            </a:r>
            <a:r>
              <a:rPr sz="2400" spc="0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es</a:t>
            </a:r>
            <a:r>
              <a:rPr sz="2400" spc="-15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0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en</a:t>
            </a:r>
            <a:r>
              <a:rPr sz="2400" spc="-21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4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2400" spc="0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2400" spc="9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0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2400" spc="-4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400" spc="-9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-19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400" spc="4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400" spc="0" baseline="1706" dirty="0" smtClean="0">
                <a:solidFill>
                  <a:srgbClr val="FFFFFF"/>
                </a:solidFill>
                <a:latin typeface="Calibri Light"/>
                <a:cs typeface="Calibri Light"/>
              </a:rPr>
              <a:t>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34083" y="2998216"/>
            <a:ext cx="5895420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Exi</a:t>
            </a:r>
            <a:r>
              <a:rPr sz="2400" spc="-2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2400" spc="-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-12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400" spc="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2400" spc="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mo</a:t>
            </a:r>
            <a:r>
              <a:rPr sz="2400" spc="-23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1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ex</a:t>
            </a:r>
            <a:r>
              <a:rPr sz="2400" spc="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es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iv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400" spc="-3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2400" spc="23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en</a:t>
            </a:r>
            <a:r>
              <a:rPr sz="2400" spc="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-1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400" spc="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ía,</a:t>
            </a:r>
            <a:r>
              <a:rPr sz="2400" spc="-7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2400" spc="-3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asas</a:t>
            </a:r>
            <a:r>
              <a:rPr sz="2400" spc="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2400" spc="-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tu</a:t>
            </a:r>
            <a:r>
              <a:rPr sz="2400" spc="-2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ad</a:t>
            </a:r>
            <a:r>
              <a:rPr sz="2400" spc="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,</a:t>
            </a:r>
            <a:r>
              <a:rPr sz="2400" spc="-32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1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z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ú</a:t>
            </a:r>
            <a:r>
              <a:rPr sz="2400" spc="-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400" spc="-1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es</a:t>
            </a:r>
            <a:r>
              <a:rPr sz="2400" spc="-36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r>
              <a:rPr sz="2400" spc="32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2400" spc="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400" spc="-3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,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34083" y="3246399"/>
            <a:ext cx="26222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en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2035" y="3246399"/>
            <a:ext cx="51679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spc="-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400" spc="-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2400" spc="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44749" y="3246399"/>
            <a:ext cx="28568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spc="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47085" y="3246399"/>
            <a:ext cx="6170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spc="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ru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400" spc="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80129" y="3246399"/>
            <a:ext cx="875350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spc="-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-1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ari</a:t>
            </a:r>
            <a:r>
              <a:rPr sz="2400" spc="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s  </a:t>
            </a:r>
            <a:r>
              <a:rPr sz="2400" spc="258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3777" y="3246399"/>
            <a:ext cx="1622017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es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al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-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nt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  </a:t>
            </a:r>
            <a:r>
              <a:rPr sz="2400" spc="206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en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11518" y="3246399"/>
            <a:ext cx="1019514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2400" spc="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s  </a:t>
            </a:r>
            <a:r>
              <a:rPr sz="2400" spc="258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400" spc="-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el</a:t>
            </a:r>
            <a:r>
              <a:rPr sz="2400" spc="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4083" y="3493769"/>
            <a:ext cx="2362686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oci</a:t>
            </a:r>
            <a:r>
              <a:rPr sz="2400" spc="-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ec</a:t>
            </a:r>
            <a:r>
              <a:rPr sz="2400" spc="-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ó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ic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os</a:t>
            </a:r>
            <a:r>
              <a:rPr sz="2400" spc="-7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más</a:t>
            </a:r>
            <a:r>
              <a:rPr sz="2400" spc="-21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ba</a:t>
            </a:r>
            <a:r>
              <a:rPr sz="2400" spc="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j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400" spc="-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41854" y="4848377"/>
            <a:ext cx="5889013" cy="12207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685" algn="just">
              <a:lnSpc>
                <a:spcPts val="1730"/>
              </a:lnSpc>
              <a:spcBef>
                <a:spcPts val="86"/>
              </a:spcBef>
            </a:pP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hil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336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400" spc="325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cu</a:t>
            </a:r>
            <a:r>
              <a:rPr sz="2400" spc="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325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on</a:t>
            </a:r>
            <a:r>
              <a:rPr sz="2400" spc="318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as</a:t>
            </a:r>
            <a:r>
              <a:rPr sz="2400" spc="341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25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400" spc="-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nd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400" spc="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400" spc="-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es</a:t>
            </a:r>
            <a:r>
              <a:rPr sz="2400" spc="278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í</a:t>
            </a:r>
            <a:r>
              <a:rPr sz="2400" spc="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mas</a:t>
            </a:r>
            <a:r>
              <a:rPr sz="2400" spc="30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335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400" spc="-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2400" spc="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24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mo</a:t>
            </a:r>
            <a:r>
              <a:rPr sz="2400" spc="292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endParaRPr sz="1600" dirty="0">
              <a:latin typeface="Calibri Light"/>
              <a:cs typeface="Calibri Light"/>
            </a:endParaRPr>
          </a:p>
          <a:p>
            <a:pPr marL="12700" algn="just">
              <a:lnSpc>
                <a:spcPct val="101623"/>
              </a:lnSpc>
            </a:pP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agua,</a:t>
            </a:r>
            <a:r>
              <a:rPr sz="1600" spc="3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fru</a:t>
            </a:r>
            <a:r>
              <a:rPr sz="1600" spc="-14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as,</a:t>
            </a:r>
            <a:r>
              <a:rPr sz="1600" spc="2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ve</a:t>
            </a:r>
            <a:r>
              <a:rPr sz="1600" spc="-19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du</a:t>
            </a:r>
            <a:r>
              <a:rPr sz="1600" spc="-29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1600" spc="4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600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,</a:t>
            </a:r>
            <a:r>
              <a:rPr sz="1600" spc="-1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lá</a:t>
            </a:r>
            <a:r>
              <a:rPr sz="1600" spc="4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1600" spc="-9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eos</a:t>
            </a:r>
            <a:r>
              <a:rPr sz="1600" spc="9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r>
              <a:rPr sz="1600" spc="6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pes</a:t>
            </a:r>
            <a:r>
              <a:rPr sz="1600" spc="-9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ado</a:t>
            </a:r>
            <a:r>
              <a:rPr sz="1600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.</a:t>
            </a:r>
            <a:r>
              <a:rPr sz="1600" spc="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9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ólo</a:t>
            </a:r>
            <a:r>
              <a:rPr sz="1600" spc="32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1600" spc="5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9</a:t>
            </a:r>
            <a:r>
              <a:rPr sz="1600" b="1" spc="4" dirty="0" smtClean="0">
                <a:solidFill>
                  <a:srgbClr val="FFFFFF"/>
                </a:solidFill>
                <a:latin typeface="Calibri Light"/>
                <a:cs typeface="Calibri Light"/>
              </a:rPr>
              <a:t>,2</a:t>
            </a:r>
            <a:r>
              <a:rPr sz="1600" b="1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%</a:t>
            </a:r>
            <a:r>
              <a:rPr sz="1600" b="1" spc="42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600" spc="5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1600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iv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el</a:t>
            </a:r>
            <a:r>
              <a:rPr sz="1600" spc="24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na</a:t>
            </a:r>
            <a:r>
              <a:rPr sz="1600" spc="4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ion</a:t>
            </a:r>
            <a:r>
              <a:rPr sz="1600" spc="4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l </a:t>
            </a:r>
            <a:r>
              <a:rPr sz="1600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600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ns</a:t>
            </a:r>
            <a:r>
              <a:rPr sz="1600" spc="9" dirty="0" smtClean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me</a:t>
            </a:r>
            <a:r>
              <a:rPr sz="1600" spc="16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pes</a:t>
            </a:r>
            <a:r>
              <a:rPr sz="1600" spc="-9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ad</a:t>
            </a:r>
            <a:r>
              <a:rPr sz="1600" spc="9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1600" spc="1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r>
              <a:rPr sz="1600" spc="68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1600" spc="-34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1600" spc="4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duc</a:t>
            </a:r>
            <a:r>
              <a:rPr sz="1600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os d</a:t>
            </a:r>
            <a:r>
              <a:rPr sz="1600" spc="14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1600" spc="64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ma</a:t>
            </a:r>
            <a:r>
              <a:rPr sz="1600" spc="-139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,</a:t>
            </a:r>
            <a:r>
              <a:rPr sz="1600" spc="54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1600" spc="58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24</a:t>
            </a:r>
            <a:r>
              <a:rPr sz="1600" b="1" spc="4" dirty="0" smtClean="0">
                <a:solidFill>
                  <a:srgbClr val="FFFFFF"/>
                </a:solidFill>
                <a:latin typeface="Calibri Light"/>
                <a:cs typeface="Calibri Light"/>
              </a:rPr>
              <a:t>,</a:t>
            </a:r>
            <a:r>
              <a:rPr sz="1600" b="1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4</a:t>
            </a:r>
            <a:r>
              <a:rPr sz="1600" b="1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%</a:t>
            </a:r>
            <a:r>
              <a:rPr sz="1600" b="1" spc="34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600" spc="4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1600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ume</a:t>
            </a:r>
            <a:r>
              <a:rPr sz="1600" spc="26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le</a:t>
            </a:r>
            <a:r>
              <a:rPr sz="1600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1600" spc="9" dirty="0" smtClean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mb</a:t>
            </a:r>
            <a:r>
              <a:rPr sz="1600" spc="-25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es </a:t>
            </a:r>
            <a:r>
              <a:rPr sz="1600" spc="-19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egu</a:t>
            </a:r>
            <a:r>
              <a:rPr sz="1600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600" spc="4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me</a:t>
            </a:r>
            <a:r>
              <a:rPr sz="1600" spc="-9" dirty="0" smtClean="0">
                <a:solidFill>
                  <a:srgbClr val="FFFFFF"/>
                </a:solidFill>
                <a:latin typeface="Calibri Light"/>
                <a:cs typeface="Calibri Light"/>
              </a:rPr>
              <a:t>nt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600" spc="8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r>
              <a:rPr sz="1600" spc="162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1600" spc="16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15</a:t>
            </a:r>
            <a:r>
              <a:rPr sz="1600" b="1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%</a:t>
            </a:r>
            <a:r>
              <a:rPr sz="1600" b="1" spc="152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del</a:t>
            </a:r>
            <a:r>
              <a:rPr sz="1600" spc="15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país</a:t>
            </a:r>
            <a:r>
              <a:rPr sz="1600" spc="134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1600" spc="4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nsume</a:t>
            </a:r>
            <a:r>
              <a:rPr sz="1600" spc="116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las</a:t>
            </a:r>
            <a:r>
              <a:rPr sz="1600" spc="15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po</a:t>
            </a:r>
            <a:r>
              <a:rPr sz="1600" spc="-25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1600" spc="19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1600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1600" spc="19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1600" spc="101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9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ec</a:t>
            </a:r>
            <a:r>
              <a:rPr sz="1600" spc="-9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mendadas de</a:t>
            </a:r>
            <a:r>
              <a:rPr sz="1600" spc="-16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fru</a:t>
            </a:r>
            <a:r>
              <a:rPr sz="1600" spc="-14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as</a:t>
            </a:r>
            <a:r>
              <a:rPr sz="1600" spc="-2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r>
              <a:rPr sz="1600" spc="-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600" spc="-19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du</a:t>
            </a:r>
            <a:r>
              <a:rPr sz="1600" spc="-34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Calibri Light"/>
                <a:cs typeface="Calibri Light"/>
              </a:rPr>
              <a:t>as.</a:t>
            </a:r>
            <a:endParaRPr sz="16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/>
          <p:nvPr/>
        </p:nvSpPr>
        <p:spPr>
          <a:xfrm>
            <a:off x="11218164" y="-6096"/>
            <a:ext cx="379475" cy="867156"/>
          </a:xfrm>
          <a:custGeom>
            <a:avLst/>
            <a:gdLst/>
            <a:ahLst/>
            <a:cxnLst/>
            <a:rect l="l" t="t" r="r" b="b"/>
            <a:pathLst>
              <a:path w="379475" h="867156">
                <a:moveTo>
                  <a:pt x="379475" y="6096"/>
                </a:moveTo>
                <a:lnTo>
                  <a:pt x="0" y="6096"/>
                </a:lnTo>
                <a:lnTo>
                  <a:pt x="0" y="867156"/>
                </a:lnTo>
                <a:lnTo>
                  <a:pt x="379475" y="867156"/>
                </a:lnTo>
                <a:lnTo>
                  <a:pt x="379475" y="60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597640" y="0"/>
            <a:ext cx="463296" cy="861060"/>
          </a:xfrm>
          <a:custGeom>
            <a:avLst/>
            <a:gdLst/>
            <a:ahLst/>
            <a:cxnLst/>
            <a:rect l="l" t="t" r="r" b="b"/>
            <a:pathLst>
              <a:path w="463296" h="861060">
                <a:moveTo>
                  <a:pt x="0" y="861060"/>
                </a:moveTo>
                <a:lnTo>
                  <a:pt x="463296" y="861060"/>
                </a:lnTo>
                <a:lnTo>
                  <a:pt x="463296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229339" y="-42290"/>
            <a:ext cx="875283" cy="898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218164" y="6400799"/>
            <a:ext cx="379475" cy="457200"/>
          </a:xfrm>
          <a:custGeom>
            <a:avLst/>
            <a:gdLst/>
            <a:ahLst/>
            <a:cxnLst/>
            <a:rect l="l" t="t" r="r" b="b"/>
            <a:pathLst>
              <a:path w="379475" h="457199">
                <a:moveTo>
                  <a:pt x="379475" y="0"/>
                </a:moveTo>
                <a:lnTo>
                  <a:pt x="0" y="0"/>
                </a:lnTo>
                <a:lnTo>
                  <a:pt x="0" y="457199"/>
                </a:lnTo>
                <a:lnTo>
                  <a:pt x="379475" y="457199"/>
                </a:lnTo>
                <a:lnTo>
                  <a:pt x="379475" y="0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597640" y="6400799"/>
            <a:ext cx="463296" cy="457200"/>
          </a:xfrm>
          <a:custGeom>
            <a:avLst/>
            <a:gdLst/>
            <a:ahLst/>
            <a:cxnLst/>
            <a:rect l="l" t="t" r="r" b="b"/>
            <a:pathLst>
              <a:path w="463296" h="457199">
                <a:moveTo>
                  <a:pt x="463296" y="0"/>
                </a:moveTo>
                <a:lnTo>
                  <a:pt x="0" y="0"/>
                </a:lnTo>
                <a:lnTo>
                  <a:pt x="0" y="457199"/>
                </a:lnTo>
                <a:lnTo>
                  <a:pt x="463296" y="457199"/>
                </a:lnTo>
                <a:lnTo>
                  <a:pt x="463296" y="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202035" y="6294882"/>
            <a:ext cx="866140" cy="502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900160" y="371728"/>
            <a:ext cx="779779" cy="816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53818" y="2992119"/>
            <a:ext cx="374776" cy="6341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17749" y="3992879"/>
            <a:ext cx="374776" cy="6432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77235" y="2700908"/>
            <a:ext cx="365759" cy="9253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2149" y="2701035"/>
            <a:ext cx="374776" cy="9116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91635" y="2701035"/>
            <a:ext cx="379348" cy="9116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06618" y="2396108"/>
            <a:ext cx="1216405" cy="22537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57644" y="1991232"/>
            <a:ext cx="2817748" cy="26586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05351" y="3992879"/>
            <a:ext cx="365759" cy="6432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41293" y="3992879"/>
            <a:ext cx="379348" cy="6432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77235" y="3992879"/>
            <a:ext cx="379348" cy="6432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17749" y="2982975"/>
            <a:ext cx="374777" cy="6432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53818" y="4006595"/>
            <a:ext cx="374777" cy="6295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57400" y="368300"/>
            <a:ext cx="1866900" cy="0"/>
          </a:xfrm>
          <a:custGeom>
            <a:avLst/>
            <a:gdLst/>
            <a:ahLst/>
            <a:cxnLst/>
            <a:rect l="l" t="t" r="r" b="b"/>
            <a:pathLst>
              <a:path w="1866900">
                <a:moveTo>
                  <a:pt x="0" y="0"/>
                </a:moveTo>
                <a:lnTo>
                  <a:pt x="1866900" y="0"/>
                </a:lnTo>
              </a:path>
            </a:pathLst>
          </a:custGeom>
          <a:ln w="12699">
            <a:solidFill>
              <a:srgbClr val="8C50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016264" y="619197"/>
            <a:ext cx="1587309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b="1" spc="0" dirty="0" smtClean="0">
                <a:solidFill>
                  <a:srgbClr val="4D70A1"/>
                </a:solidFill>
                <a:latin typeface="Arial"/>
                <a:cs typeface="Arial"/>
              </a:rPr>
              <a:t>SEDENTARISMO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81184" y="1183133"/>
            <a:ext cx="579447" cy="3742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98" marR="13410">
              <a:lnSpc>
                <a:spcPts val="869"/>
              </a:lnSpc>
              <a:spcBef>
                <a:spcPts val="43"/>
              </a:spcBef>
            </a:pPr>
            <a:r>
              <a:rPr sz="1200" spc="0" baseline="-3623" dirty="0" smtClean="0">
                <a:solidFill>
                  <a:srgbClr val="545454"/>
                </a:solidFill>
                <a:latin typeface="Times New Roman"/>
                <a:cs typeface="Times New Roman"/>
              </a:rPr>
              <a:t>Encuesta</a:t>
            </a:r>
            <a:endParaRPr sz="800">
              <a:latin typeface="Times New Roman"/>
              <a:cs typeface="Times New Roman"/>
            </a:endParaRPr>
          </a:p>
          <a:p>
            <a:pPr marL="99136">
              <a:lnSpc>
                <a:spcPts val="635"/>
              </a:lnSpc>
            </a:pPr>
            <a:r>
              <a:rPr sz="700" spc="0" dirty="0" smtClean="0">
                <a:solidFill>
                  <a:srgbClr val="545454"/>
                </a:solidFill>
                <a:latin typeface="Arial"/>
                <a:cs typeface="Arial"/>
              </a:rPr>
              <a:t>aáon</a:t>
            </a:r>
            <a:r>
              <a:rPr sz="700" spc="0" dirty="0" smtClean="0">
                <a:solidFill>
                  <a:srgbClr val="424242"/>
                </a:solidFill>
                <a:latin typeface="Arial"/>
                <a:cs typeface="Arial"/>
              </a:rPr>
              <a:t>al</a:t>
            </a:r>
            <a:r>
              <a:rPr sz="700" spc="-3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de:</a:t>
            </a:r>
            <a:endParaRPr sz="700">
              <a:latin typeface="Times New Roman"/>
              <a:cs typeface="Times New Roman"/>
            </a:endParaRPr>
          </a:p>
          <a:p>
            <a:pPr marL="12700" marR="13410">
              <a:lnSpc>
                <a:spcPts val="660"/>
              </a:lnSpc>
              <a:spcBef>
                <a:spcPts val="1"/>
              </a:spcBef>
            </a:pPr>
            <a:r>
              <a:rPr sz="700" dirty="0" smtClean="0">
                <a:solidFill>
                  <a:srgbClr val="545454"/>
                </a:solidFill>
                <a:latin typeface="Times New Roman"/>
                <a:cs typeface="Times New Roman"/>
              </a:rPr>
              <a:t>SaJ</a:t>
            </a:r>
            <a:r>
              <a:rPr sz="700" dirty="0" smtClean="0">
                <a:solidFill>
                  <a:srgbClr val="313131"/>
                </a:solidFill>
                <a:latin typeface="Times New Roman"/>
                <a:cs typeface="Times New Roman"/>
              </a:rPr>
              <a:t>u</a:t>
            </a:r>
            <a:r>
              <a:rPr sz="700" dirty="0" smtClean="0">
                <a:solidFill>
                  <a:srgbClr val="424242"/>
                </a:solidFill>
                <a:latin typeface="Times New Roman"/>
                <a:cs typeface="Times New Roman"/>
              </a:rPr>
              <a:t>d</a:t>
            </a:r>
            <a:endParaRPr sz="700">
              <a:latin typeface="Times New Roman"/>
              <a:cs typeface="Times New Roman"/>
            </a:endParaRPr>
          </a:p>
          <a:p>
            <a:pPr marL="17249" marR="13410">
              <a:lnSpc>
                <a:spcPts val="695"/>
              </a:lnSpc>
              <a:spcBef>
                <a:spcPts val="1"/>
              </a:spcBef>
            </a:pPr>
            <a:r>
              <a:rPr sz="700" dirty="0" smtClean="0">
                <a:solidFill>
                  <a:srgbClr val="545454"/>
                </a:solidFill>
                <a:latin typeface="Arial"/>
                <a:cs typeface="Arial"/>
              </a:rPr>
              <a:t>20</a:t>
            </a:r>
            <a:r>
              <a:rPr sz="700" dirty="0" smtClean="0">
                <a:solidFill>
                  <a:srgbClr val="424242"/>
                </a:solidFill>
                <a:latin typeface="Arial"/>
                <a:cs typeface="Arial"/>
              </a:rPr>
              <a:t>1</a:t>
            </a:r>
            <a:r>
              <a:rPr sz="700" dirty="0" smtClean="0">
                <a:solidFill>
                  <a:srgbClr val="545454"/>
                </a:solidFill>
                <a:latin typeface="Arial"/>
                <a:cs typeface="Arial"/>
              </a:rPr>
              <a:t>6</a:t>
            </a:r>
            <a:r>
              <a:rPr sz="700" dirty="0" smtClean="0">
                <a:solidFill>
                  <a:srgbClr val="8C8C97"/>
                </a:solidFill>
                <a:latin typeface="Arial"/>
                <a:cs typeface="Arial"/>
              </a:rPr>
              <a:t>-</a:t>
            </a:r>
            <a:r>
              <a:rPr sz="700" dirty="0" smtClean="0">
                <a:solidFill>
                  <a:srgbClr val="545454"/>
                </a:solidFill>
                <a:latin typeface="Arial"/>
                <a:cs typeface="Arial"/>
              </a:rPr>
              <a:t>20</a:t>
            </a:r>
            <a:r>
              <a:rPr sz="700" dirty="0" smtClean="0">
                <a:solidFill>
                  <a:srgbClr val="424242"/>
                </a:solidFill>
                <a:latin typeface="Arial"/>
                <a:cs typeface="Arial"/>
              </a:rPr>
              <a:t>1</a:t>
            </a:r>
            <a:r>
              <a:rPr sz="700" dirty="0" smtClean="0">
                <a:solidFill>
                  <a:srgbClr val="727272"/>
                </a:solidFill>
                <a:latin typeface="Arial"/>
                <a:cs typeface="Arial"/>
              </a:rPr>
              <a:t>7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08512" y="1319676"/>
            <a:ext cx="380675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 smtClean="0">
                <a:solidFill>
                  <a:srgbClr val="4D70A1"/>
                </a:solidFill>
                <a:latin typeface="Times New Roman"/>
                <a:cs typeface="Times New Roman"/>
              </a:rPr>
              <a:t>Sedentarismo</a:t>
            </a:r>
            <a:r>
              <a:rPr sz="1200" b="1" spc="-34" dirty="0" smtClean="0">
                <a:solidFill>
                  <a:srgbClr val="4D70A1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4D70A1"/>
                </a:solidFill>
                <a:latin typeface="Times New Roman"/>
                <a:cs typeface="Times New Roman"/>
              </a:rPr>
              <a:t>en</a:t>
            </a:r>
            <a:r>
              <a:rPr sz="1200" b="1" spc="75" dirty="0" smtClean="0">
                <a:solidFill>
                  <a:srgbClr val="4D70A1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4D70A1"/>
                </a:solidFill>
                <a:latin typeface="Times New Roman"/>
                <a:cs typeface="Times New Roman"/>
              </a:rPr>
              <a:t>el</a:t>
            </a:r>
            <a:r>
              <a:rPr sz="1200" b="1" spc="89" dirty="0" smtClean="0">
                <a:solidFill>
                  <a:srgbClr val="4D70A1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4D70A1"/>
                </a:solidFill>
                <a:latin typeface="Times New Roman"/>
                <a:cs typeface="Times New Roman"/>
              </a:rPr>
              <a:t>úl</a:t>
            </a:r>
            <a:r>
              <a:rPr sz="1200" b="1" spc="-150" dirty="0" smtClean="0">
                <a:solidFill>
                  <a:srgbClr val="4D70A1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 smtClean="0">
                <a:solidFill>
                  <a:srgbClr val="6489B5"/>
                </a:solidFill>
                <a:latin typeface="Times New Roman"/>
                <a:cs typeface="Times New Roman"/>
              </a:rPr>
              <a:t>i</a:t>
            </a:r>
            <a:r>
              <a:rPr sz="1200" b="1" spc="0" dirty="0" smtClean="0">
                <a:solidFill>
                  <a:srgbClr val="4D70A1"/>
                </a:solidFill>
                <a:latin typeface="Times New Roman"/>
                <a:cs typeface="Times New Roman"/>
              </a:rPr>
              <a:t>mo </a:t>
            </a:r>
            <a:r>
              <a:rPr sz="1200" b="1" spc="69" dirty="0" smtClean="0">
                <a:solidFill>
                  <a:srgbClr val="4D70A1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4D70A1"/>
                </a:solidFill>
                <a:latin typeface="Times New Roman"/>
                <a:cs typeface="Times New Roman"/>
              </a:rPr>
              <a:t>mes</a:t>
            </a:r>
            <a:r>
              <a:rPr sz="1200" b="1" spc="245" dirty="0" smtClean="0">
                <a:solidFill>
                  <a:srgbClr val="4D70A1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4D70A1"/>
                </a:solidFill>
                <a:latin typeface="Arial"/>
                <a:cs typeface="Arial"/>
              </a:rPr>
              <a:t>(&lt;3</a:t>
            </a:r>
            <a:r>
              <a:rPr sz="1100" spc="-25" dirty="0" smtClean="0">
                <a:solidFill>
                  <a:srgbClr val="4D70A1"/>
                </a:solidFill>
                <a:latin typeface="Arial"/>
                <a:cs typeface="Arial"/>
              </a:rPr>
              <a:t> </a:t>
            </a:r>
            <a:r>
              <a:rPr sz="1200" b="1" spc="0" dirty="0" smtClean="0">
                <a:solidFill>
                  <a:srgbClr val="4D70A1"/>
                </a:solidFill>
                <a:latin typeface="Times New Roman"/>
                <a:cs typeface="Times New Roman"/>
              </a:rPr>
              <a:t>veces </a:t>
            </a:r>
            <a:r>
              <a:rPr sz="1200" b="1" spc="69" dirty="0" smtClean="0">
                <a:solidFill>
                  <a:srgbClr val="4D70A1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4D70A1"/>
                </a:solidFill>
                <a:latin typeface="Times New Roman"/>
                <a:cs typeface="Times New Roman"/>
              </a:rPr>
              <a:t>por</a:t>
            </a:r>
            <a:r>
              <a:rPr sz="1200" b="1" spc="14" dirty="0" smtClean="0">
                <a:solidFill>
                  <a:srgbClr val="4D70A1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4D70A1"/>
                </a:solidFill>
                <a:latin typeface="Times New Roman"/>
                <a:cs typeface="Times New Roman"/>
              </a:rPr>
              <a:t>semana),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63101" y="1499404"/>
            <a:ext cx="2336634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200" b="1" spc="0" dirty="0" smtClean="0">
                <a:solidFill>
                  <a:srgbClr val="4D70A1"/>
                </a:solidFill>
                <a:latin typeface="Times New Roman"/>
                <a:cs typeface="Times New Roman"/>
              </a:rPr>
              <a:t>total </a:t>
            </a:r>
            <a:r>
              <a:rPr sz="1200" b="1" spc="43" dirty="0" smtClean="0">
                <a:solidFill>
                  <a:srgbClr val="4D70A1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4D70A1"/>
                </a:solidFill>
                <a:latin typeface="Times New Roman"/>
                <a:cs typeface="Times New Roman"/>
              </a:rPr>
              <a:t>país</a:t>
            </a:r>
            <a:r>
              <a:rPr sz="1200" b="1" spc="34" dirty="0" smtClean="0">
                <a:solidFill>
                  <a:srgbClr val="4D70A1"/>
                </a:solidFill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solidFill>
                  <a:srgbClr val="4D70A1"/>
                </a:solidFill>
                <a:latin typeface="Times New Roman"/>
                <a:cs typeface="Times New Roman"/>
              </a:rPr>
              <a:t>y</a:t>
            </a:r>
            <a:r>
              <a:rPr sz="1400" b="1" spc="-80" dirty="0" smtClean="0">
                <a:solidFill>
                  <a:srgbClr val="4D70A1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4D70A1"/>
                </a:solidFill>
                <a:latin typeface="Times New Roman"/>
                <a:cs typeface="Times New Roman"/>
              </a:rPr>
              <a:t>según </a:t>
            </a:r>
            <a:r>
              <a:rPr sz="1200" b="1" spc="13" dirty="0" smtClean="0">
                <a:solidFill>
                  <a:srgbClr val="4D70A1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4D70A1"/>
                </a:solidFill>
                <a:latin typeface="Times New Roman"/>
                <a:cs typeface="Times New Roman"/>
              </a:rPr>
              <a:t>sexo</a:t>
            </a:r>
            <a:r>
              <a:rPr sz="1200" b="1" spc="0" dirty="0" smtClean="0">
                <a:solidFill>
                  <a:srgbClr val="7C9EC3"/>
                </a:solidFill>
                <a:latin typeface="Times New Roman"/>
                <a:cs typeface="Times New Roman"/>
              </a:rPr>
              <a:t>. </a:t>
            </a:r>
            <a:r>
              <a:rPr sz="1200" b="1" spc="-25" dirty="0" smtClean="0">
                <a:solidFill>
                  <a:srgbClr val="7C9EC3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4D70A1"/>
                </a:solidFill>
                <a:latin typeface="Times New Roman"/>
                <a:cs typeface="Times New Roman"/>
              </a:rPr>
              <a:t>ENS</a:t>
            </a:r>
            <a:r>
              <a:rPr sz="1200" b="1" spc="-19" dirty="0" smtClean="0">
                <a:solidFill>
                  <a:srgbClr val="4D70A1"/>
                </a:solidFill>
                <a:latin typeface="Times New Roman"/>
                <a:cs typeface="Times New Roman"/>
              </a:rPr>
              <a:t> </a:t>
            </a:r>
            <a:r>
              <a:rPr sz="900" b="1" spc="0" dirty="0" smtClean="0">
                <a:solidFill>
                  <a:srgbClr val="4D70A1"/>
                </a:solidFill>
                <a:latin typeface="Times New Roman"/>
                <a:cs typeface="Times New Roman"/>
              </a:rPr>
              <a:t>2003,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69656" y="1499404"/>
            <a:ext cx="118081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900" b="1" dirty="0" smtClean="0">
                <a:solidFill>
                  <a:srgbClr val="4D70A1"/>
                </a:solidFill>
                <a:latin typeface="Times New Roman"/>
                <a:cs typeface="Times New Roman"/>
              </a:rPr>
              <a:t>2009</a:t>
            </a:r>
            <a:r>
              <a:rPr sz="900" b="1" dirty="0" smtClean="0">
                <a:solidFill>
                  <a:srgbClr val="6489B5"/>
                </a:solidFill>
                <a:latin typeface="Times New Roman"/>
                <a:cs typeface="Times New Roman"/>
              </a:rPr>
              <a:t>-</a:t>
            </a:r>
            <a:r>
              <a:rPr sz="900" b="1" dirty="0" smtClean="0">
                <a:solidFill>
                  <a:srgbClr val="4D70A1"/>
                </a:solidFill>
                <a:latin typeface="Times New Roman"/>
                <a:cs typeface="Times New Roman"/>
              </a:rPr>
              <a:t>10  </a:t>
            </a:r>
            <a:r>
              <a:rPr sz="900" b="1" spc="25" dirty="0" smtClean="0">
                <a:solidFill>
                  <a:srgbClr val="4D70A1"/>
                </a:solidFill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solidFill>
                  <a:srgbClr val="4D70A1"/>
                </a:solidFill>
                <a:latin typeface="Times New Roman"/>
                <a:cs typeface="Times New Roman"/>
              </a:rPr>
              <a:t>y</a:t>
            </a:r>
            <a:r>
              <a:rPr sz="1400" b="1" spc="-45" dirty="0" smtClean="0">
                <a:solidFill>
                  <a:srgbClr val="4D70A1"/>
                </a:solidFill>
                <a:latin typeface="Times New Roman"/>
                <a:cs typeface="Times New Roman"/>
              </a:rPr>
              <a:t> </a:t>
            </a:r>
            <a:r>
              <a:rPr sz="900" b="1" spc="0" dirty="0" smtClean="0">
                <a:solidFill>
                  <a:srgbClr val="4D70A1"/>
                </a:solidFill>
                <a:latin typeface="Times New Roman"/>
                <a:cs typeface="Times New Roman"/>
              </a:rPr>
              <a:t>2016-17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32590" y="2108932"/>
            <a:ext cx="330934" cy="390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145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C8C97"/>
                </a:solidFill>
                <a:latin typeface="Times New Roman"/>
                <a:cs typeface="Times New Roman"/>
              </a:rPr>
              <a:t>100</a:t>
            </a:r>
            <a:r>
              <a:rPr sz="1000" spc="0" dirty="0" smtClean="0">
                <a:solidFill>
                  <a:srgbClr val="9E9CA5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  <a:p>
            <a:pPr marL="67291">
              <a:lnSpc>
                <a:spcPct val="95825"/>
              </a:lnSpc>
              <a:spcBef>
                <a:spcPts val="782"/>
              </a:spcBef>
            </a:pPr>
            <a:r>
              <a:rPr sz="900" dirty="0" smtClean="0">
                <a:solidFill>
                  <a:srgbClr val="8C8C97"/>
                </a:solidFill>
                <a:latin typeface="Arial"/>
                <a:cs typeface="Arial"/>
              </a:rPr>
              <a:t>90</a:t>
            </a:r>
            <a:r>
              <a:rPr sz="900" dirty="0" smtClean="0">
                <a:solidFill>
                  <a:srgbClr val="9E9CA5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84768" y="2172892"/>
            <a:ext cx="1093393" cy="1157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35"/>
              </a:lnSpc>
              <a:spcBef>
                <a:spcPts val="126"/>
              </a:spcBef>
            </a:pPr>
            <a:r>
              <a:rPr sz="3900" b="1" spc="0" baseline="-3344" dirty="0" smtClean="0">
                <a:solidFill>
                  <a:srgbClr val="675082"/>
                </a:solidFill>
                <a:latin typeface="Times New Roman"/>
                <a:cs typeface="Times New Roman"/>
              </a:rPr>
              <a:t>86,</a:t>
            </a:r>
            <a:r>
              <a:rPr sz="3900" b="1" spc="220" baseline="-3344" dirty="0" smtClean="0">
                <a:solidFill>
                  <a:srgbClr val="675082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-3344" dirty="0" smtClean="0">
                <a:solidFill>
                  <a:srgbClr val="675082"/>
                </a:solidFill>
                <a:latin typeface="Times New Roman"/>
                <a:cs typeface="Times New Roman"/>
              </a:rPr>
              <a:t>7%</a:t>
            </a:r>
            <a:endParaRPr sz="2600">
              <a:latin typeface="Times New Roman"/>
              <a:cs typeface="Times New Roman"/>
            </a:endParaRPr>
          </a:p>
          <a:p>
            <a:pPr marL="26347" marR="49529">
              <a:lnSpc>
                <a:spcPts val="6580"/>
              </a:lnSpc>
              <a:spcBef>
                <a:spcPts val="202"/>
              </a:spcBef>
            </a:pPr>
            <a:r>
              <a:rPr sz="6700" spc="0" dirty="0" smtClean="0">
                <a:solidFill>
                  <a:srgbClr val="C82D21"/>
                </a:solidFill>
                <a:latin typeface="Arial"/>
                <a:cs typeface="Arial"/>
              </a:rPr>
              <a:t>--</a:t>
            </a:r>
            <a:endParaRPr sz="6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85687" y="2243066"/>
            <a:ext cx="1066368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b="1" spc="0" dirty="0" smtClean="0">
                <a:solidFill>
                  <a:srgbClr val="675082"/>
                </a:solidFill>
                <a:latin typeface="Arial"/>
                <a:cs typeface="Arial"/>
              </a:rPr>
              <a:t>Nacional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87181" y="2595702"/>
            <a:ext cx="285069" cy="402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18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8C8C97"/>
                </a:solidFill>
                <a:latin typeface="Times New Roman"/>
                <a:cs typeface="Times New Roman"/>
              </a:rPr>
              <a:t>80</a:t>
            </a:r>
            <a:r>
              <a:rPr sz="1000" dirty="0" smtClean="0">
                <a:solidFill>
                  <a:srgbClr val="9E9CA5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  <a:p>
            <a:pPr marL="21798">
              <a:lnSpc>
                <a:spcPct val="95825"/>
              </a:lnSpc>
              <a:spcBef>
                <a:spcPts val="764"/>
              </a:spcBef>
            </a:pPr>
            <a:r>
              <a:rPr sz="1000" spc="0" dirty="0" smtClean="0">
                <a:solidFill>
                  <a:srgbClr val="8C8C97"/>
                </a:solidFill>
                <a:latin typeface="Times New Roman"/>
                <a:cs typeface="Times New Roman"/>
              </a:rPr>
              <a:t>70</a:t>
            </a:r>
            <a:r>
              <a:rPr sz="1000" spc="0" dirty="0" smtClean="0">
                <a:solidFill>
                  <a:srgbClr val="9E9CA5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91730" y="3101146"/>
            <a:ext cx="276343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8C8C97"/>
                </a:solidFill>
                <a:latin typeface="Arial"/>
                <a:cs typeface="Arial"/>
              </a:rPr>
              <a:t>60</a:t>
            </a:r>
            <a:r>
              <a:rPr sz="900" dirty="0" smtClean="0">
                <a:solidFill>
                  <a:srgbClr val="9E9CA5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6280" y="3332682"/>
            <a:ext cx="26327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C8C97"/>
                </a:solidFill>
                <a:latin typeface="Times New Roman"/>
                <a:cs typeface="Times New Roman"/>
              </a:rPr>
              <a:t>50</a:t>
            </a:r>
            <a:r>
              <a:rPr sz="1000" spc="0" dirty="0" smtClean="0">
                <a:solidFill>
                  <a:srgbClr val="9E9CA5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02965" y="3464167"/>
            <a:ext cx="1932471" cy="876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900"/>
              </a:lnSpc>
              <a:spcBef>
                <a:spcPts val="345"/>
              </a:spcBef>
            </a:pPr>
            <a:r>
              <a:rPr sz="6700" dirty="0" smtClean="0">
                <a:solidFill>
                  <a:srgbClr val="C82D21"/>
                </a:solidFill>
                <a:latin typeface="Arial"/>
                <a:cs typeface="Arial"/>
              </a:rPr>
              <a:t>---</a:t>
            </a:r>
            <a:r>
              <a:rPr sz="6700" dirty="0" smtClean="0">
                <a:solidFill>
                  <a:srgbClr val="82BA26"/>
                </a:solidFill>
                <a:latin typeface="Arial"/>
                <a:cs typeface="Arial"/>
              </a:rPr>
              <a:t>--</a:t>
            </a:r>
            <a:endParaRPr sz="6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1730" y="3587440"/>
            <a:ext cx="285808" cy="1135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6977" algn="ctr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8C8C97"/>
                </a:solidFill>
                <a:latin typeface="Times New Roman"/>
                <a:cs typeface="Times New Roman"/>
              </a:rPr>
              <a:t>40</a:t>
            </a:r>
            <a:r>
              <a:rPr sz="1000" dirty="0" smtClean="0">
                <a:solidFill>
                  <a:srgbClr val="9E9CA5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  <a:p>
            <a:pPr marR="27508" algn="ctr">
              <a:lnSpc>
                <a:spcPct val="95825"/>
              </a:lnSpc>
              <a:spcBef>
                <a:spcPts val="728"/>
              </a:spcBef>
            </a:pPr>
            <a:r>
              <a:rPr sz="1000" spc="0" dirty="0" smtClean="0">
                <a:solidFill>
                  <a:srgbClr val="8C8C97"/>
                </a:solidFill>
                <a:latin typeface="Times New Roman"/>
                <a:cs typeface="Times New Roman"/>
              </a:rPr>
              <a:t>30</a:t>
            </a:r>
            <a:r>
              <a:rPr sz="1000" spc="0" dirty="0" smtClean="0">
                <a:solidFill>
                  <a:srgbClr val="9E9CA5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  <a:p>
            <a:pPr marL="21798" marR="19050">
              <a:lnSpc>
                <a:spcPct val="95825"/>
              </a:lnSpc>
              <a:spcBef>
                <a:spcPts val="748"/>
              </a:spcBef>
            </a:pPr>
            <a:r>
              <a:rPr sz="1000" spc="0" dirty="0" smtClean="0">
                <a:solidFill>
                  <a:srgbClr val="8C8C97"/>
                </a:solidFill>
                <a:latin typeface="Times New Roman"/>
                <a:cs typeface="Times New Roman"/>
              </a:rPr>
              <a:t>20</a:t>
            </a:r>
            <a:r>
              <a:rPr sz="1000" spc="0" dirty="0" smtClean="0">
                <a:solidFill>
                  <a:srgbClr val="9E9CA5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  <a:p>
            <a:pPr marL="26347">
              <a:lnSpc>
                <a:spcPct val="95825"/>
              </a:lnSpc>
              <a:spcBef>
                <a:spcPts val="820"/>
              </a:spcBef>
            </a:pPr>
            <a:r>
              <a:rPr sz="1000" spc="0" dirty="0" smtClean="0">
                <a:solidFill>
                  <a:srgbClr val="8C8C97"/>
                </a:solidFill>
                <a:latin typeface="Times New Roman"/>
                <a:cs typeface="Times New Roman"/>
              </a:rPr>
              <a:t>10</a:t>
            </a:r>
            <a:r>
              <a:rPr sz="1000" spc="0" dirty="0" smtClean="0">
                <a:solidFill>
                  <a:srgbClr val="9E9CA5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  <a:p>
            <a:pPr marL="58713" marR="19698" algn="ctr">
              <a:lnSpc>
                <a:spcPct val="95825"/>
              </a:lnSpc>
              <a:spcBef>
                <a:spcPts val="784"/>
              </a:spcBef>
            </a:pPr>
            <a:r>
              <a:rPr sz="1000" dirty="0" smtClean="0">
                <a:solidFill>
                  <a:srgbClr val="8C8C97"/>
                </a:solidFill>
                <a:latin typeface="Times New Roman"/>
                <a:cs typeface="Times New Roman"/>
              </a:rPr>
              <a:t>0</a:t>
            </a:r>
            <a:r>
              <a:rPr sz="1000" dirty="0" smtClean="0">
                <a:solidFill>
                  <a:srgbClr val="9E9CA5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44702" y="4729780"/>
            <a:ext cx="33864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8C8C97"/>
                </a:solidFill>
                <a:latin typeface="Arial"/>
                <a:cs typeface="Arial"/>
              </a:rPr>
              <a:t>Mu</a:t>
            </a:r>
            <a:r>
              <a:rPr sz="900" dirty="0" smtClean="0">
                <a:solidFill>
                  <a:srgbClr val="9E9CA5"/>
                </a:solidFill>
                <a:latin typeface="Arial"/>
                <a:cs typeface="Arial"/>
              </a:rPr>
              <a:t>j</a:t>
            </a:r>
            <a:r>
              <a:rPr sz="900" dirty="0" smtClean="0">
                <a:solidFill>
                  <a:srgbClr val="8C8C97"/>
                </a:solidFill>
                <a:latin typeface="Arial"/>
                <a:cs typeface="Arial"/>
              </a:rPr>
              <a:t>er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60558" y="4739523"/>
            <a:ext cx="51194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8C8C97"/>
                </a:solidFill>
                <a:latin typeface="Times New Roman"/>
                <a:cs typeface="Times New Roman"/>
              </a:rPr>
              <a:t>Total</a:t>
            </a:r>
            <a:r>
              <a:rPr sz="900" spc="205" dirty="0" smtClean="0">
                <a:solidFill>
                  <a:srgbClr val="8C8C97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8C8C97"/>
                </a:solidFill>
                <a:latin typeface="Times New Roman"/>
                <a:cs typeface="Times New Roman"/>
              </a:rPr>
              <a:t>Pa</a:t>
            </a:r>
            <a:r>
              <a:rPr sz="900" spc="0" dirty="0" smtClean="0">
                <a:solidFill>
                  <a:srgbClr val="9E9CA5"/>
                </a:solidFill>
                <a:latin typeface="Times New Roman"/>
                <a:cs typeface="Times New Roman"/>
              </a:rPr>
              <a:t>í</a:t>
            </a:r>
            <a:r>
              <a:rPr sz="900" spc="0" dirty="0" smtClean="0">
                <a:solidFill>
                  <a:srgbClr val="8C8C97"/>
                </a:solidFill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52630" y="4738878"/>
            <a:ext cx="44899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8C8C97"/>
                </a:solidFill>
                <a:latin typeface="Arial"/>
                <a:cs typeface="Arial"/>
              </a:rPr>
              <a:t>Hombre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0791" y="5061400"/>
            <a:ext cx="54477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FDC105"/>
                </a:solidFill>
                <a:latin typeface="Times New Roman"/>
                <a:cs typeface="Times New Roman"/>
              </a:rPr>
              <a:t>•</a:t>
            </a:r>
            <a:r>
              <a:rPr sz="1000" dirty="0" smtClean="0">
                <a:solidFill>
                  <a:srgbClr val="8C8C97"/>
                </a:solidFill>
                <a:latin typeface="Times New Roman"/>
                <a:cs typeface="Times New Roman"/>
              </a:rPr>
              <a:t>2009</a:t>
            </a:r>
            <a:r>
              <a:rPr sz="1000" dirty="0" smtClean="0">
                <a:solidFill>
                  <a:srgbClr val="9E9CA5"/>
                </a:solidFill>
                <a:latin typeface="Times New Roman"/>
                <a:cs typeface="Times New Roman"/>
              </a:rPr>
              <a:t>-</a:t>
            </a:r>
            <a:r>
              <a:rPr sz="1000" dirty="0" smtClean="0">
                <a:solidFill>
                  <a:srgbClr val="8C8C97"/>
                </a:solidFill>
                <a:latin typeface="Times New Roman"/>
                <a:cs typeface="Times New Roman"/>
              </a:rPr>
              <a:t>10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39823" y="5061400"/>
            <a:ext cx="56993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489B5"/>
                </a:solidFill>
                <a:latin typeface="Times New Roman"/>
                <a:cs typeface="Times New Roman"/>
              </a:rPr>
              <a:t>• </a:t>
            </a:r>
            <a:r>
              <a:rPr sz="1000" spc="9" dirty="0" smtClean="0">
                <a:solidFill>
                  <a:srgbClr val="6489B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C8C97"/>
                </a:solidFill>
                <a:latin typeface="Times New Roman"/>
                <a:cs typeface="Times New Roman"/>
              </a:rPr>
              <a:t>201</a:t>
            </a:r>
            <a:r>
              <a:rPr sz="1000" spc="0" dirty="0" smtClean="0">
                <a:solidFill>
                  <a:srgbClr val="9E9CA5"/>
                </a:solidFill>
                <a:latin typeface="Times New Roman"/>
                <a:cs typeface="Times New Roman"/>
              </a:rPr>
              <a:t>6-</a:t>
            </a:r>
            <a:r>
              <a:rPr sz="1000" spc="0" dirty="0" smtClean="0">
                <a:solidFill>
                  <a:srgbClr val="8C8C97"/>
                </a:solidFill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5526" y="5065949"/>
            <a:ext cx="3780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93D152"/>
                </a:solidFill>
                <a:latin typeface="Times New Roman"/>
                <a:cs typeface="Times New Roman"/>
              </a:rPr>
              <a:t>•</a:t>
            </a:r>
            <a:r>
              <a:rPr sz="1000" dirty="0" smtClean="0">
                <a:solidFill>
                  <a:srgbClr val="8C8C97"/>
                </a:solidFill>
                <a:latin typeface="Times New Roman"/>
                <a:cs typeface="Times New Roman"/>
              </a:rPr>
              <a:t>2003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9066" y="5399165"/>
            <a:ext cx="2092532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Elaborado</a:t>
            </a:r>
            <a:r>
              <a:rPr sz="900" spc="197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por</a:t>
            </a:r>
            <a:r>
              <a:rPr sz="900" spc="-29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Departamento</a:t>
            </a:r>
            <a:r>
              <a:rPr sz="900" spc="-49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de</a:t>
            </a:r>
            <a:r>
              <a:rPr sz="900" spc="-34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Ep</a:t>
            </a:r>
            <a:r>
              <a:rPr sz="900" spc="-27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demlología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89062" y="5667571"/>
            <a:ext cx="7147445" cy="5582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Se</a:t>
            </a:r>
            <a:r>
              <a:rPr sz="900" spc="-84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entiende</a:t>
            </a:r>
            <a:r>
              <a:rPr sz="900" spc="-79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por</a:t>
            </a:r>
            <a:r>
              <a:rPr sz="900" spc="7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•sedentansmo</a:t>
            </a:r>
            <a:r>
              <a:rPr sz="900" spc="-60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en</a:t>
            </a:r>
            <a:r>
              <a:rPr sz="900" spc="-69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el</a:t>
            </a:r>
            <a:r>
              <a:rPr sz="900" spc="-26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ultimo</a:t>
            </a:r>
            <a:r>
              <a:rPr sz="900" spc="113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mes",</a:t>
            </a:r>
            <a:r>
              <a:rPr sz="900" spc="95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aquellos</a:t>
            </a:r>
            <a:r>
              <a:rPr sz="900" spc="104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CDCCD1"/>
                </a:solidFill>
                <a:latin typeface="Times New Roman"/>
                <a:cs typeface="Times New Roman"/>
              </a:rPr>
              <a:t>1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ndMduos </a:t>
            </a:r>
            <a:r>
              <a:rPr sz="900" spc="-69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que</a:t>
            </a:r>
            <a:r>
              <a:rPr sz="900" spc="-54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en</a:t>
            </a:r>
            <a:r>
              <a:rPr sz="900" spc="2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los</a:t>
            </a:r>
            <a:r>
              <a:rPr sz="900" spc="-2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últimos</a:t>
            </a:r>
            <a:r>
              <a:rPr sz="900" spc="92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30</a:t>
            </a:r>
            <a:r>
              <a:rPr sz="900" spc="-109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días</a:t>
            </a:r>
            <a:r>
              <a:rPr sz="900" spc="89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NO</a:t>
            </a:r>
            <a:r>
              <a:rPr sz="900" spc="-33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practicaron </a:t>
            </a:r>
            <a:r>
              <a:rPr sz="900" spc="14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deporte</a:t>
            </a:r>
            <a:r>
              <a:rPr sz="900" spc="-89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o</a:t>
            </a:r>
            <a:r>
              <a:rPr sz="900" spc="-29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realizaron</a:t>
            </a:r>
            <a:r>
              <a:rPr sz="900" spc="112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actividad</a:t>
            </a:r>
            <a:r>
              <a:rPr sz="900" spc="92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fis1Ca</a:t>
            </a:r>
            <a:r>
              <a:rPr sz="900" spc="20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fuera</a:t>
            </a:r>
            <a:r>
              <a:rPr sz="900" spc="67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de</a:t>
            </a:r>
            <a:r>
              <a:rPr sz="900" spc="-69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su</a:t>
            </a:r>
            <a:r>
              <a:rPr sz="900" spc="-60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horano</a:t>
            </a:r>
            <a:endParaRPr sz="900">
              <a:latin typeface="Times New Roman"/>
              <a:cs typeface="Times New Roman"/>
            </a:endParaRPr>
          </a:p>
          <a:p>
            <a:pPr marL="12704" marR="17145">
              <a:lnSpc>
                <a:spcPct val="95825"/>
              </a:lnSpc>
              <a:spcBef>
                <a:spcPts val="94"/>
              </a:spcBef>
            </a:pP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de</a:t>
            </a:r>
            <a:r>
              <a:rPr sz="900" spc="-34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trabajo,</a:t>
            </a:r>
            <a:r>
              <a:rPr sz="900" spc="142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durante</a:t>
            </a:r>
            <a:r>
              <a:rPr sz="900" spc="-89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30</a:t>
            </a:r>
            <a:r>
              <a:rPr sz="900" spc="1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minutos</a:t>
            </a:r>
            <a:r>
              <a:rPr sz="900" spc="123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o</a:t>
            </a:r>
            <a:r>
              <a:rPr sz="900" spc="-25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más</a:t>
            </a:r>
            <a:r>
              <a:rPr sz="900" spc="89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cada</a:t>
            </a:r>
            <a:r>
              <a:rPr sz="900" spc="-79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vez,</a:t>
            </a:r>
            <a:r>
              <a:rPr sz="900" spc="-22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30</a:t>
            </a:r>
            <a:r>
              <a:rPr sz="900" spc="54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más</a:t>
            </a:r>
            <a:r>
              <a:rPr sz="900" spc="-2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veces</a:t>
            </a:r>
            <a:r>
              <a:rPr sz="900" spc="112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por</a:t>
            </a:r>
            <a:r>
              <a:rPr sz="900" spc="7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semana</a:t>
            </a:r>
            <a:r>
              <a:rPr sz="900" spc="0" dirty="0" smtClean="0">
                <a:solidFill>
                  <a:srgbClr val="CDCCD1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12707" marR="1636563" indent="-4">
              <a:lnSpc>
                <a:spcPts val="1234"/>
              </a:lnSpc>
              <a:spcBef>
                <a:spcPts val="5"/>
              </a:spcBef>
            </a:pP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No</a:t>
            </a:r>
            <a:r>
              <a:rPr sz="900" spc="-47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se</a:t>
            </a:r>
            <a:r>
              <a:rPr sz="900" spc="-44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observan</a:t>
            </a:r>
            <a:r>
              <a:rPr sz="900" spc="132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diferencias</a:t>
            </a:r>
            <a:r>
              <a:rPr sz="900" spc="152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estadísticamente  </a:t>
            </a:r>
            <a:r>
              <a:rPr sz="900" spc="102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signrf1cat1vas</a:t>
            </a:r>
            <a:r>
              <a:rPr sz="900" spc="30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entre</a:t>
            </a:r>
            <a:r>
              <a:rPr sz="900" spc="-49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las</a:t>
            </a:r>
            <a:r>
              <a:rPr sz="900" spc="-3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distintas </a:t>
            </a:r>
            <a:r>
              <a:rPr sz="900" spc="48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mediciones </a:t>
            </a:r>
            <a:r>
              <a:rPr sz="900" spc="85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ENS</a:t>
            </a:r>
            <a:r>
              <a:rPr sz="900" spc="-45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200,3</a:t>
            </a:r>
            <a:r>
              <a:rPr sz="700" spc="-110" dirty="0" smtClean="0">
                <a:solidFill>
                  <a:srgbClr val="B6B5BD"/>
                </a:solidFill>
                <a:latin typeface="Times New Roman"/>
                <a:cs typeface="Times New Roman"/>
              </a:rPr>
              <a:t>.</a:t>
            </a:r>
            <a:r>
              <a:rPr sz="7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2009 </a:t>
            </a:r>
            <a:r>
              <a:rPr sz="700" spc="25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10</a:t>
            </a:r>
            <a:r>
              <a:rPr sz="700" spc="89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y</a:t>
            </a:r>
            <a:r>
              <a:rPr sz="900" spc="-64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2016-17</a:t>
            </a:r>
            <a:r>
              <a:rPr sz="700" spc="142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(IC</a:t>
            </a:r>
            <a:r>
              <a:rPr sz="900" spc="-23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95%). Se</a:t>
            </a:r>
            <a:r>
              <a:rPr sz="900" spc="-84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observad </a:t>
            </a:r>
            <a:r>
              <a:rPr sz="1050" spc="0" baseline="16564" dirty="0" smtClean="0">
                <a:solidFill>
                  <a:srgbClr val="B6B5BD"/>
                </a:solidFill>
                <a:latin typeface="Times New Roman"/>
                <a:cs typeface="Times New Roman"/>
              </a:rPr>
              <a:t>1</a:t>
            </a:r>
            <a:r>
              <a:rPr sz="1350" spc="0" baseline="12883" dirty="0" smtClean="0">
                <a:solidFill>
                  <a:srgbClr val="B6B5BD"/>
                </a:solidFill>
                <a:latin typeface="Times New Roman"/>
                <a:cs typeface="Times New Roman"/>
              </a:rPr>
              <a:t>erencta </a:t>
            </a:r>
            <a:r>
              <a:rPr sz="1350" spc="51" baseline="12883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sign1ficat1va</a:t>
            </a:r>
            <a:r>
              <a:rPr sz="900" spc="-32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entre</a:t>
            </a:r>
            <a:r>
              <a:rPr sz="900" spc="-14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hombres </a:t>
            </a:r>
            <a:r>
              <a:rPr sz="900" spc="66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y</a:t>
            </a:r>
            <a:r>
              <a:rPr sz="900" spc="21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muJeres</a:t>
            </a:r>
            <a:r>
              <a:rPr sz="900" spc="68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en </a:t>
            </a:r>
            <a:r>
              <a:rPr sz="800" spc="0" dirty="0" smtClean="0">
                <a:solidFill>
                  <a:srgbClr val="B6B5BD"/>
                </a:solidFill>
                <a:latin typeface="Arial"/>
                <a:cs typeface="Arial"/>
              </a:rPr>
              <a:t>la</a:t>
            </a:r>
            <a:r>
              <a:rPr sz="800" spc="42" dirty="0" smtClean="0">
                <a:solidFill>
                  <a:srgbClr val="B6B5BD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ENS</a:t>
            </a:r>
            <a:r>
              <a:rPr sz="900" spc="-2" dirty="0" smtClean="0">
                <a:solidFill>
                  <a:srgbClr val="B6B5B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2016</a:t>
            </a:r>
            <a:r>
              <a:rPr sz="700" spc="0" dirty="0" smtClean="0">
                <a:solidFill>
                  <a:srgbClr val="CDCCD1"/>
                </a:solidFill>
                <a:latin typeface="Times New Roman"/>
                <a:cs typeface="Times New Roman"/>
              </a:rPr>
              <a:t>·</a:t>
            </a:r>
            <a:r>
              <a:rPr sz="700" spc="0" dirty="0" smtClean="0">
                <a:solidFill>
                  <a:srgbClr val="B6B5BD"/>
                </a:solidFill>
                <a:latin typeface="Times New Roman"/>
                <a:cs typeface="Times New Roman"/>
              </a:rPr>
              <a:t>17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57400" y="228600"/>
            <a:ext cx="18669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11244072" y="19811"/>
            <a:ext cx="382524" cy="87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218164" y="-6096"/>
            <a:ext cx="379475" cy="867156"/>
          </a:xfrm>
          <a:custGeom>
            <a:avLst/>
            <a:gdLst/>
            <a:ahLst/>
            <a:cxnLst/>
            <a:rect l="l" t="t" r="r" b="b"/>
            <a:pathLst>
              <a:path w="379475" h="867156">
                <a:moveTo>
                  <a:pt x="379475" y="6096"/>
                </a:moveTo>
                <a:lnTo>
                  <a:pt x="0" y="6096"/>
                </a:lnTo>
                <a:lnTo>
                  <a:pt x="0" y="867156"/>
                </a:lnTo>
                <a:lnTo>
                  <a:pt x="379475" y="867156"/>
                </a:lnTo>
                <a:lnTo>
                  <a:pt x="379475" y="60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623548" y="25907"/>
            <a:ext cx="466344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97640" y="0"/>
            <a:ext cx="463296" cy="861060"/>
          </a:xfrm>
          <a:custGeom>
            <a:avLst/>
            <a:gdLst/>
            <a:ahLst/>
            <a:cxnLst/>
            <a:rect l="l" t="t" r="r" b="b"/>
            <a:pathLst>
              <a:path w="463296" h="861060">
                <a:moveTo>
                  <a:pt x="0" y="861060"/>
                </a:moveTo>
                <a:lnTo>
                  <a:pt x="463296" y="861060"/>
                </a:lnTo>
                <a:lnTo>
                  <a:pt x="463296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86160" y="6377938"/>
            <a:ext cx="382524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218164" y="6400799"/>
            <a:ext cx="379475" cy="457200"/>
          </a:xfrm>
          <a:custGeom>
            <a:avLst/>
            <a:gdLst/>
            <a:ahLst/>
            <a:cxnLst/>
            <a:rect l="l" t="t" r="r" b="b"/>
            <a:pathLst>
              <a:path w="379475" h="457199">
                <a:moveTo>
                  <a:pt x="379475" y="0"/>
                </a:moveTo>
                <a:lnTo>
                  <a:pt x="0" y="0"/>
                </a:lnTo>
                <a:lnTo>
                  <a:pt x="0" y="457199"/>
                </a:lnTo>
                <a:lnTo>
                  <a:pt x="379475" y="457199"/>
                </a:lnTo>
                <a:lnTo>
                  <a:pt x="379475" y="0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565636" y="6377938"/>
            <a:ext cx="46634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97640" y="6400799"/>
            <a:ext cx="463296" cy="457200"/>
          </a:xfrm>
          <a:custGeom>
            <a:avLst/>
            <a:gdLst/>
            <a:ahLst/>
            <a:cxnLst/>
            <a:rect l="l" t="t" r="r" b="b"/>
            <a:pathLst>
              <a:path w="463296" h="457199">
                <a:moveTo>
                  <a:pt x="463296" y="0"/>
                </a:moveTo>
                <a:lnTo>
                  <a:pt x="0" y="0"/>
                </a:lnTo>
                <a:lnTo>
                  <a:pt x="0" y="457199"/>
                </a:lnTo>
                <a:lnTo>
                  <a:pt x="463296" y="457199"/>
                </a:lnTo>
                <a:lnTo>
                  <a:pt x="463296" y="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542" y="1242822"/>
            <a:ext cx="7392924" cy="1191767"/>
          </a:xfrm>
          <a:custGeom>
            <a:avLst/>
            <a:gdLst/>
            <a:ahLst/>
            <a:cxnLst/>
            <a:rect l="l" t="t" r="r" b="b"/>
            <a:pathLst>
              <a:path w="7392924" h="1191767">
                <a:moveTo>
                  <a:pt x="0" y="119125"/>
                </a:moveTo>
                <a:lnTo>
                  <a:pt x="65" y="1076615"/>
                </a:lnTo>
                <a:lnTo>
                  <a:pt x="9099" y="1118377"/>
                </a:lnTo>
                <a:lnTo>
                  <a:pt x="31411" y="1153233"/>
                </a:lnTo>
                <a:lnTo>
                  <a:pt x="64164" y="1178344"/>
                </a:lnTo>
                <a:lnTo>
                  <a:pt x="104523" y="1190876"/>
                </a:lnTo>
                <a:lnTo>
                  <a:pt x="119176" y="1191767"/>
                </a:lnTo>
                <a:lnTo>
                  <a:pt x="7277730" y="1191704"/>
                </a:lnTo>
                <a:lnTo>
                  <a:pt x="7319506" y="1182681"/>
                </a:lnTo>
                <a:lnTo>
                  <a:pt x="7354374" y="1160380"/>
                </a:lnTo>
                <a:lnTo>
                  <a:pt x="7379495" y="1127636"/>
                </a:lnTo>
                <a:lnTo>
                  <a:pt x="7392032" y="1087290"/>
                </a:lnTo>
                <a:lnTo>
                  <a:pt x="7392924" y="1072641"/>
                </a:lnTo>
                <a:lnTo>
                  <a:pt x="7392860" y="115193"/>
                </a:lnTo>
                <a:lnTo>
                  <a:pt x="7383837" y="73417"/>
                </a:lnTo>
                <a:lnTo>
                  <a:pt x="7361536" y="38549"/>
                </a:lnTo>
                <a:lnTo>
                  <a:pt x="7328792" y="13428"/>
                </a:lnTo>
                <a:lnTo>
                  <a:pt x="7288446" y="891"/>
                </a:lnTo>
                <a:lnTo>
                  <a:pt x="7273798" y="0"/>
                </a:lnTo>
                <a:lnTo>
                  <a:pt x="115201" y="65"/>
                </a:lnTo>
                <a:lnTo>
                  <a:pt x="73417" y="9097"/>
                </a:lnTo>
                <a:lnTo>
                  <a:pt x="38547" y="31401"/>
                </a:lnTo>
                <a:lnTo>
                  <a:pt x="13426" y="64141"/>
                </a:lnTo>
                <a:lnTo>
                  <a:pt x="891" y="104481"/>
                </a:lnTo>
                <a:lnTo>
                  <a:pt x="0" y="11912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6542" y="1242822"/>
            <a:ext cx="7392924" cy="1191767"/>
          </a:xfrm>
          <a:custGeom>
            <a:avLst/>
            <a:gdLst/>
            <a:ahLst/>
            <a:cxnLst/>
            <a:rect l="l" t="t" r="r" b="b"/>
            <a:pathLst>
              <a:path w="7392924" h="1191767">
                <a:moveTo>
                  <a:pt x="0" y="119125"/>
                </a:moveTo>
                <a:lnTo>
                  <a:pt x="7710" y="76883"/>
                </a:lnTo>
                <a:lnTo>
                  <a:pt x="28950" y="41295"/>
                </a:lnTo>
                <a:lnTo>
                  <a:pt x="60885" y="15197"/>
                </a:lnTo>
                <a:lnTo>
                  <a:pt x="100680" y="1426"/>
                </a:lnTo>
                <a:lnTo>
                  <a:pt x="119176" y="0"/>
                </a:lnTo>
                <a:lnTo>
                  <a:pt x="7273798" y="0"/>
                </a:lnTo>
                <a:lnTo>
                  <a:pt x="7316048" y="7711"/>
                </a:lnTo>
                <a:lnTo>
                  <a:pt x="7351641" y="28953"/>
                </a:lnTo>
                <a:lnTo>
                  <a:pt x="7377739" y="60887"/>
                </a:lnTo>
                <a:lnTo>
                  <a:pt x="7391503" y="100676"/>
                </a:lnTo>
                <a:lnTo>
                  <a:pt x="7392924" y="119125"/>
                </a:lnTo>
                <a:lnTo>
                  <a:pt x="7392924" y="1072641"/>
                </a:lnTo>
                <a:lnTo>
                  <a:pt x="7385212" y="1114892"/>
                </a:lnTo>
                <a:lnTo>
                  <a:pt x="7363970" y="1150485"/>
                </a:lnTo>
                <a:lnTo>
                  <a:pt x="7332036" y="1176583"/>
                </a:lnTo>
                <a:lnTo>
                  <a:pt x="7292247" y="1190347"/>
                </a:lnTo>
                <a:lnTo>
                  <a:pt x="7273798" y="1191767"/>
                </a:lnTo>
                <a:lnTo>
                  <a:pt x="119176" y="1191767"/>
                </a:lnTo>
                <a:lnTo>
                  <a:pt x="76912" y="1184059"/>
                </a:lnTo>
                <a:lnTo>
                  <a:pt x="41309" y="1162826"/>
                </a:lnTo>
                <a:lnTo>
                  <a:pt x="15202" y="1130903"/>
                </a:lnTo>
                <a:lnTo>
                  <a:pt x="1426" y="1091128"/>
                </a:lnTo>
                <a:lnTo>
                  <a:pt x="0" y="1072641"/>
                </a:lnTo>
                <a:lnTo>
                  <a:pt x="0" y="11912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5286" y="2620517"/>
            <a:ext cx="7394448" cy="1191768"/>
          </a:xfrm>
          <a:custGeom>
            <a:avLst/>
            <a:gdLst/>
            <a:ahLst/>
            <a:cxnLst/>
            <a:rect l="l" t="t" r="r" b="b"/>
            <a:pathLst>
              <a:path w="7394448" h="1191768">
                <a:moveTo>
                  <a:pt x="0" y="119126"/>
                </a:moveTo>
                <a:lnTo>
                  <a:pt x="65" y="1076615"/>
                </a:lnTo>
                <a:lnTo>
                  <a:pt x="9099" y="1118377"/>
                </a:lnTo>
                <a:lnTo>
                  <a:pt x="31411" y="1153233"/>
                </a:lnTo>
                <a:lnTo>
                  <a:pt x="64164" y="1178344"/>
                </a:lnTo>
                <a:lnTo>
                  <a:pt x="104523" y="1190876"/>
                </a:lnTo>
                <a:lnTo>
                  <a:pt x="119176" y="1191768"/>
                </a:lnTo>
                <a:lnTo>
                  <a:pt x="7279254" y="1191704"/>
                </a:lnTo>
                <a:lnTo>
                  <a:pt x="7321030" y="1182681"/>
                </a:lnTo>
                <a:lnTo>
                  <a:pt x="7355898" y="1160380"/>
                </a:lnTo>
                <a:lnTo>
                  <a:pt x="7381019" y="1127636"/>
                </a:lnTo>
                <a:lnTo>
                  <a:pt x="7393556" y="1087290"/>
                </a:lnTo>
                <a:lnTo>
                  <a:pt x="7394448" y="1072642"/>
                </a:lnTo>
                <a:lnTo>
                  <a:pt x="7394384" y="115193"/>
                </a:lnTo>
                <a:lnTo>
                  <a:pt x="7385361" y="73417"/>
                </a:lnTo>
                <a:lnTo>
                  <a:pt x="7363060" y="38549"/>
                </a:lnTo>
                <a:lnTo>
                  <a:pt x="7330316" y="13428"/>
                </a:lnTo>
                <a:lnTo>
                  <a:pt x="7289970" y="891"/>
                </a:lnTo>
                <a:lnTo>
                  <a:pt x="7275321" y="0"/>
                </a:lnTo>
                <a:lnTo>
                  <a:pt x="115201" y="65"/>
                </a:lnTo>
                <a:lnTo>
                  <a:pt x="73417" y="9097"/>
                </a:lnTo>
                <a:lnTo>
                  <a:pt x="38547" y="31401"/>
                </a:lnTo>
                <a:lnTo>
                  <a:pt x="13426" y="64141"/>
                </a:lnTo>
                <a:lnTo>
                  <a:pt x="891" y="104481"/>
                </a:lnTo>
                <a:lnTo>
                  <a:pt x="0" y="119126"/>
                </a:lnTo>
                <a:close/>
              </a:path>
            </a:pathLst>
          </a:custGeom>
          <a:solidFill>
            <a:srgbClr val="BD83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5286" y="2620517"/>
            <a:ext cx="7394448" cy="1191768"/>
          </a:xfrm>
          <a:custGeom>
            <a:avLst/>
            <a:gdLst/>
            <a:ahLst/>
            <a:cxnLst/>
            <a:rect l="l" t="t" r="r" b="b"/>
            <a:pathLst>
              <a:path w="7394448" h="1191768">
                <a:moveTo>
                  <a:pt x="0" y="119126"/>
                </a:moveTo>
                <a:lnTo>
                  <a:pt x="7710" y="76883"/>
                </a:lnTo>
                <a:lnTo>
                  <a:pt x="28950" y="41295"/>
                </a:lnTo>
                <a:lnTo>
                  <a:pt x="60885" y="15197"/>
                </a:lnTo>
                <a:lnTo>
                  <a:pt x="100680" y="1426"/>
                </a:lnTo>
                <a:lnTo>
                  <a:pt x="119176" y="0"/>
                </a:lnTo>
                <a:lnTo>
                  <a:pt x="7275321" y="0"/>
                </a:lnTo>
                <a:lnTo>
                  <a:pt x="7317572" y="7711"/>
                </a:lnTo>
                <a:lnTo>
                  <a:pt x="7353165" y="28953"/>
                </a:lnTo>
                <a:lnTo>
                  <a:pt x="7379263" y="60887"/>
                </a:lnTo>
                <a:lnTo>
                  <a:pt x="7393027" y="100676"/>
                </a:lnTo>
                <a:lnTo>
                  <a:pt x="7394448" y="119126"/>
                </a:lnTo>
                <a:lnTo>
                  <a:pt x="7394448" y="1072642"/>
                </a:lnTo>
                <a:lnTo>
                  <a:pt x="7386736" y="1114892"/>
                </a:lnTo>
                <a:lnTo>
                  <a:pt x="7365494" y="1150485"/>
                </a:lnTo>
                <a:lnTo>
                  <a:pt x="7333560" y="1176583"/>
                </a:lnTo>
                <a:lnTo>
                  <a:pt x="7293771" y="1190347"/>
                </a:lnTo>
                <a:lnTo>
                  <a:pt x="7275321" y="1191768"/>
                </a:lnTo>
                <a:lnTo>
                  <a:pt x="119176" y="1191768"/>
                </a:lnTo>
                <a:lnTo>
                  <a:pt x="76912" y="1184059"/>
                </a:lnTo>
                <a:lnTo>
                  <a:pt x="41309" y="1162826"/>
                </a:lnTo>
                <a:lnTo>
                  <a:pt x="15202" y="1130903"/>
                </a:lnTo>
                <a:lnTo>
                  <a:pt x="1426" y="1091128"/>
                </a:lnTo>
                <a:lnTo>
                  <a:pt x="0" y="1072642"/>
                </a:lnTo>
                <a:lnTo>
                  <a:pt x="0" y="119126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45274" y="2125217"/>
            <a:ext cx="774192" cy="774192"/>
          </a:xfrm>
          <a:custGeom>
            <a:avLst/>
            <a:gdLst/>
            <a:ahLst/>
            <a:cxnLst/>
            <a:rect l="l" t="t" r="r" b="b"/>
            <a:pathLst>
              <a:path w="774192" h="774192">
                <a:moveTo>
                  <a:pt x="387096" y="774192"/>
                </a:moveTo>
                <a:lnTo>
                  <a:pt x="774192" y="425831"/>
                </a:lnTo>
                <a:lnTo>
                  <a:pt x="599948" y="425831"/>
                </a:lnTo>
                <a:lnTo>
                  <a:pt x="599948" y="0"/>
                </a:lnTo>
                <a:lnTo>
                  <a:pt x="174244" y="0"/>
                </a:lnTo>
                <a:lnTo>
                  <a:pt x="174244" y="425831"/>
                </a:lnTo>
                <a:lnTo>
                  <a:pt x="0" y="425831"/>
                </a:lnTo>
                <a:lnTo>
                  <a:pt x="387096" y="774192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45274" y="2125217"/>
            <a:ext cx="774192" cy="774192"/>
          </a:xfrm>
          <a:custGeom>
            <a:avLst/>
            <a:gdLst/>
            <a:ahLst/>
            <a:cxnLst/>
            <a:rect l="l" t="t" r="r" b="b"/>
            <a:pathLst>
              <a:path w="774192" h="774192">
                <a:moveTo>
                  <a:pt x="0" y="425831"/>
                </a:moveTo>
                <a:lnTo>
                  <a:pt x="174244" y="425831"/>
                </a:lnTo>
                <a:lnTo>
                  <a:pt x="174244" y="0"/>
                </a:lnTo>
                <a:lnTo>
                  <a:pt x="599948" y="0"/>
                </a:lnTo>
                <a:lnTo>
                  <a:pt x="599948" y="425831"/>
                </a:lnTo>
                <a:lnTo>
                  <a:pt x="774192" y="425831"/>
                </a:lnTo>
                <a:lnTo>
                  <a:pt x="387096" y="774192"/>
                </a:lnTo>
                <a:lnTo>
                  <a:pt x="0" y="425831"/>
                </a:lnTo>
                <a:close/>
              </a:path>
            </a:pathLst>
          </a:custGeom>
          <a:ln w="25908">
            <a:solidFill>
              <a:srgbClr val="E8D0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4886" y="4028694"/>
            <a:ext cx="7394448" cy="1193292"/>
          </a:xfrm>
          <a:custGeom>
            <a:avLst/>
            <a:gdLst/>
            <a:ahLst/>
            <a:cxnLst/>
            <a:rect l="l" t="t" r="r" b="b"/>
            <a:pathLst>
              <a:path w="7394448" h="1193292">
                <a:moveTo>
                  <a:pt x="0" y="119379"/>
                </a:moveTo>
                <a:lnTo>
                  <a:pt x="77" y="1078260"/>
                </a:lnTo>
                <a:lnTo>
                  <a:pt x="9222" y="1119987"/>
                </a:lnTo>
                <a:lnTo>
                  <a:pt x="31598" y="1154806"/>
                </a:lnTo>
                <a:lnTo>
                  <a:pt x="64379" y="1179887"/>
                </a:lnTo>
                <a:lnTo>
                  <a:pt x="104734" y="1192401"/>
                </a:lnTo>
                <a:lnTo>
                  <a:pt x="119380" y="1193291"/>
                </a:lnTo>
                <a:lnTo>
                  <a:pt x="7279416" y="1193214"/>
                </a:lnTo>
                <a:lnTo>
                  <a:pt x="7321143" y="1184069"/>
                </a:lnTo>
                <a:lnTo>
                  <a:pt x="7355962" y="1161693"/>
                </a:lnTo>
                <a:lnTo>
                  <a:pt x="7381043" y="1128912"/>
                </a:lnTo>
                <a:lnTo>
                  <a:pt x="7393557" y="1088557"/>
                </a:lnTo>
                <a:lnTo>
                  <a:pt x="7394448" y="1073911"/>
                </a:lnTo>
                <a:lnTo>
                  <a:pt x="7394370" y="115031"/>
                </a:lnTo>
                <a:lnTo>
                  <a:pt x="7385225" y="73304"/>
                </a:lnTo>
                <a:lnTo>
                  <a:pt x="7362849" y="38485"/>
                </a:lnTo>
                <a:lnTo>
                  <a:pt x="7330068" y="13404"/>
                </a:lnTo>
                <a:lnTo>
                  <a:pt x="7289713" y="890"/>
                </a:lnTo>
                <a:lnTo>
                  <a:pt x="7275067" y="0"/>
                </a:lnTo>
                <a:lnTo>
                  <a:pt x="115031" y="77"/>
                </a:lnTo>
                <a:lnTo>
                  <a:pt x="73304" y="9222"/>
                </a:lnTo>
                <a:lnTo>
                  <a:pt x="38485" y="31598"/>
                </a:lnTo>
                <a:lnTo>
                  <a:pt x="13404" y="64379"/>
                </a:lnTo>
                <a:lnTo>
                  <a:pt x="890" y="104734"/>
                </a:lnTo>
                <a:lnTo>
                  <a:pt x="0" y="119379"/>
                </a:lnTo>
                <a:close/>
              </a:path>
            </a:pathLst>
          </a:custGeom>
          <a:solidFill>
            <a:srgbClr val="BCB1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54886" y="4028694"/>
            <a:ext cx="7394448" cy="1193292"/>
          </a:xfrm>
          <a:custGeom>
            <a:avLst/>
            <a:gdLst/>
            <a:ahLst/>
            <a:cxnLst/>
            <a:rect l="l" t="t" r="r" b="b"/>
            <a:pathLst>
              <a:path w="7394448" h="1193292">
                <a:moveTo>
                  <a:pt x="0" y="119379"/>
                </a:moveTo>
                <a:lnTo>
                  <a:pt x="7697" y="77128"/>
                </a:lnTo>
                <a:lnTo>
                  <a:pt x="28903" y="41509"/>
                </a:lnTo>
                <a:lnTo>
                  <a:pt x="60790" y="15350"/>
                </a:lnTo>
                <a:lnTo>
                  <a:pt x="100529" y="1481"/>
                </a:lnTo>
                <a:lnTo>
                  <a:pt x="119380" y="0"/>
                </a:lnTo>
                <a:lnTo>
                  <a:pt x="7275067" y="0"/>
                </a:lnTo>
                <a:lnTo>
                  <a:pt x="7317319" y="7697"/>
                </a:lnTo>
                <a:lnTo>
                  <a:pt x="7352938" y="28903"/>
                </a:lnTo>
                <a:lnTo>
                  <a:pt x="7379097" y="60790"/>
                </a:lnTo>
                <a:lnTo>
                  <a:pt x="7392966" y="100529"/>
                </a:lnTo>
                <a:lnTo>
                  <a:pt x="7394448" y="119379"/>
                </a:lnTo>
                <a:lnTo>
                  <a:pt x="7394448" y="1073911"/>
                </a:lnTo>
                <a:lnTo>
                  <a:pt x="7386750" y="1116163"/>
                </a:lnTo>
                <a:lnTo>
                  <a:pt x="7365544" y="1151782"/>
                </a:lnTo>
                <a:lnTo>
                  <a:pt x="7333657" y="1177941"/>
                </a:lnTo>
                <a:lnTo>
                  <a:pt x="7293918" y="1191810"/>
                </a:lnTo>
                <a:lnTo>
                  <a:pt x="7275067" y="1193291"/>
                </a:lnTo>
                <a:lnTo>
                  <a:pt x="119380" y="1193291"/>
                </a:lnTo>
                <a:lnTo>
                  <a:pt x="77128" y="1185594"/>
                </a:lnTo>
                <a:lnTo>
                  <a:pt x="41509" y="1164388"/>
                </a:lnTo>
                <a:lnTo>
                  <a:pt x="15350" y="1132501"/>
                </a:lnTo>
                <a:lnTo>
                  <a:pt x="1481" y="1092762"/>
                </a:lnTo>
                <a:lnTo>
                  <a:pt x="0" y="1073911"/>
                </a:lnTo>
                <a:lnTo>
                  <a:pt x="0" y="11937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64018" y="3533394"/>
            <a:ext cx="775715" cy="774191"/>
          </a:xfrm>
          <a:custGeom>
            <a:avLst/>
            <a:gdLst/>
            <a:ahLst/>
            <a:cxnLst/>
            <a:rect l="l" t="t" r="r" b="b"/>
            <a:pathLst>
              <a:path w="775715" h="774191">
                <a:moveTo>
                  <a:pt x="387857" y="774191"/>
                </a:moveTo>
                <a:lnTo>
                  <a:pt x="775715" y="425830"/>
                </a:lnTo>
                <a:lnTo>
                  <a:pt x="601217" y="425830"/>
                </a:lnTo>
                <a:lnTo>
                  <a:pt x="601217" y="0"/>
                </a:lnTo>
                <a:lnTo>
                  <a:pt x="174498" y="0"/>
                </a:lnTo>
                <a:lnTo>
                  <a:pt x="174498" y="425830"/>
                </a:lnTo>
                <a:lnTo>
                  <a:pt x="0" y="425830"/>
                </a:lnTo>
                <a:lnTo>
                  <a:pt x="387857" y="774191"/>
                </a:lnTo>
                <a:close/>
              </a:path>
            </a:pathLst>
          </a:custGeom>
          <a:solidFill>
            <a:srgbClr val="E8E0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64018" y="3533394"/>
            <a:ext cx="775715" cy="774191"/>
          </a:xfrm>
          <a:custGeom>
            <a:avLst/>
            <a:gdLst/>
            <a:ahLst/>
            <a:cxnLst/>
            <a:rect l="l" t="t" r="r" b="b"/>
            <a:pathLst>
              <a:path w="775715" h="774191">
                <a:moveTo>
                  <a:pt x="0" y="425830"/>
                </a:moveTo>
                <a:lnTo>
                  <a:pt x="174498" y="425830"/>
                </a:lnTo>
                <a:lnTo>
                  <a:pt x="174498" y="0"/>
                </a:lnTo>
                <a:lnTo>
                  <a:pt x="601217" y="0"/>
                </a:lnTo>
                <a:lnTo>
                  <a:pt x="601217" y="425830"/>
                </a:lnTo>
                <a:lnTo>
                  <a:pt x="775715" y="425830"/>
                </a:lnTo>
                <a:lnTo>
                  <a:pt x="387857" y="774191"/>
                </a:lnTo>
                <a:lnTo>
                  <a:pt x="0" y="425830"/>
                </a:lnTo>
                <a:close/>
              </a:path>
            </a:pathLst>
          </a:custGeom>
          <a:ln w="25908">
            <a:solidFill>
              <a:srgbClr val="E8E0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75154" y="5438394"/>
            <a:ext cx="7392924" cy="1191768"/>
          </a:xfrm>
          <a:custGeom>
            <a:avLst/>
            <a:gdLst/>
            <a:ahLst/>
            <a:cxnLst/>
            <a:rect l="l" t="t" r="r" b="b"/>
            <a:pathLst>
              <a:path w="7392924" h="1191768">
                <a:moveTo>
                  <a:pt x="0" y="119125"/>
                </a:moveTo>
                <a:lnTo>
                  <a:pt x="65" y="1076566"/>
                </a:lnTo>
                <a:lnTo>
                  <a:pt x="9097" y="1118350"/>
                </a:lnTo>
                <a:lnTo>
                  <a:pt x="31401" y="1153220"/>
                </a:lnTo>
                <a:lnTo>
                  <a:pt x="64141" y="1178341"/>
                </a:lnTo>
                <a:lnTo>
                  <a:pt x="104481" y="1190876"/>
                </a:lnTo>
                <a:lnTo>
                  <a:pt x="119125" y="1191767"/>
                </a:lnTo>
                <a:lnTo>
                  <a:pt x="7277771" y="1191702"/>
                </a:lnTo>
                <a:lnTo>
                  <a:pt x="7319533" y="1182668"/>
                </a:lnTo>
                <a:lnTo>
                  <a:pt x="7354389" y="1160356"/>
                </a:lnTo>
                <a:lnTo>
                  <a:pt x="7379500" y="1127603"/>
                </a:lnTo>
                <a:lnTo>
                  <a:pt x="7392032" y="1087244"/>
                </a:lnTo>
                <a:lnTo>
                  <a:pt x="7392924" y="1072591"/>
                </a:lnTo>
                <a:lnTo>
                  <a:pt x="7392860" y="115193"/>
                </a:lnTo>
                <a:lnTo>
                  <a:pt x="7383837" y="73417"/>
                </a:lnTo>
                <a:lnTo>
                  <a:pt x="7361536" y="38549"/>
                </a:lnTo>
                <a:lnTo>
                  <a:pt x="7328792" y="13428"/>
                </a:lnTo>
                <a:lnTo>
                  <a:pt x="7288446" y="891"/>
                </a:lnTo>
                <a:lnTo>
                  <a:pt x="7273798" y="0"/>
                </a:lnTo>
                <a:lnTo>
                  <a:pt x="115193" y="63"/>
                </a:lnTo>
                <a:lnTo>
                  <a:pt x="73417" y="9086"/>
                </a:lnTo>
                <a:lnTo>
                  <a:pt x="38549" y="31387"/>
                </a:lnTo>
                <a:lnTo>
                  <a:pt x="13428" y="64131"/>
                </a:lnTo>
                <a:lnTo>
                  <a:pt x="891" y="104477"/>
                </a:lnTo>
                <a:lnTo>
                  <a:pt x="0" y="119125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75154" y="5438394"/>
            <a:ext cx="7392924" cy="1191768"/>
          </a:xfrm>
          <a:custGeom>
            <a:avLst/>
            <a:gdLst/>
            <a:ahLst/>
            <a:cxnLst/>
            <a:rect l="l" t="t" r="r" b="b"/>
            <a:pathLst>
              <a:path w="7392924" h="1191768">
                <a:moveTo>
                  <a:pt x="0" y="119125"/>
                </a:moveTo>
                <a:lnTo>
                  <a:pt x="7711" y="76875"/>
                </a:lnTo>
                <a:lnTo>
                  <a:pt x="28953" y="41282"/>
                </a:lnTo>
                <a:lnTo>
                  <a:pt x="60887" y="15184"/>
                </a:lnTo>
                <a:lnTo>
                  <a:pt x="100676" y="1420"/>
                </a:lnTo>
                <a:lnTo>
                  <a:pt x="119125" y="0"/>
                </a:lnTo>
                <a:lnTo>
                  <a:pt x="7273798" y="0"/>
                </a:lnTo>
                <a:lnTo>
                  <a:pt x="7316048" y="7711"/>
                </a:lnTo>
                <a:lnTo>
                  <a:pt x="7351641" y="28953"/>
                </a:lnTo>
                <a:lnTo>
                  <a:pt x="7377739" y="60887"/>
                </a:lnTo>
                <a:lnTo>
                  <a:pt x="7391503" y="100676"/>
                </a:lnTo>
                <a:lnTo>
                  <a:pt x="7392924" y="119125"/>
                </a:lnTo>
                <a:lnTo>
                  <a:pt x="7392924" y="1072591"/>
                </a:lnTo>
                <a:lnTo>
                  <a:pt x="7385215" y="1114855"/>
                </a:lnTo>
                <a:lnTo>
                  <a:pt x="7363982" y="1150458"/>
                </a:lnTo>
                <a:lnTo>
                  <a:pt x="7332059" y="1176565"/>
                </a:lnTo>
                <a:lnTo>
                  <a:pt x="7292284" y="1190341"/>
                </a:lnTo>
                <a:lnTo>
                  <a:pt x="7273798" y="1191767"/>
                </a:lnTo>
                <a:lnTo>
                  <a:pt x="119125" y="1191767"/>
                </a:lnTo>
                <a:lnTo>
                  <a:pt x="76883" y="1184057"/>
                </a:lnTo>
                <a:lnTo>
                  <a:pt x="41295" y="1162817"/>
                </a:lnTo>
                <a:lnTo>
                  <a:pt x="15197" y="1130882"/>
                </a:lnTo>
                <a:lnTo>
                  <a:pt x="1426" y="1091087"/>
                </a:lnTo>
                <a:lnTo>
                  <a:pt x="0" y="1072591"/>
                </a:lnTo>
                <a:lnTo>
                  <a:pt x="0" y="11912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73618" y="4941570"/>
            <a:ext cx="775715" cy="775716"/>
          </a:xfrm>
          <a:custGeom>
            <a:avLst/>
            <a:gdLst/>
            <a:ahLst/>
            <a:cxnLst/>
            <a:rect l="l" t="t" r="r" b="b"/>
            <a:pathLst>
              <a:path w="775715" h="775716">
                <a:moveTo>
                  <a:pt x="387857" y="775715"/>
                </a:moveTo>
                <a:lnTo>
                  <a:pt x="775715" y="426592"/>
                </a:lnTo>
                <a:lnTo>
                  <a:pt x="601217" y="426592"/>
                </a:lnTo>
                <a:lnTo>
                  <a:pt x="601217" y="0"/>
                </a:lnTo>
                <a:lnTo>
                  <a:pt x="174498" y="0"/>
                </a:lnTo>
                <a:lnTo>
                  <a:pt x="174498" y="426592"/>
                </a:lnTo>
                <a:lnTo>
                  <a:pt x="0" y="426592"/>
                </a:lnTo>
                <a:lnTo>
                  <a:pt x="387857" y="775715"/>
                </a:lnTo>
                <a:close/>
              </a:path>
            </a:pathLst>
          </a:custGeom>
          <a:solidFill>
            <a:srgbClr val="DEE7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73618" y="4941570"/>
            <a:ext cx="775715" cy="775716"/>
          </a:xfrm>
          <a:custGeom>
            <a:avLst/>
            <a:gdLst/>
            <a:ahLst/>
            <a:cxnLst/>
            <a:rect l="l" t="t" r="r" b="b"/>
            <a:pathLst>
              <a:path w="775715" h="775716">
                <a:moveTo>
                  <a:pt x="0" y="426592"/>
                </a:moveTo>
                <a:lnTo>
                  <a:pt x="174498" y="426592"/>
                </a:lnTo>
                <a:lnTo>
                  <a:pt x="174498" y="0"/>
                </a:lnTo>
                <a:lnTo>
                  <a:pt x="601217" y="0"/>
                </a:lnTo>
                <a:lnTo>
                  <a:pt x="601217" y="426592"/>
                </a:lnTo>
                <a:lnTo>
                  <a:pt x="775715" y="426592"/>
                </a:lnTo>
                <a:lnTo>
                  <a:pt x="387857" y="775715"/>
                </a:lnTo>
                <a:lnTo>
                  <a:pt x="0" y="426592"/>
                </a:lnTo>
                <a:close/>
              </a:path>
            </a:pathLst>
          </a:custGeom>
          <a:ln w="25908">
            <a:solidFill>
              <a:srgbClr val="DEE7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64963" y="3306851"/>
            <a:ext cx="2172081" cy="18831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6069" y="252923"/>
            <a:ext cx="587640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spc="0" dirty="0" smtClean="0">
                <a:solidFill>
                  <a:srgbClr val="FF0000"/>
                </a:solidFill>
                <a:latin typeface="Verdana"/>
                <a:cs typeface="Verdana"/>
              </a:rPr>
              <a:t>LOS CUATRO PILARES DE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35126" y="252923"/>
            <a:ext cx="145379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spc="0" dirty="0" smtClean="0">
                <a:solidFill>
                  <a:srgbClr val="FF0000"/>
                </a:solidFill>
                <a:latin typeface="Verdana"/>
                <a:cs typeface="Verdana"/>
              </a:rPr>
              <a:t>ELIGE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1499" y="252923"/>
            <a:ext cx="147047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spc="0" dirty="0" smtClean="0">
                <a:solidFill>
                  <a:srgbClr val="FF0000"/>
                </a:solidFill>
                <a:latin typeface="Verdana"/>
                <a:cs typeface="Verdana"/>
              </a:rPr>
              <a:t>VIVIR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64963" y="252923"/>
            <a:ext cx="138249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spc="4" dirty="0" smtClean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3200" b="1" spc="0" dirty="0" smtClean="0">
                <a:solidFill>
                  <a:srgbClr val="FF0000"/>
                </a:solidFill>
                <a:latin typeface="Verdana"/>
                <a:cs typeface="Verdana"/>
              </a:rPr>
              <a:t>ANO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0402" y="1539392"/>
            <a:ext cx="5742123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spc="-3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72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7200" spc="-1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7200" spc="-6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7200" spc="-4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7200" spc="-9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7200" spc="-10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7200" spc="-3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ac</a:t>
            </a:r>
            <a:r>
              <a:rPr sz="7200" spc="-25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7200" spc="-4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ó</a:t>
            </a:r>
            <a:r>
              <a:rPr sz="72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7200" spc="-9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7200" spc="-25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Sa</a:t>
            </a:r>
            <a:r>
              <a:rPr sz="7200" spc="-1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7200" spc="-4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ud</a:t>
            </a:r>
            <a:r>
              <a:rPr sz="7200" spc="-3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7200" spc="-4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b</a:t>
            </a:r>
            <a:r>
              <a:rPr sz="7200" spc="-25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72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9756" y="2917469"/>
            <a:ext cx="3782842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spc="-3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7200" spc="-25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7200" spc="-1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7200" spc="-1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7200" spc="-3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7200" spc="-25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7200" spc="-4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7200" spc="-3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72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7200" spc="-9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7200" spc="-25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F</a:t>
            </a:r>
            <a:r>
              <a:rPr sz="72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í</a:t>
            </a:r>
            <a:r>
              <a:rPr sz="7200" spc="-3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7200" spc="-1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7200" spc="-8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72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9991" y="4326534"/>
            <a:ext cx="375112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spc="-3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72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7200" spc="-5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72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7200" spc="-9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7200" spc="-3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72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7200" spc="-7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7200" spc="-15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F</a:t>
            </a:r>
            <a:r>
              <a:rPr sz="7200" spc="-25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7200" spc="-6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7200" spc="-25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7200" spc="-1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li</a:t>
            </a:r>
            <a:r>
              <a:rPr sz="72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78989" y="5736132"/>
            <a:ext cx="4157964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spc="-2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72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7200" spc="-4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72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7200" spc="-8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7200" spc="-25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72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7200" spc="-4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7200" spc="-3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72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7200" spc="-9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72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7200" spc="-89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7200" spc="-1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72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7200" spc="-4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b</a:t>
            </a:r>
            <a:r>
              <a:rPr sz="7200" spc="-94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7200" spc="0" baseline="3413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3" name="object 18"/>
          <p:cNvSpPr/>
          <p:nvPr/>
        </p:nvSpPr>
        <p:spPr>
          <a:xfrm>
            <a:off x="8839200" y="1348880"/>
            <a:ext cx="2812322" cy="1470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1244072" y="19811"/>
            <a:ext cx="382524" cy="87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18164" y="-6096"/>
            <a:ext cx="379475" cy="867156"/>
          </a:xfrm>
          <a:custGeom>
            <a:avLst/>
            <a:gdLst/>
            <a:ahLst/>
            <a:cxnLst/>
            <a:rect l="l" t="t" r="r" b="b"/>
            <a:pathLst>
              <a:path w="379475" h="867156">
                <a:moveTo>
                  <a:pt x="379475" y="6096"/>
                </a:moveTo>
                <a:lnTo>
                  <a:pt x="0" y="6096"/>
                </a:lnTo>
                <a:lnTo>
                  <a:pt x="0" y="867156"/>
                </a:lnTo>
                <a:lnTo>
                  <a:pt x="379475" y="867156"/>
                </a:lnTo>
                <a:lnTo>
                  <a:pt x="379475" y="60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3548" y="25907"/>
            <a:ext cx="466344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97640" y="0"/>
            <a:ext cx="463296" cy="861060"/>
          </a:xfrm>
          <a:custGeom>
            <a:avLst/>
            <a:gdLst/>
            <a:ahLst/>
            <a:cxnLst/>
            <a:rect l="l" t="t" r="r" b="b"/>
            <a:pathLst>
              <a:path w="463296" h="861060">
                <a:moveTo>
                  <a:pt x="0" y="861060"/>
                </a:moveTo>
                <a:lnTo>
                  <a:pt x="463296" y="861060"/>
                </a:lnTo>
                <a:lnTo>
                  <a:pt x="463296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86160" y="6377938"/>
            <a:ext cx="382524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18164" y="6400799"/>
            <a:ext cx="379475" cy="457200"/>
          </a:xfrm>
          <a:custGeom>
            <a:avLst/>
            <a:gdLst/>
            <a:ahLst/>
            <a:cxnLst/>
            <a:rect l="l" t="t" r="r" b="b"/>
            <a:pathLst>
              <a:path w="379475" h="457199">
                <a:moveTo>
                  <a:pt x="379475" y="0"/>
                </a:moveTo>
                <a:lnTo>
                  <a:pt x="0" y="0"/>
                </a:lnTo>
                <a:lnTo>
                  <a:pt x="0" y="457199"/>
                </a:lnTo>
                <a:lnTo>
                  <a:pt x="379475" y="457199"/>
                </a:lnTo>
                <a:lnTo>
                  <a:pt x="379475" y="0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65636" y="6377938"/>
            <a:ext cx="46634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97640" y="6400799"/>
            <a:ext cx="463296" cy="457200"/>
          </a:xfrm>
          <a:custGeom>
            <a:avLst/>
            <a:gdLst/>
            <a:ahLst/>
            <a:cxnLst/>
            <a:rect l="l" t="t" r="r" b="b"/>
            <a:pathLst>
              <a:path w="463296" h="457199">
                <a:moveTo>
                  <a:pt x="463296" y="0"/>
                </a:moveTo>
                <a:lnTo>
                  <a:pt x="0" y="0"/>
                </a:lnTo>
                <a:lnTo>
                  <a:pt x="0" y="457199"/>
                </a:lnTo>
                <a:lnTo>
                  <a:pt x="463296" y="457199"/>
                </a:lnTo>
                <a:lnTo>
                  <a:pt x="463296" y="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7770" y="966977"/>
            <a:ext cx="2520696" cy="681227"/>
          </a:xfrm>
          <a:custGeom>
            <a:avLst/>
            <a:gdLst/>
            <a:ahLst/>
            <a:cxnLst/>
            <a:rect l="l" t="t" r="r" b="b"/>
            <a:pathLst>
              <a:path w="2520696" h="681227">
                <a:moveTo>
                  <a:pt x="0" y="113537"/>
                </a:moveTo>
                <a:lnTo>
                  <a:pt x="0" y="567689"/>
                </a:lnTo>
                <a:lnTo>
                  <a:pt x="389" y="577165"/>
                </a:lnTo>
                <a:lnTo>
                  <a:pt x="11730" y="618020"/>
                </a:lnTo>
                <a:lnTo>
                  <a:pt x="36451" y="651058"/>
                </a:lnTo>
                <a:lnTo>
                  <a:pt x="71429" y="673166"/>
                </a:lnTo>
                <a:lnTo>
                  <a:pt x="113538" y="681227"/>
                </a:lnTo>
                <a:lnTo>
                  <a:pt x="2407158" y="681227"/>
                </a:lnTo>
                <a:lnTo>
                  <a:pt x="2457488" y="669504"/>
                </a:lnTo>
                <a:lnTo>
                  <a:pt x="2490526" y="644790"/>
                </a:lnTo>
                <a:lnTo>
                  <a:pt x="2512634" y="609814"/>
                </a:lnTo>
                <a:lnTo>
                  <a:pt x="2520696" y="567689"/>
                </a:lnTo>
                <a:lnTo>
                  <a:pt x="2520696" y="113537"/>
                </a:lnTo>
                <a:lnTo>
                  <a:pt x="2508972" y="63207"/>
                </a:lnTo>
                <a:lnTo>
                  <a:pt x="2484258" y="30169"/>
                </a:lnTo>
                <a:lnTo>
                  <a:pt x="2449282" y="8061"/>
                </a:lnTo>
                <a:lnTo>
                  <a:pt x="2407158" y="0"/>
                </a:lnTo>
                <a:lnTo>
                  <a:pt x="113538" y="0"/>
                </a:lnTo>
                <a:lnTo>
                  <a:pt x="63224" y="11723"/>
                </a:lnTo>
                <a:lnTo>
                  <a:pt x="30182" y="36437"/>
                </a:lnTo>
                <a:lnTo>
                  <a:pt x="8066" y="71413"/>
                </a:lnTo>
                <a:lnTo>
                  <a:pt x="0" y="11353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7770" y="966977"/>
            <a:ext cx="2520696" cy="681227"/>
          </a:xfrm>
          <a:custGeom>
            <a:avLst/>
            <a:gdLst/>
            <a:ahLst/>
            <a:cxnLst/>
            <a:rect l="l" t="t" r="r" b="b"/>
            <a:pathLst>
              <a:path w="2520696" h="681227">
                <a:moveTo>
                  <a:pt x="0" y="113537"/>
                </a:moveTo>
                <a:lnTo>
                  <a:pt x="8066" y="71413"/>
                </a:lnTo>
                <a:lnTo>
                  <a:pt x="30182" y="36437"/>
                </a:lnTo>
                <a:lnTo>
                  <a:pt x="63224" y="11723"/>
                </a:lnTo>
                <a:lnTo>
                  <a:pt x="104067" y="389"/>
                </a:lnTo>
                <a:lnTo>
                  <a:pt x="113538" y="0"/>
                </a:lnTo>
                <a:lnTo>
                  <a:pt x="2407158" y="0"/>
                </a:lnTo>
                <a:lnTo>
                  <a:pt x="2449282" y="8061"/>
                </a:lnTo>
                <a:lnTo>
                  <a:pt x="2484258" y="30169"/>
                </a:lnTo>
                <a:lnTo>
                  <a:pt x="2508972" y="63207"/>
                </a:lnTo>
                <a:lnTo>
                  <a:pt x="2520306" y="104062"/>
                </a:lnTo>
                <a:lnTo>
                  <a:pt x="2520696" y="113537"/>
                </a:lnTo>
                <a:lnTo>
                  <a:pt x="2520696" y="567689"/>
                </a:lnTo>
                <a:lnTo>
                  <a:pt x="2512634" y="609814"/>
                </a:lnTo>
                <a:lnTo>
                  <a:pt x="2490526" y="644790"/>
                </a:lnTo>
                <a:lnTo>
                  <a:pt x="2457488" y="669504"/>
                </a:lnTo>
                <a:lnTo>
                  <a:pt x="2416633" y="680838"/>
                </a:lnTo>
                <a:lnTo>
                  <a:pt x="2407158" y="681227"/>
                </a:lnTo>
                <a:lnTo>
                  <a:pt x="113538" y="681227"/>
                </a:lnTo>
                <a:lnTo>
                  <a:pt x="71429" y="673166"/>
                </a:lnTo>
                <a:lnTo>
                  <a:pt x="36451" y="651058"/>
                </a:lnTo>
                <a:lnTo>
                  <a:pt x="11730" y="618020"/>
                </a:lnTo>
                <a:lnTo>
                  <a:pt x="389" y="577165"/>
                </a:lnTo>
                <a:lnTo>
                  <a:pt x="0" y="567689"/>
                </a:lnTo>
                <a:lnTo>
                  <a:pt x="0" y="113537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44912" y="1426464"/>
            <a:ext cx="1223772" cy="2909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2072" y="1147445"/>
            <a:ext cx="180273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200" b="1" spc="-25" baseline="29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4200" b="1" spc="4" baseline="2925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4200" b="1" spc="-79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81811" y="2431313"/>
            <a:ext cx="8005875" cy="836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“Co</a:t>
            </a:r>
            <a:r>
              <a:rPr sz="4200" spc="-19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n</a:t>
            </a:r>
            <a:r>
              <a:rPr sz="4200" spc="0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tr</a:t>
            </a:r>
            <a:r>
              <a:rPr sz="4200" spc="-9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i</a:t>
            </a:r>
            <a:r>
              <a:rPr sz="4200" spc="0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bu</a:t>
            </a:r>
            <a:r>
              <a:rPr sz="4200" spc="-14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i</a:t>
            </a:r>
            <a:r>
              <a:rPr sz="4200" spc="0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r</a:t>
            </a:r>
            <a:r>
              <a:rPr sz="4200" spc="-5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4200" spc="0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a</a:t>
            </a:r>
            <a:r>
              <a:rPr sz="4200" spc="54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4200" spc="0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d</a:t>
            </a:r>
            <a:r>
              <a:rPr sz="4200" spc="-4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i</a:t>
            </a:r>
            <a:r>
              <a:rPr sz="4200" spc="0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s</a:t>
            </a:r>
            <a:r>
              <a:rPr sz="4200" spc="-9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m</a:t>
            </a:r>
            <a:r>
              <a:rPr sz="4200" spc="0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inuir </a:t>
            </a:r>
            <a:r>
              <a:rPr sz="4200" spc="94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4200" spc="0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4200" spc="-14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n</a:t>
            </a:r>
            <a:r>
              <a:rPr sz="4200" spc="-69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f</a:t>
            </a:r>
            <a:r>
              <a:rPr sz="4200" spc="0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ermedad</a:t>
            </a:r>
            <a:r>
              <a:rPr sz="4200" spc="-9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4200" spc="0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s</a:t>
            </a:r>
            <a:r>
              <a:rPr sz="4200" spc="59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4200" spc="-25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c</a:t>
            </a:r>
            <a:r>
              <a:rPr sz="4200" spc="0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a</a:t>
            </a:r>
            <a:r>
              <a:rPr sz="4200" spc="-29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r</a:t>
            </a:r>
            <a:r>
              <a:rPr sz="4200" spc="0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di</a:t>
            </a:r>
            <a:r>
              <a:rPr sz="4200" spc="-19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o</a:t>
            </a:r>
            <a:r>
              <a:rPr sz="4200" spc="-29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v</a:t>
            </a:r>
            <a:r>
              <a:rPr sz="4200" spc="0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ascu</a:t>
            </a:r>
            <a:r>
              <a:rPr sz="4200" spc="-9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l</a:t>
            </a:r>
            <a:r>
              <a:rPr sz="4200" spc="0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a</a:t>
            </a:r>
            <a:r>
              <a:rPr sz="4200" spc="-29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r</a:t>
            </a:r>
            <a:r>
              <a:rPr sz="4200" spc="0" baseline="2925" dirty="0" smtClean="0">
                <a:solidFill>
                  <a:srgbClr val="006FC0"/>
                </a:solidFill>
                <a:latin typeface="Calibri Light"/>
                <a:cs typeface="Calibri Light"/>
              </a:rPr>
              <a:t>es</a:t>
            </a:r>
            <a:endParaRPr sz="2800">
              <a:latin typeface="Calibri Light"/>
              <a:cs typeface="Calibri Light"/>
            </a:endParaRPr>
          </a:p>
          <a:p>
            <a:pPr marL="12700" marR="53309">
              <a:lnSpc>
                <a:spcPct val="101725"/>
              </a:lnSpc>
              <a:spcBef>
                <a:spcPts val="22"/>
              </a:spcBef>
            </a:pPr>
            <a:r>
              <a:rPr sz="28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y</a:t>
            </a:r>
            <a:r>
              <a:rPr sz="2800" spc="4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28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D</a:t>
            </a:r>
            <a:r>
              <a:rPr sz="2800" spc="-9" dirty="0" smtClean="0">
                <a:solidFill>
                  <a:srgbClr val="006FC0"/>
                </a:solidFill>
                <a:latin typeface="Calibri Light"/>
                <a:cs typeface="Calibri Light"/>
              </a:rPr>
              <a:t>i</a:t>
            </a:r>
            <a:r>
              <a:rPr sz="28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ab</a:t>
            </a:r>
            <a:r>
              <a:rPr sz="2800" spc="-9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2800" spc="-19" dirty="0" smtClean="0">
                <a:solidFill>
                  <a:srgbClr val="006FC0"/>
                </a:solidFill>
                <a:latin typeface="Calibri Light"/>
                <a:cs typeface="Calibri Light"/>
              </a:rPr>
              <a:t>t</a:t>
            </a:r>
            <a:r>
              <a:rPr sz="28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es</a:t>
            </a:r>
            <a:r>
              <a:rPr sz="2800" spc="-41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28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me</a:t>
            </a:r>
            <a:r>
              <a:rPr sz="2800" spc="-9" dirty="0" smtClean="0">
                <a:solidFill>
                  <a:srgbClr val="006FC0"/>
                </a:solidFill>
                <a:latin typeface="Calibri Light"/>
                <a:cs typeface="Calibri Light"/>
              </a:rPr>
              <a:t>l</a:t>
            </a:r>
            <a:r>
              <a:rPr sz="28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l</a:t>
            </a:r>
            <a:r>
              <a:rPr sz="2800" spc="-9" dirty="0" smtClean="0">
                <a:solidFill>
                  <a:srgbClr val="006FC0"/>
                </a:solidFill>
                <a:latin typeface="Calibri Light"/>
                <a:cs typeface="Calibri Light"/>
              </a:rPr>
              <a:t>i</a:t>
            </a:r>
            <a:r>
              <a:rPr sz="28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tus</a:t>
            </a:r>
            <a:r>
              <a:rPr sz="2800" spc="-12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28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dos</a:t>
            </a:r>
            <a:r>
              <a:rPr sz="2800" spc="-29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28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en</a:t>
            </a:r>
            <a:r>
              <a:rPr sz="2800" spc="-13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2800" spc="-4" dirty="0" smtClean="0">
                <a:solidFill>
                  <a:srgbClr val="006FC0"/>
                </a:solidFill>
                <a:latin typeface="Calibri Light"/>
                <a:cs typeface="Calibri Light"/>
              </a:rPr>
              <a:t>l</a:t>
            </a:r>
            <a:r>
              <a:rPr sz="28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a población</a:t>
            </a:r>
            <a:r>
              <a:rPr sz="2800" spc="-11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28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chi</a:t>
            </a:r>
            <a:r>
              <a:rPr sz="2800" spc="-4" dirty="0" smtClean="0">
                <a:solidFill>
                  <a:srgbClr val="006FC0"/>
                </a:solidFill>
                <a:latin typeface="Calibri Light"/>
                <a:cs typeface="Calibri Light"/>
              </a:rPr>
              <a:t>l</a:t>
            </a:r>
            <a:r>
              <a:rPr sz="28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ena</a:t>
            </a:r>
            <a:r>
              <a:rPr sz="2800" i="1" spc="-204" dirty="0" smtClean="0">
                <a:solidFill>
                  <a:srgbClr val="006FC0"/>
                </a:solidFill>
                <a:latin typeface="Calibri Light"/>
                <a:cs typeface="Calibri Light"/>
              </a:rPr>
              <a:t>.</a:t>
            </a:r>
            <a:r>
              <a:rPr sz="2800" i="1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”</a:t>
            </a:r>
            <a:endParaRPr sz="2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11244072" y="19811"/>
            <a:ext cx="382524" cy="87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18164" y="-6096"/>
            <a:ext cx="379475" cy="867156"/>
          </a:xfrm>
          <a:custGeom>
            <a:avLst/>
            <a:gdLst/>
            <a:ahLst/>
            <a:cxnLst/>
            <a:rect l="l" t="t" r="r" b="b"/>
            <a:pathLst>
              <a:path w="379475" h="867156">
                <a:moveTo>
                  <a:pt x="379475" y="6096"/>
                </a:moveTo>
                <a:lnTo>
                  <a:pt x="0" y="6096"/>
                </a:lnTo>
                <a:lnTo>
                  <a:pt x="0" y="867156"/>
                </a:lnTo>
                <a:lnTo>
                  <a:pt x="379475" y="867156"/>
                </a:lnTo>
                <a:lnTo>
                  <a:pt x="379475" y="60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23548" y="25907"/>
            <a:ext cx="466344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97640" y="0"/>
            <a:ext cx="463296" cy="861060"/>
          </a:xfrm>
          <a:custGeom>
            <a:avLst/>
            <a:gdLst/>
            <a:ahLst/>
            <a:cxnLst/>
            <a:rect l="l" t="t" r="r" b="b"/>
            <a:pathLst>
              <a:path w="463296" h="861060">
                <a:moveTo>
                  <a:pt x="0" y="861060"/>
                </a:moveTo>
                <a:lnTo>
                  <a:pt x="463296" y="861060"/>
                </a:lnTo>
                <a:lnTo>
                  <a:pt x="463296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86160" y="6377938"/>
            <a:ext cx="382524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218164" y="6400799"/>
            <a:ext cx="379475" cy="457200"/>
          </a:xfrm>
          <a:custGeom>
            <a:avLst/>
            <a:gdLst/>
            <a:ahLst/>
            <a:cxnLst/>
            <a:rect l="l" t="t" r="r" b="b"/>
            <a:pathLst>
              <a:path w="379475" h="457199">
                <a:moveTo>
                  <a:pt x="379475" y="0"/>
                </a:moveTo>
                <a:lnTo>
                  <a:pt x="0" y="0"/>
                </a:lnTo>
                <a:lnTo>
                  <a:pt x="0" y="457199"/>
                </a:lnTo>
                <a:lnTo>
                  <a:pt x="379475" y="457199"/>
                </a:lnTo>
                <a:lnTo>
                  <a:pt x="379475" y="0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65636" y="6377938"/>
            <a:ext cx="46634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97640" y="6400799"/>
            <a:ext cx="463296" cy="457200"/>
          </a:xfrm>
          <a:custGeom>
            <a:avLst/>
            <a:gdLst/>
            <a:ahLst/>
            <a:cxnLst/>
            <a:rect l="l" t="t" r="r" b="b"/>
            <a:pathLst>
              <a:path w="463296" h="457199">
                <a:moveTo>
                  <a:pt x="463296" y="0"/>
                </a:moveTo>
                <a:lnTo>
                  <a:pt x="0" y="0"/>
                </a:lnTo>
                <a:lnTo>
                  <a:pt x="0" y="457199"/>
                </a:lnTo>
                <a:lnTo>
                  <a:pt x="463296" y="457199"/>
                </a:lnTo>
                <a:lnTo>
                  <a:pt x="463296" y="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88186" y="589026"/>
            <a:ext cx="2586228" cy="681227"/>
          </a:xfrm>
          <a:custGeom>
            <a:avLst/>
            <a:gdLst/>
            <a:ahLst/>
            <a:cxnLst/>
            <a:rect l="l" t="t" r="r" b="b"/>
            <a:pathLst>
              <a:path w="2586228" h="681227">
                <a:moveTo>
                  <a:pt x="0" y="113537"/>
                </a:moveTo>
                <a:lnTo>
                  <a:pt x="0" y="567689"/>
                </a:lnTo>
                <a:lnTo>
                  <a:pt x="389" y="577165"/>
                </a:lnTo>
                <a:lnTo>
                  <a:pt x="11723" y="618020"/>
                </a:lnTo>
                <a:lnTo>
                  <a:pt x="36437" y="651058"/>
                </a:lnTo>
                <a:lnTo>
                  <a:pt x="71413" y="673166"/>
                </a:lnTo>
                <a:lnTo>
                  <a:pt x="113537" y="681227"/>
                </a:lnTo>
                <a:lnTo>
                  <a:pt x="2472690" y="681227"/>
                </a:lnTo>
                <a:lnTo>
                  <a:pt x="2523020" y="669504"/>
                </a:lnTo>
                <a:lnTo>
                  <a:pt x="2556058" y="644790"/>
                </a:lnTo>
                <a:lnTo>
                  <a:pt x="2578166" y="609814"/>
                </a:lnTo>
                <a:lnTo>
                  <a:pt x="2586228" y="567689"/>
                </a:lnTo>
                <a:lnTo>
                  <a:pt x="2586228" y="113537"/>
                </a:lnTo>
                <a:lnTo>
                  <a:pt x="2574504" y="63207"/>
                </a:lnTo>
                <a:lnTo>
                  <a:pt x="2549790" y="30169"/>
                </a:lnTo>
                <a:lnTo>
                  <a:pt x="2514814" y="8061"/>
                </a:lnTo>
                <a:lnTo>
                  <a:pt x="2472690" y="0"/>
                </a:lnTo>
                <a:lnTo>
                  <a:pt x="113537" y="0"/>
                </a:lnTo>
                <a:lnTo>
                  <a:pt x="63207" y="11723"/>
                </a:lnTo>
                <a:lnTo>
                  <a:pt x="30169" y="36437"/>
                </a:lnTo>
                <a:lnTo>
                  <a:pt x="8061" y="71413"/>
                </a:lnTo>
                <a:lnTo>
                  <a:pt x="0" y="11353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88186" y="589026"/>
            <a:ext cx="2586228" cy="681227"/>
          </a:xfrm>
          <a:custGeom>
            <a:avLst/>
            <a:gdLst/>
            <a:ahLst/>
            <a:cxnLst/>
            <a:rect l="l" t="t" r="r" b="b"/>
            <a:pathLst>
              <a:path w="2586228" h="681227">
                <a:moveTo>
                  <a:pt x="0" y="113537"/>
                </a:moveTo>
                <a:lnTo>
                  <a:pt x="8061" y="71413"/>
                </a:lnTo>
                <a:lnTo>
                  <a:pt x="30169" y="36437"/>
                </a:lnTo>
                <a:lnTo>
                  <a:pt x="63207" y="11723"/>
                </a:lnTo>
                <a:lnTo>
                  <a:pt x="104062" y="389"/>
                </a:lnTo>
                <a:lnTo>
                  <a:pt x="113537" y="0"/>
                </a:lnTo>
                <a:lnTo>
                  <a:pt x="2472690" y="0"/>
                </a:lnTo>
                <a:lnTo>
                  <a:pt x="2514814" y="8061"/>
                </a:lnTo>
                <a:lnTo>
                  <a:pt x="2549790" y="30169"/>
                </a:lnTo>
                <a:lnTo>
                  <a:pt x="2574504" y="63207"/>
                </a:lnTo>
                <a:lnTo>
                  <a:pt x="2585838" y="104062"/>
                </a:lnTo>
                <a:lnTo>
                  <a:pt x="2586228" y="113537"/>
                </a:lnTo>
                <a:lnTo>
                  <a:pt x="2586228" y="567689"/>
                </a:lnTo>
                <a:lnTo>
                  <a:pt x="2578166" y="609814"/>
                </a:lnTo>
                <a:lnTo>
                  <a:pt x="2556058" y="644790"/>
                </a:lnTo>
                <a:lnTo>
                  <a:pt x="2523020" y="669504"/>
                </a:lnTo>
                <a:lnTo>
                  <a:pt x="2482165" y="680838"/>
                </a:lnTo>
                <a:lnTo>
                  <a:pt x="2472690" y="681227"/>
                </a:lnTo>
                <a:lnTo>
                  <a:pt x="113537" y="681227"/>
                </a:lnTo>
                <a:lnTo>
                  <a:pt x="71413" y="673166"/>
                </a:lnTo>
                <a:lnTo>
                  <a:pt x="36437" y="651058"/>
                </a:lnTo>
                <a:lnTo>
                  <a:pt x="11723" y="618020"/>
                </a:lnTo>
                <a:lnTo>
                  <a:pt x="389" y="577165"/>
                </a:lnTo>
                <a:lnTo>
                  <a:pt x="0" y="567689"/>
                </a:lnTo>
                <a:lnTo>
                  <a:pt x="0" y="113537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7142" y="3419094"/>
            <a:ext cx="3148584" cy="681227"/>
          </a:xfrm>
          <a:custGeom>
            <a:avLst/>
            <a:gdLst/>
            <a:ahLst/>
            <a:cxnLst/>
            <a:rect l="l" t="t" r="r" b="b"/>
            <a:pathLst>
              <a:path w="3148584" h="681227">
                <a:moveTo>
                  <a:pt x="0" y="113537"/>
                </a:moveTo>
                <a:lnTo>
                  <a:pt x="0" y="567689"/>
                </a:lnTo>
                <a:lnTo>
                  <a:pt x="389" y="577165"/>
                </a:lnTo>
                <a:lnTo>
                  <a:pt x="11723" y="618020"/>
                </a:lnTo>
                <a:lnTo>
                  <a:pt x="36437" y="651058"/>
                </a:lnTo>
                <a:lnTo>
                  <a:pt x="71413" y="673166"/>
                </a:lnTo>
                <a:lnTo>
                  <a:pt x="113538" y="681227"/>
                </a:lnTo>
                <a:lnTo>
                  <a:pt x="3035046" y="681227"/>
                </a:lnTo>
                <a:lnTo>
                  <a:pt x="3085376" y="669504"/>
                </a:lnTo>
                <a:lnTo>
                  <a:pt x="3118414" y="644790"/>
                </a:lnTo>
                <a:lnTo>
                  <a:pt x="3140522" y="609814"/>
                </a:lnTo>
                <a:lnTo>
                  <a:pt x="3148584" y="567689"/>
                </a:lnTo>
                <a:lnTo>
                  <a:pt x="3148584" y="113537"/>
                </a:lnTo>
                <a:lnTo>
                  <a:pt x="3136860" y="63207"/>
                </a:lnTo>
                <a:lnTo>
                  <a:pt x="3112146" y="30169"/>
                </a:lnTo>
                <a:lnTo>
                  <a:pt x="3077170" y="8061"/>
                </a:lnTo>
                <a:lnTo>
                  <a:pt x="3035046" y="0"/>
                </a:lnTo>
                <a:lnTo>
                  <a:pt x="113538" y="0"/>
                </a:lnTo>
                <a:lnTo>
                  <a:pt x="63207" y="11723"/>
                </a:lnTo>
                <a:lnTo>
                  <a:pt x="30169" y="36437"/>
                </a:lnTo>
                <a:lnTo>
                  <a:pt x="8061" y="71413"/>
                </a:lnTo>
                <a:lnTo>
                  <a:pt x="0" y="11353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7142" y="3419094"/>
            <a:ext cx="3148584" cy="681227"/>
          </a:xfrm>
          <a:custGeom>
            <a:avLst/>
            <a:gdLst/>
            <a:ahLst/>
            <a:cxnLst/>
            <a:rect l="l" t="t" r="r" b="b"/>
            <a:pathLst>
              <a:path w="3148584" h="681227">
                <a:moveTo>
                  <a:pt x="0" y="113537"/>
                </a:moveTo>
                <a:lnTo>
                  <a:pt x="8061" y="71413"/>
                </a:lnTo>
                <a:lnTo>
                  <a:pt x="30169" y="36437"/>
                </a:lnTo>
                <a:lnTo>
                  <a:pt x="63207" y="11723"/>
                </a:lnTo>
                <a:lnTo>
                  <a:pt x="104062" y="389"/>
                </a:lnTo>
                <a:lnTo>
                  <a:pt x="113538" y="0"/>
                </a:lnTo>
                <a:lnTo>
                  <a:pt x="3035046" y="0"/>
                </a:lnTo>
                <a:lnTo>
                  <a:pt x="3077170" y="8061"/>
                </a:lnTo>
                <a:lnTo>
                  <a:pt x="3112146" y="30169"/>
                </a:lnTo>
                <a:lnTo>
                  <a:pt x="3136860" y="63207"/>
                </a:lnTo>
                <a:lnTo>
                  <a:pt x="3148194" y="104062"/>
                </a:lnTo>
                <a:lnTo>
                  <a:pt x="3148584" y="113537"/>
                </a:lnTo>
                <a:lnTo>
                  <a:pt x="3148584" y="567689"/>
                </a:lnTo>
                <a:lnTo>
                  <a:pt x="3140522" y="609814"/>
                </a:lnTo>
                <a:lnTo>
                  <a:pt x="3118414" y="644790"/>
                </a:lnTo>
                <a:lnTo>
                  <a:pt x="3085376" y="669504"/>
                </a:lnTo>
                <a:lnTo>
                  <a:pt x="3044521" y="680838"/>
                </a:lnTo>
                <a:lnTo>
                  <a:pt x="3035046" y="681227"/>
                </a:lnTo>
                <a:lnTo>
                  <a:pt x="113538" y="681227"/>
                </a:lnTo>
                <a:lnTo>
                  <a:pt x="71413" y="673166"/>
                </a:lnTo>
                <a:lnTo>
                  <a:pt x="36437" y="651058"/>
                </a:lnTo>
                <a:lnTo>
                  <a:pt x="11723" y="618020"/>
                </a:lnTo>
                <a:lnTo>
                  <a:pt x="389" y="577165"/>
                </a:lnTo>
                <a:lnTo>
                  <a:pt x="0" y="567689"/>
                </a:lnTo>
                <a:lnTo>
                  <a:pt x="0" y="113537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88935" y="3220212"/>
            <a:ext cx="3089148" cy="23180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76832" y="810514"/>
            <a:ext cx="213445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OBJETI</a:t>
            </a:r>
            <a:r>
              <a:rPr sz="3000" b="1" spc="-25" baseline="273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-2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RAL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6418" y="1572768"/>
            <a:ext cx="798707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“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Dism</a:t>
            </a:r>
            <a:r>
              <a:rPr sz="3000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in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u</a:t>
            </a:r>
            <a:r>
              <a:rPr sz="3000" spc="-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i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r</a:t>
            </a:r>
            <a:r>
              <a:rPr sz="3000" spc="20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l</a:t>
            </a:r>
            <a:r>
              <a:rPr sz="3000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o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s</a:t>
            </a:r>
            <a:r>
              <a:rPr sz="3000" spc="20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spc="-5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f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ac</a:t>
            </a:r>
            <a:r>
              <a:rPr sz="3000" spc="-1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to</a:t>
            </a:r>
            <a:r>
              <a:rPr sz="3000" spc="-2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r</a:t>
            </a:r>
            <a:r>
              <a:rPr sz="3000" spc="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s</a:t>
            </a:r>
            <a:r>
              <a:rPr sz="3000" spc="21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d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3000" spc="21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r</a:t>
            </a:r>
            <a:r>
              <a:rPr sz="3000" spc="-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i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es</a:t>
            </a:r>
            <a:r>
              <a:rPr sz="3000" spc="-1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g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o</a:t>
            </a:r>
            <a:r>
              <a:rPr sz="3000" spc="21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spc="-25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c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o</a:t>
            </a:r>
            <a:r>
              <a:rPr sz="3000" spc="-1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m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o</a:t>
            </a:r>
            <a:r>
              <a:rPr sz="3000" spc="20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s</a:t>
            </a:r>
            <a:r>
              <a:rPr sz="3000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ob</a:t>
            </a:r>
            <a:r>
              <a:rPr sz="3000" spc="-2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r</a:t>
            </a:r>
            <a:r>
              <a:rPr sz="3000" spc="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3000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p</a:t>
            </a:r>
            <a:r>
              <a:rPr sz="3000" spc="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3000" spc="-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s</a:t>
            </a:r>
            <a:r>
              <a:rPr sz="3000" spc="-5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o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,</a:t>
            </a:r>
            <a:r>
              <a:rPr sz="3000" spc="21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o</a:t>
            </a:r>
            <a:r>
              <a:rPr sz="3000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b</a:t>
            </a:r>
            <a:r>
              <a:rPr sz="3000" spc="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3000" spc="-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s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i</a:t>
            </a:r>
            <a:r>
              <a:rPr sz="3000" spc="-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da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d</a:t>
            </a:r>
            <a:r>
              <a:rPr sz="3000" spc="22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y</a:t>
            </a:r>
            <a:r>
              <a:rPr sz="3000" spc="20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spc="-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s</a:t>
            </a:r>
            <a:r>
              <a:rPr sz="3000" spc="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3000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d</a:t>
            </a:r>
            <a:r>
              <a:rPr sz="3000" spc="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3000" spc="-1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n</a:t>
            </a:r>
            <a:r>
              <a:rPr sz="3000" spc="-3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t</a:t>
            </a:r>
            <a:r>
              <a:rPr sz="3000" spc="-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a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r</a:t>
            </a:r>
            <a:r>
              <a:rPr sz="3000" spc="-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is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mo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6418" y="1898904"/>
            <a:ext cx="6423904" cy="6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n</a:t>
            </a:r>
            <a:r>
              <a:rPr sz="3000" spc="14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spc="-2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r</a:t>
            </a:r>
            <a:r>
              <a:rPr sz="3000" spc="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3000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l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a</a:t>
            </a:r>
            <a:r>
              <a:rPr sz="3000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c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i</a:t>
            </a:r>
            <a:r>
              <a:rPr sz="3000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ó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n</a:t>
            </a:r>
            <a:r>
              <a:rPr sz="3000" spc="16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a</a:t>
            </a:r>
            <a:r>
              <a:rPr sz="3000" spc="16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l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a</a:t>
            </a:r>
            <a:r>
              <a:rPr sz="3000" spc="175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spc="-3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c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ondi</a:t>
            </a:r>
            <a:r>
              <a:rPr sz="3000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c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i</a:t>
            </a:r>
            <a:r>
              <a:rPr sz="3000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ó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n</a:t>
            </a:r>
            <a:r>
              <a:rPr sz="3000" spc="16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f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í</a:t>
            </a:r>
            <a:r>
              <a:rPr sz="3000" spc="-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s</a:t>
            </a:r>
            <a:r>
              <a:rPr sz="3000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i</a:t>
            </a:r>
            <a:r>
              <a:rPr sz="3000" spc="-25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c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a</a:t>
            </a:r>
            <a:r>
              <a:rPr sz="3000" spc="16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spc="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n</a:t>
            </a:r>
            <a:r>
              <a:rPr sz="3000" spc="16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n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i</a:t>
            </a:r>
            <a:r>
              <a:rPr sz="3000" spc="-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ñ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o</a:t>
            </a:r>
            <a:r>
              <a:rPr sz="3000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s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,</a:t>
            </a:r>
            <a:r>
              <a:rPr sz="3000" spc="15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n</a:t>
            </a:r>
            <a:r>
              <a:rPr sz="3000" spc="-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i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ñas,</a:t>
            </a:r>
            <a:r>
              <a:rPr sz="3000" spc="15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spc="-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a</a:t>
            </a:r>
            <a:r>
              <a:rPr sz="3000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d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o</a:t>
            </a:r>
            <a:r>
              <a:rPr sz="3000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l</a:t>
            </a:r>
            <a:r>
              <a:rPr sz="3000" spc="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s</a:t>
            </a:r>
            <a:r>
              <a:rPr sz="3000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c</a:t>
            </a:r>
            <a:r>
              <a:rPr sz="3000" spc="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3000" spc="-3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n</a:t>
            </a:r>
            <a:r>
              <a:rPr sz="3000" spc="-25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t</a:t>
            </a:r>
            <a:r>
              <a:rPr sz="3000" spc="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s</a:t>
            </a:r>
            <a:endParaRPr sz="2000">
              <a:latin typeface="Calibri Light"/>
              <a:cs typeface="Calibri Light"/>
            </a:endParaRPr>
          </a:p>
          <a:p>
            <a:pPr marL="12700" marR="38176">
              <a:lnSpc>
                <a:spcPct val="101725"/>
              </a:lnSpc>
              <a:spcBef>
                <a:spcPts val="17"/>
              </a:spcBef>
            </a:pPr>
            <a:r>
              <a:rPr sz="20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mes</a:t>
            </a:r>
            <a:r>
              <a:rPr sz="2000" spc="9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20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s</a:t>
            </a:r>
            <a:r>
              <a:rPr sz="2000" spc="-14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20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a</a:t>
            </a:r>
            <a:r>
              <a:rPr sz="2000" spc="-14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2000" spc="4" dirty="0" smtClean="0">
                <a:solidFill>
                  <a:srgbClr val="006FC0"/>
                </a:solidFill>
                <a:latin typeface="Calibri Light"/>
                <a:cs typeface="Calibri Light"/>
              </a:rPr>
              <a:t>6</a:t>
            </a:r>
            <a:r>
              <a:rPr sz="20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4</a:t>
            </a:r>
            <a:r>
              <a:rPr sz="2000" spc="-14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20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años</a:t>
            </a:r>
            <a:r>
              <a:rPr sz="2000" spc="-9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20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que</a:t>
            </a:r>
            <a:r>
              <a:rPr sz="2000" spc="-24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20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s</a:t>
            </a:r>
            <a:r>
              <a:rPr sz="2000" spc="4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20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an</a:t>
            </a:r>
            <a:r>
              <a:rPr sz="2000" spc="-24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20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be</a:t>
            </a:r>
            <a:r>
              <a:rPr sz="2000" spc="4" dirty="0" smtClean="0">
                <a:solidFill>
                  <a:srgbClr val="006FC0"/>
                </a:solidFill>
                <a:latin typeface="Calibri Light"/>
                <a:cs typeface="Calibri Light"/>
              </a:rPr>
              <a:t>n</a:t>
            </a:r>
            <a:r>
              <a:rPr sz="2000" spc="-19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20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fici</a:t>
            </a:r>
            <a:r>
              <a:rPr sz="2000" spc="-4" dirty="0" smtClean="0">
                <a:solidFill>
                  <a:srgbClr val="006FC0"/>
                </a:solidFill>
                <a:latin typeface="Calibri Light"/>
                <a:cs typeface="Calibri Light"/>
              </a:rPr>
              <a:t>a</a:t>
            </a:r>
            <a:r>
              <a:rPr sz="2000" spc="-44" dirty="0" smtClean="0">
                <a:solidFill>
                  <a:srgbClr val="006FC0"/>
                </a:solidFill>
                <a:latin typeface="Calibri Light"/>
                <a:cs typeface="Calibri Light"/>
              </a:rPr>
              <a:t>r</a:t>
            </a:r>
            <a:r>
              <a:rPr sz="2000" spc="-14" dirty="0" smtClean="0">
                <a:solidFill>
                  <a:srgbClr val="006FC0"/>
                </a:solidFill>
                <a:latin typeface="Calibri Light"/>
                <a:cs typeface="Calibri Light"/>
              </a:rPr>
              <a:t>o</a:t>
            </a:r>
            <a:r>
              <a:rPr sz="20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s</a:t>
            </a:r>
            <a:r>
              <a:rPr sz="2000" spc="-25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20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de</a:t>
            </a:r>
            <a:r>
              <a:rPr sz="2000" spc="-14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2000" spc="-19" dirty="0" smtClean="0">
                <a:solidFill>
                  <a:srgbClr val="006FC0"/>
                </a:solidFill>
                <a:latin typeface="Calibri Light"/>
                <a:cs typeface="Calibri Light"/>
              </a:rPr>
              <a:t>F</a:t>
            </a:r>
            <a:r>
              <a:rPr sz="20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ONAS</a:t>
            </a:r>
            <a:r>
              <a:rPr sz="2000" spc="-4" dirty="0" smtClean="0">
                <a:solidFill>
                  <a:srgbClr val="006FC0"/>
                </a:solidFill>
                <a:latin typeface="Calibri Light"/>
                <a:cs typeface="Calibri Light"/>
              </a:rPr>
              <a:t>A</a:t>
            </a:r>
            <a:r>
              <a:rPr sz="2000" spc="-144" dirty="0" smtClean="0">
                <a:solidFill>
                  <a:srgbClr val="006FC0"/>
                </a:solidFill>
                <a:latin typeface="Calibri Light"/>
                <a:cs typeface="Calibri Light"/>
              </a:rPr>
              <a:t>.</a:t>
            </a:r>
            <a:r>
              <a:rPr sz="20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”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07477" y="1898904"/>
            <a:ext cx="17579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y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97977" y="1898904"/>
            <a:ext cx="81442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a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d</a:t>
            </a:r>
            <a:r>
              <a:rPr sz="3000" spc="-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u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l</a:t>
            </a:r>
            <a:r>
              <a:rPr sz="3000" spc="-1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t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7414" y="1898904"/>
            <a:ext cx="31899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de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62694" y="1898904"/>
            <a:ext cx="19257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6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5153" y="3641217"/>
            <a:ext cx="258522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OBJETI</a:t>
            </a:r>
            <a:r>
              <a:rPr sz="3000" b="1" spc="-25" baseline="273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3000" b="1" spc="-1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29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SP</a:t>
            </a:r>
            <a:r>
              <a:rPr sz="3000" b="1" spc="-25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CÍF</a:t>
            </a:r>
            <a:r>
              <a:rPr sz="3000" b="1" spc="9" baseline="273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-14" baseline="273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66418" y="4616196"/>
            <a:ext cx="3482238" cy="630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1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. </a:t>
            </a:r>
            <a:r>
              <a:rPr sz="3000" spc="287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Mejo</a:t>
            </a:r>
            <a:r>
              <a:rPr sz="3000" spc="-2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r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ar</a:t>
            </a:r>
            <a:r>
              <a:rPr sz="3000" spc="-3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Condición</a:t>
            </a:r>
            <a:r>
              <a:rPr sz="3000" spc="-3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N</a:t>
            </a:r>
            <a:r>
              <a:rPr sz="3000" spc="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u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tr</a:t>
            </a:r>
            <a:r>
              <a:rPr sz="3000" spc="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i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ci</a:t>
            </a:r>
            <a:r>
              <a:rPr sz="3000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o</a:t>
            </a:r>
            <a:r>
              <a:rPr sz="3000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nal</a:t>
            </a:r>
            <a:endParaRPr sz="2000">
              <a:latin typeface="Calibri Light"/>
              <a:cs typeface="Calibri Light"/>
            </a:endParaRPr>
          </a:p>
          <a:p>
            <a:pPr marL="12700" marR="38176">
              <a:lnSpc>
                <a:spcPct val="101725"/>
              </a:lnSpc>
              <a:spcBef>
                <a:spcPts val="208"/>
              </a:spcBef>
            </a:pPr>
            <a:r>
              <a:rPr sz="2000" spc="4" dirty="0" smtClean="0">
                <a:solidFill>
                  <a:srgbClr val="006FC0"/>
                </a:solidFill>
                <a:latin typeface="Calibri Light"/>
                <a:cs typeface="Calibri Light"/>
              </a:rPr>
              <a:t>2</a:t>
            </a:r>
            <a:r>
              <a:rPr sz="20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. </a:t>
            </a:r>
            <a:r>
              <a:rPr sz="2000" spc="287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20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Mejo</a:t>
            </a:r>
            <a:r>
              <a:rPr sz="2000" spc="-29" dirty="0" smtClean="0">
                <a:solidFill>
                  <a:srgbClr val="006FC0"/>
                </a:solidFill>
                <a:latin typeface="Calibri Light"/>
                <a:cs typeface="Calibri Light"/>
              </a:rPr>
              <a:t>r</a:t>
            </a:r>
            <a:r>
              <a:rPr sz="20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ar</a:t>
            </a:r>
            <a:r>
              <a:rPr sz="2000" spc="-34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20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Condición</a:t>
            </a:r>
            <a:r>
              <a:rPr sz="2000" spc="-34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20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Fís</a:t>
            </a:r>
            <a:r>
              <a:rPr sz="2000" spc="4" dirty="0" smtClean="0">
                <a:solidFill>
                  <a:srgbClr val="006FC0"/>
                </a:solidFill>
                <a:latin typeface="Calibri Light"/>
                <a:cs typeface="Calibri Light"/>
              </a:rPr>
              <a:t>i</a:t>
            </a:r>
            <a:r>
              <a:rPr sz="2000" spc="-25" dirty="0" smtClean="0">
                <a:solidFill>
                  <a:srgbClr val="006FC0"/>
                </a:solidFill>
                <a:latin typeface="Calibri Light"/>
                <a:cs typeface="Calibri Light"/>
              </a:rPr>
              <a:t>c</a:t>
            </a:r>
            <a:r>
              <a:rPr sz="2000" spc="9" dirty="0" smtClean="0">
                <a:solidFill>
                  <a:srgbClr val="006FC0"/>
                </a:solidFill>
                <a:latin typeface="Calibri Light"/>
                <a:cs typeface="Calibri Light"/>
              </a:rPr>
              <a:t>a</a:t>
            </a:r>
            <a:r>
              <a:rPr sz="2000" spc="0" dirty="0" smtClean="0">
                <a:solidFill>
                  <a:srgbClr val="006FC0"/>
                </a:solidFill>
                <a:latin typeface="Calibri Light"/>
                <a:cs typeface="Calibri Light"/>
              </a:rPr>
              <a:t>.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1244072" y="19811"/>
            <a:ext cx="382524" cy="87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18164" y="-6096"/>
            <a:ext cx="379475" cy="867156"/>
          </a:xfrm>
          <a:custGeom>
            <a:avLst/>
            <a:gdLst/>
            <a:ahLst/>
            <a:cxnLst/>
            <a:rect l="l" t="t" r="r" b="b"/>
            <a:pathLst>
              <a:path w="379475" h="867156">
                <a:moveTo>
                  <a:pt x="379475" y="6096"/>
                </a:moveTo>
                <a:lnTo>
                  <a:pt x="0" y="6096"/>
                </a:lnTo>
                <a:lnTo>
                  <a:pt x="0" y="867156"/>
                </a:lnTo>
                <a:lnTo>
                  <a:pt x="379475" y="867156"/>
                </a:lnTo>
                <a:lnTo>
                  <a:pt x="379475" y="60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3548" y="25907"/>
            <a:ext cx="466344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97640" y="0"/>
            <a:ext cx="463296" cy="861060"/>
          </a:xfrm>
          <a:custGeom>
            <a:avLst/>
            <a:gdLst/>
            <a:ahLst/>
            <a:cxnLst/>
            <a:rect l="l" t="t" r="r" b="b"/>
            <a:pathLst>
              <a:path w="463296" h="861060">
                <a:moveTo>
                  <a:pt x="0" y="861060"/>
                </a:moveTo>
                <a:lnTo>
                  <a:pt x="463296" y="861060"/>
                </a:lnTo>
                <a:lnTo>
                  <a:pt x="463296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86160" y="6377938"/>
            <a:ext cx="382524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18164" y="6400799"/>
            <a:ext cx="379475" cy="457200"/>
          </a:xfrm>
          <a:custGeom>
            <a:avLst/>
            <a:gdLst/>
            <a:ahLst/>
            <a:cxnLst/>
            <a:rect l="l" t="t" r="r" b="b"/>
            <a:pathLst>
              <a:path w="379475" h="457199">
                <a:moveTo>
                  <a:pt x="379475" y="0"/>
                </a:moveTo>
                <a:lnTo>
                  <a:pt x="0" y="0"/>
                </a:lnTo>
                <a:lnTo>
                  <a:pt x="0" y="457199"/>
                </a:lnTo>
                <a:lnTo>
                  <a:pt x="379475" y="457199"/>
                </a:lnTo>
                <a:lnTo>
                  <a:pt x="379475" y="0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65636" y="6377938"/>
            <a:ext cx="46634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97640" y="6400799"/>
            <a:ext cx="463296" cy="457200"/>
          </a:xfrm>
          <a:custGeom>
            <a:avLst/>
            <a:gdLst/>
            <a:ahLst/>
            <a:cxnLst/>
            <a:rect l="l" t="t" r="r" b="b"/>
            <a:pathLst>
              <a:path w="463296" h="457199">
                <a:moveTo>
                  <a:pt x="463296" y="0"/>
                </a:moveTo>
                <a:lnTo>
                  <a:pt x="0" y="0"/>
                </a:lnTo>
                <a:lnTo>
                  <a:pt x="0" y="457199"/>
                </a:lnTo>
                <a:lnTo>
                  <a:pt x="463296" y="457199"/>
                </a:lnTo>
                <a:lnTo>
                  <a:pt x="463296" y="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2070" y="1367789"/>
            <a:ext cx="2679192" cy="681227"/>
          </a:xfrm>
          <a:custGeom>
            <a:avLst/>
            <a:gdLst/>
            <a:ahLst/>
            <a:cxnLst/>
            <a:rect l="l" t="t" r="r" b="b"/>
            <a:pathLst>
              <a:path w="2679192" h="681227">
                <a:moveTo>
                  <a:pt x="0" y="113537"/>
                </a:moveTo>
                <a:lnTo>
                  <a:pt x="0" y="567689"/>
                </a:lnTo>
                <a:lnTo>
                  <a:pt x="389" y="577165"/>
                </a:lnTo>
                <a:lnTo>
                  <a:pt x="11723" y="618020"/>
                </a:lnTo>
                <a:lnTo>
                  <a:pt x="36437" y="651058"/>
                </a:lnTo>
                <a:lnTo>
                  <a:pt x="71413" y="673166"/>
                </a:lnTo>
                <a:lnTo>
                  <a:pt x="113538" y="681227"/>
                </a:lnTo>
                <a:lnTo>
                  <a:pt x="2565654" y="681227"/>
                </a:lnTo>
                <a:lnTo>
                  <a:pt x="2615984" y="669504"/>
                </a:lnTo>
                <a:lnTo>
                  <a:pt x="2649022" y="644790"/>
                </a:lnTo>
                <a:lnTo>
                  <a:pt x="2671130" y="609814"/>
                </a:lnTo>
                <a:lnTo>
                  <a:pt x="2679192" y="567689"/>
                </a:lnTo>
                <a:lnTo>
                  <a:pt x="2679192" y="113537"/>
                </a:lnTo>
                <a:lnTo>
                  <a:pt x="2667468" y="63207"/>
                </a:lnTo>
                <a:lnTo>
                  <a:pt x="2642754" y="30169"/>
                </a:lnTo>
                <a:lnTo>
                  <a:pt x="2607778" y="8061"/>
                </a:lnTo>
                <a:lnTo>
                  <a:pt x="2565654" y="0"/>
                </a:lnTo>
                <a:lnTo>
                  <a:pt x="113538" y="0"/>
                </a:lnTo>
                <a:lnTo>
                  <a:pt x="63207" y="11723"/>
                </a:lnTo>
                <a:lnTo>
                  <a:pt x="30169" y="36437"/>
                </a:lnTo>
                <a:lnTo>
                  <a:pt x="8061" y="71413"/>
                </a:lnTo>
                <a:lnTo>
                  <a:pt x="0" y="11353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22070" y="1367789"/>
            <a:ext cx="2679192" cy="681227"/>
          </a:xfrm>
          <a:custGeom>
            <a:avLst/>
            <a:gdLst/>
            <a:ahLst/>
            <a:cxnLst/>
            <a:rect l="l" t="t" r="r" b="b"/>
            <a:pathLst>
              <a:path w="2679192" h="681227">
                <a:moveTo>
                  <a:pt x="0" y="113537"/>
                </a:moveTo>
                <a:lnTo>
                  <a:pt x="8061" y="71413"/>
                </a:lnTo>
                <a:lnTo>
                  <a:pt x="30169" y="36437"/>
                </a:lnTo>
                <a:lnTo>
                  <a:pt x="63207" y="11723"/>
                </a:lnTo>
                <a:lnTo>
                  <a:pt x="104062" y="389"/>
                </a:lnTo>
                <a:lnTo>
                  <a:pt x="113538" y="0"/>
                </a:lnTo>
                <a:lnTo>
                  <a:pt x="2565654" y="0"/>
                </a:lnTo>
                <a:lnTo>
                  <a:pt x="2607778" y="8061"/>
                </a:lnTo>
                <a:lnTo>
                  <a:pt x="2642754" y="30169"/>
                </a:lnTo>
                <a:lnTo>
                  <a:pt x="2667468" y="63207"/>
                </a:lnTo>
                <a:lnTo>
                  <a:pt x="2678802" y="104062"/>
                </a:lnTo>
                <a:lnTo>
                  <a:pt x="2679192" y="113537"/>
                </a:lnTo>
                <a:lnTo>
                  <a:pt x="2679192" y="567689"/>
                </a:lnTo>
                <a:lnTo>
                  <a:pt x="2671130" y="609814"/>
                </a:lnTo>
                <a:lnTo>
                  <a:pt x="2649022" y="644790"/>
                </a:lnTo>
                <a:lnTo>
                  <a:pt x="2615984" y="669504"/>
                </a:lnTo>
                <a:lnTo>
                  <a:pt x="2575129" y="680838"/>
                </a:lnTo>
                <a:lnTo>
                  <a:pt x="2565654" y="681227"/>
                </a:lnTo>
                <a:lnTo>
                  <a:pt x="113538" y="681227"/>
                </a:lnTo>
                <a:lnTo>
                  <a:pt x="71413" y="673166"/>
                </a:lnTo>
                <a:lnTo>
                  <a:pt x="36437" y="651058"/>
                </a:lnTo>
                <a:lnTo>
                  <a:pt x="11723" y="618020"/>
                </a:lnTo>
                <a:lnTo>
                  <a:pt x="389" y="577165"/>
                </a:lnTo>
                <a:lnTo>
                  <a:pt x="0" y="567689"/>
                </a:lnTo>
                <a:lnTo>
                  <a:pt x="0" y="113537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64324" y="3875531"/>
            <a:ext cx="4357116" cy="24033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0462" y="1589684"/>
            <a:ext cx="2405929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POBL</a:t>
            </a:r>
            <a:r>
              <a:rPr sz="3000" b="1" spc="-19" baseline="273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CION</a:t>
            </a:r>
            <a:r>
              <a:rPr sz="3000" b="1" spc="-34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OBJ</a:t>
            </a:r>
            <a:r>
              <a:rPr sz="3000" b="1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4" baseline="273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-34" baseline="273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73810" y="2663698"/>
            <a:ext cx="8313329" cy="8897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221">
              <a:lnSpc>
                <a:spcPts val="2140"/>
              </a:lnSpc>
              <a:spcBef>
                <a:spcPts val="107"/>
              </a:spcBef>
            </a:pPr>
            <a:r>
              <a:rPr sz="3000" i="1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“La</a:t>
            </a:r>
            <a:r>
              <a:rPr sz="3000" i="1" spc="-1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pobl</a:t>
            </a:r>
            <a:r>
              <a:rPr sz="3000" i="1" spc="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a</a:t>
            </a:r>
            <a:r>
              <a:rPr sz="3000" i="1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ción</a:t>
            </a:r>
            <a:r>
              <a:rPr sz="3000" i="1" spc="-2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-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o</a:t>
            </a:r>
            <a:r>
              <a:rPr sz="3000" i="1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bj</a:t>
            </a:r>
            <a:r>
              <a:rPr sz="3000" i="1" spc="-1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3000" i="1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ti</a:t>
            </a:r>
            <a:r>
              <a:rPr sz="3000" i="1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v</a:t>
            </a:r>
            <a:r>
              <a:rPr sz="3000" i="1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o</a:t>
            </a:r>
            <a:r>
              <a:rPr sz="3000" i="1" spc="-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d</a:t>
            </a:r>
            <a:r>
              <a:rPr sz="3000" i="1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el</a:t>
            </a:r>
            <a:r>
              <a:rPr sz="3000" i="1" spc="-2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pr</a:t>
            </a:r>
            <a:r>
              <a:rPr sz="3000" i="1" spc="-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o</a:t>
            </a:r>
            <a:r>
              <a:rPr sz="3000" i="1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grama</a:t>
            </a:r>
            <a:r>
              <a:rPr sz="3000" i="1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son</a:t>
            </a:r>
            <a:r>
              <a:rPr sz="3000" i="1" spc="-1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ni</a:t>
            </a:r>
            <a:r>
              <a:rPr sz="3000" i="1" spc="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ñ</a:t>
            </a:r>
            <a:r>
              <a:rPr sz="3000" i="1" spc="-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o</a:t>
            </a:r>
            <a:r>
              <a:rPr sz="3000" i="1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s,</a:t>
            </a:r>
            <a:r>
              <a:rPr sz="3000" i="1" spc="-1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ni</a:t>
            </a:r>
            <a:r>
              <a:rPr sz="3000" i="1" spc="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ñ</a:t>
            </a:r>
            <a:r>
              <a:rPr sz="3000" i="1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a</a:t>
            </a:r>
            <a:r>
              <a:rPr sz="3000" i="1" spc="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s</a:t>
            </a:r>
            <a:r>
              <a:rPr sz="3000" i="1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,</a:t>
            </a:r>
            <a:r>
              <a:rPr sz="3000" i="1" spc="-3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a</a:t>
            </a:r>
            <a:r>
              <a:rPr sz="3000" i="1" spc="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d</a:t>
            </a:r>
            <a:r>
              <a:rPr sz="3000" i="1" spc="-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o</a:t>
            </a:r>
            <a:r>
              <a:rPr sz="3000" i="1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les</a:t>
            </a:r>
            <a:r>
              <a:rPr sz="3000" i="1" spc="-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c</a:t>
            </a:r>
            <a:r>
              <a:rPr sz="3000" i="1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3000" i="1" spc="-25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nt</a:t>
            </a:r>
            <a:r>
              <a:rPr sz="3000" i="1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es,</a:t>
            </a:r>
            <a:r>
              <a:rPr sz="3000" i="1" spc="-29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a</a:t>
            </a:r>
            <a:r>
              <a:rPr sz="3000" i="1" spc="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d</a:t>
            </a:r>
            <a:r>
              <a:rPr sz="3000" i="1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ul</a:t>
            </a:r>
            <a:r>
              <a:rPr sz="3000" i="1" spc="-1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t</a:t>
            </a:r>
            <a:r>
              <a:rPr sz="3000" i="1" spc="-4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o</a:t>
            </a:r>
            <a:r>
              <a:rPr sz="3000" i="1" spc="0" baseline="2730" dirty="0" smtClean="0">
                <a:solidFill>
                  <a:srgbClr val="006FC0"/>
                </a:solidFill>
                <a:latin typeface="Calibri Light"/>
                <a:cs typeface="Calibri Light"/>
              </a:rPr>
              <a:t>s,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ts val="2400"/>
              </a:lnSpc>
              <a:spcBef>
                <a:spcPts val="13"/>
              </a:spcBef>
            </a:pP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muj</a:t>
            </a:r>
            <a:r>
              <a:rPr sz="3000" i="1" spc="-9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3000" i="1" spc="-4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re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s </a:t>
            </a:r>
            <a:r>
              <a:rPr sz="3000" i="1" spc="-9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mbara</a:t>
            </a:r>
            <a:r>
              <a:rPr sz="3000" i="1" spc="-29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z</a:t>
            </a:r>
            <a:r>
              <a:rPr sz="3000" i="1" spc="-9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a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d</a:t>
            </a:r>
            <a:r>
              <a:rPr sz="3000" i="1" spc="-4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a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s</a:t>
            </a:r>
            <a:r>
              <a:rPr sz="3000" i="1" spc="-39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y po</a:t>
            </a:r>
            <a:r>
              <a:rPr sz="3000" i="1" spc="-25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s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t</a:t>
            </a:r>
            <a:r>
              <a:rPr sz="3000" i="1" spc="-9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par</a:t>
            </a:r>
            <a:r>
              <a:rPr sz="3000" i="1" spc="-19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t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o</a:t>
            </a:r>
            <a:r>
              <a:rPr sz="3000" i="1" spc="-14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in</a:t>
            </a:r>
            <a:r>
              <a:rPr sz="3000" i="1" spc="4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s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cri</a:t>
            </a:r>
            <a:r>
              <a:rPr sz="3000" i="1" spc="-25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t</a:t>
            </a:r>
            <a:r>
              <a:rPr sz="3000" i="1" spc="-9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o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s</a:t>
            </a:r>
            <a:r>
              <a:rPr sz="3000" i="1" spc="-14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-4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n </a:t>
            </a:r>
            <a:r>
              <a:rPr sz="3000" i="1" spc="-19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F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ONA</a:t>
            </a:r>
            <a:r>
              <a:rPr sz="3000" i="1" spc="-19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S</a:t>
            </a:r>
            <a:r>
              <a:rPr sz="3000" i="1" spc="4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A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,</a:t>
            </a:r>
            <a:r>
              <a:rPr sz="3000" i="1" spc="-4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de</a:t>
            </a:r>
            <a:r>
              <a:rPr sz="3000" i="1" spc="-9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6 m</a:t>
            </a:r>
            <a:r>
              <a:rPr sz="3000" i="1" spc="-9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ses</a:t>
            </a:r>
            <a:r>
              <a:rPr sz="3000" i="1" spc="432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a</a:t>
            </a:r>
            <a:r>
              <a:rPr sz="3000" i="1" spc="-14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64</a:t>
            </a:r>
            <a:r>
              <a:rPr sz="3000" i="1" spc="-14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años</a:t>
            </a:r>
            <a:r>
              <a:rPr sz="3000" i="1" spc="-14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de</a:t>
            </a:r>
            <a:endParaRPr sz="2000">
              <a:latin typeface="Calibri Light"/>
              <a:cs typeface="Calibri Light"/>
            </a:endParaRPr>
          </a:p>
          <a:p>
            <a:pPr marL="12700" marR="38221">
              <a:lnSpc>
                <a:spcPts val="2400"/>
              </a:lnSpc>
            </a:pP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edad</a:t>
            </a:r>
            <a:r>
              <a:rPr sz="3000" i="1" spc="-14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q</a:t>
            </a:r>
            <a:r>
              <a:rPr sz="3000" i="1" spc="4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u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3000" i="1" spc="-25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c</a:t>
            </a:r>
            <a:r>
              <a:rPr sz="3000" i="1" spc="4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u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mplen</a:t>
            </a:r>
            <a:r>
              <a:rPr sz="3000" i="1" spc="-39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-9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c</a:t>
            </a:r>
            <a:r>
              <a:rPr sz="3000" i="1" spc="-4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o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n l</a:t>
            </a:r>
            <a:r>
              <a:rPr sz="3000" i="1" spc="-9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o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s c</a:t>
            </a:r>
            <a:r>
              <a:rPr sz="3000" i="1" spc="-9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r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i</a:t>
            </a:r>
            <a:r>
              <a:rPr sz="3000" i="1" spc="-19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t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e</a:t>
            </a:r>
            <a:r>
              <a:rPr sz="3000" i="1" spc="-9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r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ios</a:t>
            </a:r>
            <a:r>
              <a:rPr sz="3000" i="1" spc="-9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de</a:t>
            </a:r>
            <a:r>
              <a:rPr sz="3000" i="1" spc="-9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in</a:t>
            </a:r>
            <a:r>
              <a:rPr sz="3000" i="1" spc="4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c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lu</a:t>
            </a:r>
            <a:r>
              <a:rPr sz="3000" i="1" spc="9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s</a:t>
            </a:r>
            <a:r>
              <a:rPr sz="3000" i="1" spc="0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ión</a:t>
            </a:r>
            <a:r>
              <a:rPr sz="3000" i="1" spc="-144" baseline="1365" dirty="0" smtClean="0">
                <a:solidFill>
                  <a:srgbClr val="006FC0"/>
                </a:solidFill>
                <a:latin typeface="Calibri Light"/>
                <a:cs typeface="Calibri Light"/>
              </a:rPr>
              <a:t>.”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11244072" y="19811"/>
            <a:ext cx="382524" cy="87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218164" y="-6096"/>
            <a:ext cx="379475" cy="867156"/>
          </a:xfrm>
          <a:custGeom>
            <a:avLst/>
            <a:gdLst/>
            <a:ahLst/>
            <a:cxnLst/>
            <a:rect l="l" t="t" r="r" b="b"/>
            <a:pathLst>
              <a:path w="379475" h="867156">
                <a:moveTo>
                  <a:pt x="379475" y="6096"/>
                </a:moveTo>
                <a:lnTo>
                  <a:pt x="0" y="6096"/>
                </a:lnTo>
                <a:lnTo>
                  <a:pt x="0" y="867156"/>
                </a:lnTo>
                <a:lnTo>
                  <a:pt x="379475" y="867156"/>
                </a:lnTo>
                <a:lnTo>
                  <a:pt x="379475" y="60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23548" y="25907"/>
            <a:ext cx="466344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597640" y="0"/>
            <a:ext cx="463296" cy="861060"/>
          </a:xfrm>
          <a:custGeom>
            <a:avLst/>
            <a:gdLst/>
            <a:ahLst/>
            <a:cxnLst/>
            <a:rect l="l" t="t" r="r" b="b"/>
            <a:pathLst>
              <a:path w="463296" h="861060">
                <a:moveTo>
                  <a:pt x="0" y="861060"/>
                </a:moveTo>
                <a:lnTo>
                  <a:pt x="463296" y="861060"/>
                </a:lnTo>
                <a:lnTo>
                  <a:pt x="463296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86160" y="6377938"/>
            <a:ext cx="382524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218164" y="6400799"/>
            <a:ext cx="379475" cy="457200"/>
          </a:xfrm>
          <a:custGeom>
            <a:avLst/>
            <a:gdLst/>
            <a:ahLst/>
            <a:cxnLst/>
            <a:rect l="l" t="t" r="r" b="b"/>
            <a:pathLst>
              <a:path w="379475" h="457199">
                <a:moveTo>
                  <a:pt x="379475" y="0"/>
                </a:moveTo>
                <a:lnTo>
                  <a:pt x="0" y="0"/>
                </a:lnTo>
                <a:lnTo>
                  <a:pt x="0" y="457199"/>
                </a:lnTo>
                <a:lnTo>
                  <a:pt x="379475" y="457199"/>
                </a:lnTo>
                <a:lnTo>
                  <a:pt x="379475" y="0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65636" y="6377938"/>
            <a:ext cx="46634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97640" y="6400799"/>
            <a:ext cx="463296" cy="457200"/>
          </a:xfrm>
          <a:custGeom>
            <a:avLst/>
            <a:gdLst/>
            <a:ahLst/>
            <a:cxnLst/>
            <a:rect l="l" t="t" r="r" b="b"/>
            <a:pathLst>
              <a:path w="463296" h="457199">
                <a:moveTo>
                  <a:pt x="463296" y="0"/>
                </a:moveTo>
                <a:lnTo>
                  <a:pt x="0" y="0"/>
                </a:lnTo>
                <a:lnTo>
                  <a:pt x="0" y="457199"/>
                </a:lnTo>
                <a:lnTo>
                  <a:pt x="463296" y="457199"/>
                </a:lnTo>
                <a:lnTo>
                  <a:pt x="463296" y="0"/>
                </a:lnTo>
                <a:close/>
              </a:path>
            </a:pathLst>
          </a:custGeom>
          <a:solidFill>
            <a:srgbClr val="EE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48" y="96011"/>
            <a:ext cx="4608576" cy="1228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48" y="766572"/>
            <a:ext cx="3273552" cy="12283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0510" y="1887474"/>
            <a:ext cx="4748784" cy="4431792"/>
          </a:xfrm>
          <a:custGeom>
            <a:avLst/>
            <a:gdLst/>
            <a:ahLst/>
            <a:cxnLst/>
            <a:rect l="l" t="t" r="r" b="b"/>
            <a:pathLst>
              <a:path w="4748784" h="4431792">
                <a:moveTo>
                  <a:pt x="0" y="738631"/>
                </a:moveTo>
                <a:lnTo>
                  <a:pt x="0" y="3693160"/>
                </a:lnTo>
                <a:lnTo>
                  <a:pt x="2448" y="3753737"/>
                </a:lnTo>
                <a:lnTo>
                  <a:pt x="9667" y="3812967"/>
                </a:lnTo>
                <a:lnTo>
                  <a:pt x="21467" y="3870658"/>
                </a:lnTo>
                <a:lnTo>
                  <a:pt x="37657" y="3926620"/>
                </a:lnTo>
                <a:lnTo>
                  <a:pt x="58047" y="3980664"/>
                </a:lnTo>
                <a:lnTo>
                  <a:pt x="82447" y="4032598"/>
                </a:lnTo>
                <a:lnTo>
                  <a:pt x="110667" y="4082234"/>
                </a:lnTo>
                <a:lnTo>
                  <a:pt x="142517" y="4129381"/>
                </a:lnTo>
                <a:lnTo>
                  <a:pt x="177806" y="4173849"/>
                </a:lnTo>
                <a:lnTo>
                  <a:pt x="216346" y="4215447"/>
                </a:lnTo>
                <a:lnTo>
                  <a:pt x="257944" y="4253986"/>
                </a:lnTo>
                <a:lnTo>
                  <a:pt x="302413" y="4289275"/>
                </a:lnTo>
                <a:lnTo>
                  <a:pt x="349560" y="4321125"/>
                </a:lnTo>
                <a:lnTo>
                  <a:pt x="399197" y="4349345"/>
                </a:lnTo>
                <a:lnTo>
                  <a:pt x="451133" y="4373745"/>
                </a:lnTo>
                <a:lnTo>
                  <a:pt x="505177" y="4394134"/>
                </a:lnTo>
                <a:lnTo>
                  <a:pt x="561141" y="4410324"/>
                </a:lnTo>
                <a:lnTo>
                  <a:pt x="618834" y="4422124"/>
                </a:lnTo>
                <a:lnTo>
                  <a:pt x="678065" y="4429343"/>
                </a:lnTo>
                <a:lnTo>
                  <a:pt x="738644" y="4431792"/>
                </a:lnTo>
                <a:lnTo>
                  <a:pt x="4010152" y="4431792"/>
                </a:lnTo>
                <a:lnTo>
                  <a:pt x="4070729" y="4429343"/>
                </a:lnTo>
                <a:lnTo>
                  <a:pt x="4129959" y="4422124"/>
                </a:lnTo>
                <a:lnTo>
                  <a:pt x="4187650" y="4410324"/>
                </a:lnTo>
                <a:lnTo>
                  <a:pt x="4243612" y="4394134"/>
                </a:lnTo>
                <a:lnTo>
                  <a:pt x="4297656" y="4373745"/>
                </a:lnTo>
                <a:lnTo>
                  <a:pt x="4349590" y="4349345"/>
                </a:lnTo>
                <a:lnTo>
                  <a:pt x="4399226" y="4321125"/>
                </a:lnTo>
                <a:lnTo>
                  <a:pt x="4446373" y="4289275"/>
                </a:lnTo>
                <a:lnTo>
                  <a:pt x="4490841" y="4253986"/>
                </a:lnTo>
                <a:lnTo>
                  <a:pt x="4532439" y="4215447"/>
                </a:lnTo>
                <a:lnTo>
                  <a:pt x="4570978" y="4173849"/>
                </a:lnTo>
                <a:lnTo>
                  <a:pt x="4606267" y="4129381"/>
                </a:lnTo>
                <a:lnTo>
                  <a:pt x="4638117" y="4082234"/>
                </a:lnTo>
                <a:lnTo>
                  <a:pt x="4666337" y="4032598"/>
                </a:lnTo>
                <a:lnTo>
                  <a:pt x="4690737" y="3980664"/>
                </a:lnTo>
                <a:lnTo>
                  <a:pt x="4711126" y="3926620"/>
                </a:lnTo>
                <a:lnTo>
                  <a:pt x="4727316" y="3870658"/>
                </a:lnTo>
                <a:lnTo>
                  <a:pt x="4739116" y="3812967"/>
                </a:lnTo>
                <a:lnTo>
                  <a:pt x="4746335" y="3753737"/>
                </a:lnTo>
                <a:lnTo>
                  <a:pt x="4748784" y="3693160"/>
                </a:lnTo>
                <a:lnTo>
                  <a:pt x="4748784" y="738631"/>
                </a:lnTo>
                <a:lnTo>
                  <a:pt x="4746335" y="678054"/>
                </a:lnTo>
                <a:lnTo>
                  <a:pt x="4739116" y="618824"/>
                </a:lnTo>
                <a:lnTo>
                  <a:pt x="4727316" y="561133"/>
                </a:lnTo>
                <a:lnTo>
                  <a:pt x="4711126" y="505171"/>
                </a:lnTo>
                <a:lnTo>
                  <a:pt x="4690737" y="451127"/>
                </a:lnTo>
                <a:lnTo>
                  <a:pt x="4666337" y="399193"/>
                </a:lnTo>
                <a:lnTo>
                  <a:pt x="4638117" y="349557"/>
                </a:lnTo>
                <a:lnTo>
                  <a:pt x="4606267" y="302410"/>
                </a:lnTo>
                <a:lnTo>
                  <a:pt x="4570978" y="257942"/>
                </a:lnTo>
                <a:lnTo>
                  <a:pt x="4532439" y="216344"/>
                </a:lnTo>
                <a:lnTo>
                  <a:pt x="4490841" y="177805"/>
                </a:lnTo>
                <a:lnTo>
                  <a:pt x="4446373" y="142516"/>
                </a:lnTo>
                <a:lnTo>
                  <a:pt x="4399226" y="110666"/>
                </a:lnTo>
                <a:lnTo>
                  <a:pt x="4349590" y="82446"/>
                </a:lnTo>
                <a:lnTo>
                  <a:pt x="4297656" y="58046"/>
                </a:lnTo>
                <a:lnTo>
                  <a:pt x="4243612" y="37657"/>
                </a:lnTo>
                <a:lnTo>
                  <a:pt x="4187650" y="21467"/>
                </a:lnTo>
                <a:lnTo>
                  <a:pt x="4129959" y="9667"/>
                </a:lnTo>
                <a:lnTo>
                  <a:pt x="4070729" y="2448"/>
                </a:lnTo>
                <a:lnTo>
                  <a:pt x="4010152" y="0"/>
                </a:lnTo>
                <a:lnTo>
                  <a:pt x="738644" y="0"/>
                </a:lnTo>
                <a:lnTo>
                  <a:pt x="678065" y="2448"/>
                </a:lnTo>
                <a:lnTo>
                  <a:pt x="618834" y="9667"/>
                </a:lnTo>
                <a:lnTo>
                  <a:pt x="561141" y="21467"/>
                </a:lnTo>
                <a:lnTo>
                  <a:pt x="505177" y="37657"/>
                </a:lnTo>
                <a:lnTo>
                  <a:pt x="451133" y="58046"/>
                </a:lnTo>
                <a:lnTo>
                  <a:pt x="399197" y="82446"/>
                </a:lnTo>
                <a:lnTo>
                  <a:pt x="349560" y="110666"/>
                </a:lnTo>
                <a:lnTo>
                  <a:pt x="302413" y="142516"/>
                </a:lnTo>
                <a:lnTo>
                  <a:pt x="257944" y="177805"/>
                </a:lnTo>
                <a:lnTo>
                  <a:pt x="216346" y="216344"/>
                </a:lnTo>
                <a:lnTo>
                  <a:pt x="177806" y="257942"/>
                </a:lnTo>
                <a:lnTo>
                  <a:pt x="142517" y="302410"/>
                </a:lnTo>
                <a:lnTo>
                  <a:pt x="110667" y="349557"/>
                </a:lnTo>
                <a:lnTo>
                  <a:pt x="82447" y="399193"/>
                </a:lnTo>
                <a:lnTo>
                  <a:pt x="58047" y="451127"/>
                </a:lnTo>
                <a:lnTo>
                  <a:pt x="37657" y="505171"/>
                </a:lnTo>
                <a:lnTo>
                  <a:pt x="21467" y="561133"/>
                </a:lnTo>
                <a:lnTo>
                  <a:pt x="9667" y="618824"/>
                </a:lnTo>
                <a:lnTo>
                  <a:pt x="2448" y="678054"/>
                </a:lnTo>
                <a:lnTo>
                  <a:pt x="0" y="73863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0510" y="1887474"/>
            <a:ext cx="4748784" cy="4431792"/>
          </a:xfrm>
          <a:custGeom>
            <a:avLst/>
            <a:gdLst/>
            <a:ahLst/>
            <a:cxnLst/>
            <a:rect l="l" t="t" r="r" b="b"/>
            <a:pathLst>
              <a:path w="4748784" h="4431792">
                <a:moveTo>
                  <a:pt x="0" y="738631"/>
                </a:moveTo>
                <a:lnTo>
                  <a:pt x="2448" y="678054"/>
                </a:lnTo>
                <a:lnTo>
                  <a:pt x="9667" y="618824"/>
                </a:lnTo>
                <a:lnTo>
                  <a:pt x="21467" y="561133"/>
                </a:lnTo>
                <a:lnTo>
                  <a:pt x="37657" y="505171"/>
                </a:lnTo>
                <a:lnTo>
                  <a:pt x="58047" y="451127"/>
                </a:lnTo>
                <a:lnTo>
                  <a:pt x="82447" y="399193"/>
                </a:lnTo>
                <a:lnTo>
                  <a:pt x="110667" y="349557"/>
                </a:lnTo>
                <a:lnTo>
                  <a:pt x="142517" y="302410"/>
                </a:lnTo>
                <a:lnTo>
                  <a:pt x="177806" y="257942"/>
                </a:lnTo>
                <a:lnTo>
                  <a:pt x="216346" y="216344"/>
                </a:lnTo>
                <a:lnTo>
                  <a:pt x="257944" y="177805"/>
                </a:lnTo>
                <a:lnTo>
                  <a:pt x="302413" y="142516"/>
                </a:lnTo>
                <a:lnTo>
                  <a:pt x="349560" y="110666"/>
                </a:lnTo>
                <a:lnTo>
                  <a:pt x="399197" y="82446"/>
                </a:lnTo>
                <a:lnTo>
                  <a:pt x="451133" y="58046"/>
                </a:lnTo>
                <a:lnTo>
                  <a:pt x="505177" y="37657"/>
                </a:lnTo>
                <a:lnTo>
                  <a:pt x="561141" y="21467"/>
                </a:lnTo>
                <a:lnTo>
                  <a:pt x="618834" y="9667"/>
                </a:lnTo>
                <a:lnTo>
                  <a:pt x="678065" y="2448"/>
                </a:lnTo>
                <a:lnTo>
                  <a:pt x="738644" y="0"/>
                </a:lnTo>
                <a:lnTo>
                  <a:pt x="4010152" y="0"/>
                </a:lnTo>
                <a:lnTo>
                  <a:pt x="4070729" y="2448"/>
                </a:lnTo>
                <a:lnTo>
                  <a:pt x="4129959" y="9667"/>
                </a:lnTo>
                <a:lnTo>
                  <a:pt x="4187650" y="21467"/>
                </a:lnTo>
                <a:lnTo>
                  <a:pt x="4243612" y="37657"/>
                </a:lnTo>
                <a:lnTo>
                  <a:pt x="4297656" y="58046"/>
                </a:lnTo>
                <a:lnTo>
                  <a:pt x="4349590" y="82446"/>
                </a:lnTo>
                <a:lnTo>
                  <a:pt x="4399226" y="110666"/>
                </a:lnTo>
                <a:lnTo>
                  <a:pt x="4446373" y="142516"/>
                </a:lnTo>
                <a:lnTo>
                  <a:pt x="4490841" y="177805"/>
                </a:lnTo>
                <a:lnTo>
                  <a:pt x="4532439" y="216344"/>
                </a:lnTo>
                <a:lnTo>
                  <a:pt x="4570978" y="257942"/>
                </a:lnTo>
                <a:lnTo>
                  <a:pt x="4606267" y="302410"/>
                </a:lnTo>
                <a:lnTo>
                  <a:pt x="4638117" y="349557"/>
                </a:lnTo>
                <a:lnTo>
                  <a:pt x="4666337" y="399193"/>
                </a:lnTo>
                <a:lnTo>
                  <a:pt x="4690737" y="451127"/>
                </a:lnTo>
                <a:lnTo>
                  <a:pt x="4711126" y="505171"/>
                </a:lnTo>
                <a:lnTo>
                  <a:pt x="4727316" y="561133"/>
                </a:lnTo>
                <a:lnTo>
                  <a:pt x="4739116" y="618824"/>
                </a:lnTo>
                <a:lnTo>
                  <a:pt x="4746335" y="678054"/>
                </a:lnTo>
                <a:lnTo>
                  <a:pt x="4748784" y="738631"/>
                </a:lnTo>
                <a:lnTo>
                  <a:pt x="4748784" y="3693160"/>
                </a:lnTo>
                <a:lnTo>
                  <a:pt x="4746335" y="3753737"/>
                </a:lnTo>
                <a:lnTo>
                  <a:pt x="4739116" y="3812967"/>
                </a:lnTo>
                <a:lnTo>
                  <a:pt x="4727316" y="3870658"/>
                </a:lnTo>
                <a:lnTo>
                  <a:pt x="4711126" y="3926620"/>
                </a:lnTo>
                <a:lnTo>
                  <a:pt x="4690737" y="3980664"/>
                </a:lnTo>
                <a:lnTo>
                  <a:pt x="4666337" y="4032598"/>
                </a:lnTo>
                <a:lnTo>
                  <a:pt x="4638117" y="4082234"/>
                </a:lnTo>
                <a:lnTo>
                  <a:pt x="4606267" y="4129381"/>
                </a:lnTo>
                <a:lnTo>
                  <a:pt x="4570978" y="4173849"/>
                </a:lnTo>
                <a:lnTo>
                  <a:pt x="4532439" y="4215447"/>
                </a:lnTo>
                <a:lnTo>
                  <a:pt x="4490841" y="4253986"/>
                </a:lnTo>
                <a:lnTo>
                  <a:pt x="4446373" y="4289275"/>
                </a:lnTo>
                <a:lnTo>
                  <a:pt x="4399226" y="4321125"/>
                </a:lnTo>
                <a:lnTo>
                  <a:pt x="4349590" y="4349345"/>
                </a:lnTo>
                <a:lnTo>
                  <a:pt x="4297656" y="4373745"/>
                </a:lnTo>
                <a:lnTo>
                  <a:pt x="4243612" y="4394134"/>
                </a:lnTo>
                <a:lnTo>
                  <a:pt x="4187650" y="4410324"/>
                </a:lnTo>
                <a:lnTo>
                  <a:pt x="4129959" y="4422124"/>
                </a:lnTo>
                <a:lnTo>
                  <a:pt x="4070729" y="4429343"/>
                </a:lnTo>
                <a:lnTo>
                  <a:pt x="4010152" y="4431792"/>
                </a:lnTo>
                <a:lnTo>
                  <a:pt x="738644" y="4431792"/>
                </a:lnTo>
                <a:lnTo>
                  <a:pt x="678065" y="4429343"/>
                </a:lnTo>
                <a:lnTo>
                  <a:pt x="618834" y="4422124"/>
                </a:lnTo>
                <a:lnTo>
                  <a:pt x="561141" y="4410324"/>
                </a:lnTo>
                <a:lnTo>
                  <a:pt x="505177" y="4394134"/>
                </a:lnTo>
                <a:lnTo>
                  <a:pt x="451133" y="4373745"/>
                </a:lnTo>
                <a:lnTo>
                  <a:pt x="399197" y="4349345"/>
                </a:lnTo>
                <a:lnTo>
                  <a:pt x="349560" y="4321125"/>
                </a:lnTo>
                <a:lnTo>
                  <a:pt x="302413" y="4289275"/>
                </a:lnTo>
                <a:lnTo>
                  <a:pt x="257944" y="4253986"/>
                </a:lnTo>
                <a:lnTo>
                  <a:pt x="216346" y="4215447"/>
                </a:lnTo>
                <a:lnTo>
                  <a:pt x="177806" y="4173849"/>
                </a:lnTo>
                <a:lnTo>
                  <a:pt x="142517" y="4129381"/>
                </a:lnTo>
                <a:lnTo>
                  <a:pt x="110667" y="4082234"/>
                </a:lnTo>
                <a:lnTo>
                  <a:pt x="82447" y="4032598"/>
                </a:lnTo>
                <a:lnTo>
                  <a:pt x="58047" y="3980664"/>
                </a:lnTo>
                <a:lnTo>
                  <a:pt x="37657" y="3926620"/>
                </a:lnTo>
                <a:lnTo>
                  <a:pt x="21467" y="3870658"/>
                </a:lnTo>
                <a:lnTo>
                  <a:pt x="9667" y="3812967"/>
                </a:lnTo>
                <a:lnTo>
                  <a:pt x="2448" y="3753737"/>
                </a:lnTo>
                <a:lnTo>
                  <a:pt x="0" y="3693160"/>
                </a:lnTo>
                <a:lnTo>
                  <a:pt x="0" y="738631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28410" y="1884426"/>
            <a:ext cx="4748784" cy="4430268"/>
          </a:xfrm>
          <a:custGeom>
            <a:avLst/>
            <a:gdLst/>
            <a:ahLst/>
            <a:cxnLst/>
            <a:rect l="l" t="t" r="r" b="b"/>
            <a:pathLst>
              <a:path w="4748784" h="4430268">
                <a:moveTo>
                  <a:pt x="0" y="738377"/>
                </a:moveTo>
                <a:lnTo>
                  <a:pt x="0" y="3691890"/>
                </a:lnTo>
                <a:lnTo>
                  <a:pt x="2447" y="3752447"/>
                </a:lnTo>
                <a:lnTo>
                  <a:pt x="9664" y="3811656"/>
                </a:lnTo>
                <a:lnTo>
                  <a:pt x="21459" y="3869327"/>
                </a:lnTo>
                <a:lnTo>
                  <a:pt x="37642" y="3925270"/>
                </a:lnTo>
                <a:lnTo>
                  <a:pt x="58025" y="3979295"/>
                </a:lnTo>
                <a:lnTo>
                  <a:pt x="82416" y="4031212"/>
                </a:lnTo>
                <a:lnTo>
                  <a:pt x="110625" y="4080831"/>
                </a:lnTo>
                <a:lnTo>
                  <a:pt x="142463" y="4127961"/>
                </a:lnTo>
                <a:lnTo>
                  <a:pt x="177740" y="4172414"/>
                </a:lnTo>
                <a:lnTo>
                  <a:pt x="216265" y="4213998"/>
                </a:lnTo>
                <a:lnTo>
                  <a:pt x="257848" y="4252523"/>
                </a:lnTo>
                <a:lnTo>
                  <a:pt x="302300" y="4287800"/>
                </a:lnTo>
                <a:lnTo>
                  <a:pt x="349431" y="4319639"/>
                </a:lnTo>
                <a:lnTo>
                  <a:pt x="399049" y="4347849"/>
                </a:lnTo>
                <a:lnTo>
                  <a:pt x="450967" y="4372241"/>
                </a:lnTo>
                <a:lnTo>
                  <a:pt x="504992" y="4392623"/>
                </a:lnTo>
                <a:lnTo>
                  <a:pt x="560936" y="4408808"/>
                </a:lnTo>
                <a:lnTo>
                  <a:pt x="618608" y="4420603"/>
                </a:lnTo>
                <a:lnTo>
                  <a:pt x="677819" y="4427820"/>
                </a:lnTo>
                <a:lnTo>
                  <a:pt x="738378" y="4430268"/>
                </a:lnTo>
                <a:lnTo>
                  <a:pt x="4010406" y="4430268"/>
                </a:lnTo>
                <a:lnTo>
                  <a:pt x="4070964" y="4427820"/>
                </a:lnTo>
                <a:lnTo>
                  <a:pt x="4130175" y="4420603"/>
                </a:lnTo>
                <a:lnTo>
                  <a:pt x="4187847" y="4408808"/>
                </a:lnTo>
                <a:lnTo>
                  <a:pt x="4243791" y="4392623"/>
                </a:lnTo>
                <a:lnTo>
                  <a:pt x="4297816" y="4372241"/>
                </a:lnTo>
                <a:lnTo>
                  <a:pt x="4349734" y="4347849"/>
                </a:lnTo>
                <a:lnTo>
                  <a:pt x="4399352" y="4319639"/>
                </a:lnTo>
                <a:lnTo>
                  <a:pt x="4446483" y="4287800"/>
                </a:lnTo>
                <a:lnTo>
                  <a:pt x="4490935" y="4252523"/>
                </a:lnTo>
                <a:lnTo>
                  <a:pt x="4532518" y="4213998"/>
                </a:lnTo>
                <a:lnTo>
                  <a:pt x="4571043" y="4172414"/>
                </a:lnTo>
                <a:lnTo>
                  <a:pt x="4606320" y="4127961"/>
                </a:lnTo>
                <a:lnTo>
                  <a:pt x="4638158" y="4080831"/>
                </a:lnTo>
                <a:lnTo>
                  <a:pt x="4666367" y="4031212"/>
                </a:lnTo>
                <a:lnTo>
                  <a:pt x="4690758" y="3979295"/>
                </a:lnTo>
                <a:lnTo>
                  <a:pt x="4711141" y="3925270"/>
                </a:lnTo>
                <a:lnTo>
                  <a:pt x="4727324" y="3869327"/>
                </a:lnTo>
                <a:lnTo>
                  <a:pt x="4739119" y="3811656"/>
                </a:lnTo>
                <a:lnTo>
                  <a:pt x="4746336" y="3752447"/>
                </a:lnTo>
                <a:lnTo>
                  <a:pt x="4748784" y="3691890"/>
                </a:lnTo>
                <a:lnTo>
                  <a:pt x="4748784" y="738377"/>
                </a:lnTo>
                <a:lnTo>
                  <a:pt x="4746336" y="677819"/>
                </a:lnTo>
                <a:lnTo>
                  <a:pt x="4739119" y="618608"/>
                </a:lnTo>
                <a:lnTo>
                  <a:pt x="4727324" y="560936"/>
                </a:lnTo>
                <a:lnTo>
                  <a:pt x="4711141" y="504992"/>
                </a:lnTo>
                <a:lnTo>
                  <a:pt x="4690758" y="450967"/>
                </a:lnTo>
                <a:lnTo>
                  <a:pt x="4666367" y="399049"/>
                </a:lnTo>
                <a:lnTo>
                  <a:pt x="4638158" y="349431"/>
                </a:lnTo>
                <a:lnTo>
                  <a:pt x="4606320" y="302300"/>
                </a:lnTo>
                <a:lnTo>
                  <a:pt x="4571043" y="257848"/>
                </a:lnTo>
                <a:lnTo>
                  <a:pt x="4532518" y="216265"/>
                </a:lnTo>
                <a:lnTo>
                  <a:pt x="4490935" y="177740"/>
                </a:lnTo>
                <a:lnTo>
                  <a:pt x="4446483" y="142463"/>
                </a:lnTo>
                <a:lnTo>
                  <a:pt x="4399352" y="110625"/>
                </a:lnTo>
                <a:lnTo>
                  <a:pt x="4349734" y="82416"/>
                </a:lnTo>
                <a:lnTo>
                  <a:pt x="4297816" y="58025"/>
                </a:lnTo>
                <a:lnTo>
                  <a:pt x="4243791" y="37642"/>
                </a:lnTo>
                <a:lnTo>
                  <a:pt x="4187847" y="21459"/>
                </a:lnTo>
                <a:lnTo>
                  <a:pt x="4130175" y="9664"/>
                </a:lnTo>
                <a:lnTo>
                  <a:pt x="4070964" y="2447"/>
                </a:lnTo>
                <a:lnTo>
                  <a:pt x="4010406" y="0"/>
                </a:lnTo>
                <a:lnTo>
                  <a:pt x="738378" y="0"/>
                </a:lnTo>
                <a:lnTo>
                  <a:pt x="677819" y="2447"/>
                </a:lnTo>
                <a:lnTo>
                  <a:pt x="618608" y="9664"/>
                </a:lnTo>
                <a:lnTo>
                  <a:pt x="560936" y="21459"/>
                </a:lnTo>
                <a:lnTo>
                  <a:pt x="504992" y="37642"/>
                </a:lnTo>
                <a:lnTo>
                  <a:pt x="450967" y="58025"/>
                </a:lnTo>
                <a:lnTo>
                  <a:pt x="399049" y="82416"/>
                </a:lnTo>
                <a:lnTo>
                  <a:pt x="349431" y="110625"/>
                </a:lnTo>
                <a:lnTo>
                  <a:pt x="302300" y="142463"/>
                </a:lnTo>
                <a:lnTo>
                  <a:pt x="257848" y="177740"/>
                </a:lnTo>
                <a:lnTo>
                  <a:pt x="216265" y="216265"/>
                </a:lnTo>
                <a:lnTo>
                  <a:pt x="177740" y="257848"/>
                </a:lnTo>
                <a:lnTo>
                  <a:pt x="142463" y="302300"/>
                </a:lnTo>
                <a:lnTo>
                  <a:pt x="110625" y="349431"/>
                </a:lnTo>
                <a:lnTo>
                  <a:pt x="82416" y="399049"/>
                </a:lnTo>
                <a:lnTo>
                  <a:pt x="58025" y="450967"/>
                </a:lnTo>
                <a:lnTo>
                  <a:pt x="37642" y="504992"/>
                </a:lnTo>
                <a:lnTo>
                  <a:pt x="21459" y="560936"/>
                </a:lnTo>
                <a:lnTo>
                  <a:pt x="9664" y="618608"/>
                </a:lnTo>
                <a:lnTo>
                  <a:pt x="2447" y="677819"/>
                </a:lnTo>
                <a:lnTo>
                  <a:pt x="0" y="73837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8410" y="1884426"/>
            <a:ext cx="4748784" cy="4430268"/>
          </a:xfrm>
          <a:custGeom>
            <a:avLst/>
            <a:gdLst/>
            <a:ahLst/>
            <a:cxnLst/>
            <a:rect l="l" t="t" r="r" b="b"/>
            <a:pathLst>
              <a:path w="4748784" h="4430268">
                <a:moveTo>
                  <a:pt x="0" y="738377"/>
                </a:moveTo>
                <a:lnTo>
                  <a:pt x="2447" y="677819"/>
                </a:lnTo>
                <a:lnTo>
                  <a:pt x="9664" y="618608"/>
                </a:lnTo>
                <a:lnTo>
                  <a:pt x="21459" y="560936"/>
                </a:lnTo>
                <a:lnTo>
                  <a:pt x="37642" y="504992"/>
                </a:lnTo>
                <a:lnTo>
                  <a:pt x="58025" y="450967"/>
                </a:lnTo>
                <a:lnTo>
                  <a:pt x="82416" y="399049"/>
                </a:lnTo>
                <a:lnTo>
                  <a:pt x="110625" y="349431"/>
                </a:lnTo>
                <a:lnTo>
                  <a:pt x="142463" y="302300"/>
                </a:lnTo>
                <a:lnTo>
                  <a:pt x="177740" y="257848"/>
                </a:lnTo>
                <a:lnTo>
                  <a:pt x="216265" y="216265"/>
                </a:lnTo>
                <a:lnTo>
                  <a:pt x="257848" y="177740"/>
                </a:lnTo>
                <a:lnTo>
                  <a:pt x="302300" y="142463"/>
                </a:lnTo>
                <a:lnTo>
                  <a:pt x="349431" y="110625"/>
                </a:lnTo>
                <a:lnTo>
                  <a:pt x="399049" y="82416"/>
                </a:lnTo>
                <a:lnTo>
                  <a:pt x="450967" y="58025"/>
                </a:lnTo>
                <a:lnTo>
                  <a:pt x="504992" y="37642"/>
                </a:lnTo>
                <a:lnTo>
                  <a:pt x="560936" y="21459"/>
                </a:lnTo>
                <a:lnTo>
                  <a:pt x="618608" y="9664"/>
                </a:lnTo>
                <a:lnTo>
                  <a:pt x="677819" y="2447"/>
                </a:lnTo>
                <a:lnTo>
                  <a:pt x="738378" y="0"/>
                </a:lnTo>
                <a:lnTo>
                  <a:pt x="4010406" y="0"/>
                </a:lnTo>
                <a:lnTo>
                  <a:pt x="4070964" y="2447"/>
                </a:lnTo>
                <a:lnTo>
                  <a:pt x="4130175" y="9664"/>
                </a:lnTo>
                <a:lnTo>
                  <a:pt x="4187847" y="21459"/>
                </a:lnTo>
                <a:lnTo>
                  <a:pt x="4243791" y="37642"/>
                </a:lnTo>
                <a:lnTo>
                  <a:pt x="4297816" y="58025"/>
                </a:lnTo>
                <a:lnTo>
                  <a:pt x="4349734" y="82416"/>
                </a:lnTo>
                <a:lnTo>
                  <a:pt x="4399352" y="110625"/>
                </a:lnTo>
                <a:lnTo>
                  <a:pt x="4446483" y="142463"/>
                </a:lnTo>
                <a:lnTo>
                  <a:pt x="4490935" y="177740"/>
                </a:lnTo>
                <a:lnTo>
                  <a:pt x="4532518" y="216265"/>
                </a:lnTo>
                <a:lnTo>
                  <a:pt x="4571043" y="257848"/>
                </a:lnTo>
                <a:lnTo>
                  <a:pt x="4606320" y="302300"/>
                </a:lnTo>
                <a:lnTo>
                  <a:pt x="4638158" y="349431"/>
                </a:lnTo>
                <a:lnTo>
                  <a:pt x="4666367" y="399049"/>
                </a:lnTo>
                <a:lnTo>
                  <a:pt x="4690758" y="450967"/>
                </a:lnTo>
                <a:lnTo>
                  <a:pt x="4711141" y="504992"/>
                </a:lnTo>
                <a:lnTo>
                  <a:pt x="4727324" y="560936"/>
                </a:lnTo>
                <a:lnTo>
                  <a:pt x="4739119" y="618608"/>
                </a:lnTo>
                <a:lnTo>
                  <a:pt x="4746336" y="677819"/>
                </a:lnTo>
                <a:lnTo>
                  <a:pt x="4748784" y="738377"/>
                </a:lnTo>
                <a:lnTo>
                  <a:pt x="4748784" y="3691890"/>
                </a:lnTo>
                <a:lnTo>
                  <a:pt x="4746336" y="3752447"/>
                </a:lnTo>
                <a:lnTo>
                  <a:pt x="4739119" y="3811656"/>
                </a:lnTo>
                <a:lnTo>
                  <a:pt x="4727324" y="3869327"/>
                </a:lnTo>
                <a:lnTo>
                  <a:pt x="4711141" y="3925270"/>
                </a:lnTo>
                <a:lnTo>
                  <a:pt x="4690758" y="3979295"/>
                </a:lnTo>
                <a:lnTo>
                  <a:pt x="4666367" y="4031212"/>
                </a:lnTo>
                <a:lnTo>
                  <a:pt x="4638158" y="4080831"/>
                </a:lnTo>
                <a:lnTo>
                  <a:pt x="4606320" y="4127961"/>
                </a:lnTo>
                <a:lnTo>
                  <a:pt x="4571043" y="4172414"/>
                </a:lnTo>
                <a:lnTo>
                  <a:pt x="4532518" y="4213998"/>
                </a:lnTo>
                <a:lnTo>
                  <a:pt x="4490935" y="4252523"/>
                </a:lnTo>
                <a:lnTo>
                  <a:pt x="4446483" y="4287800"/>
                </a:lnTo>
                <a:lnTo>
                  <a:pt x="4399352" y="4319639"/>
                </a:lnTo>
                <a:lnTo>
                  <a:pt x="4349734" y="4347849"/>
                </a:lnTo>
                <a:lnTo>
                  <a:pt x="4297816" y="4372241"/>
                </a:lnTo>
                <a:lnTo>
                  <a:pt x="4243791" y="4392623"/>
                </a:lnTo>
                <a:lnTo>
                  <a:pt x="4187847" y="4408808"/>
                </a:lnTo>
                <a:lnTo>
                  <a:pt x="4130175" y="4420603"/>
                </a:lnTo>
                <a:lnTo>
                  <a:pt x="4070964" y="4427820"/>
                </a:lnTo>
                <a:lnTo>
                  <a:pt x="4010406" y="4430268"/>
                </a:lnTo>
                <a:lnTo>
                  <a:pt x="738378" y="4430268"/>
                </a:lnTo>
                <a:lnTo>
                  <a:pt x="677819" y="4427820"/>
                </a:lnTo>
                <a:lnTo>
                  <a:pt x="618608" y="4420603"/>
                </a:lnTo>
                <a:lnTo>
                  <a:pt x="560936" y="4408808"/>
                </a:lnTo>
                <a:lnTo>
                  <a:pt x="504992" y="4392623"/>
                </a:lnTo>
                <a:lnTo>
                  <a:pt x="450967" y="4372241"/>
                </a:lnTo>
                <a:lnTo>
                  <a:pt x="399049" y="4347849"/>
                </a:lnTo>
                <a:lnTo>
                  <a:pt x="349431" y="4319639"/>
                </a:lnTo>
                <a:lnTo>
                  <a:pt x="302300" y="4287800"/>
                </a:lnTo>
                <a:lnTo>
                  <a:pt x="257848" y="4252523"/>
                </a:lnTo>
                <a:lnTo>
                  <a:pt x="216265" y="4213998"/>
                </a:lnTo>
                <a:lnTo>
                  <a:pt x="177740" y="4172414"/>
                </a:lnTo>
                <a:lnTo>
                  <a:pt x="142463" y="4127961"/>
                </a:lnTo>
                <a:lnTo>
                  <a:pt x="110625" y="4080831"/>
                </a:lnTo>
                <a:lnTo>
                  <a:pt x="82416" y="4031212"/>
                </a:lnTo>
                <a:lnTo>
                  <a:pt x="58025" y="3979295"/>
                </a:lnTo>
                <a:lnTo>
                  <a:pt x="37642" y="3925270"/>
                </a:lnTo>
                <a:lnTo>
                  <a:pt x="21459" y="3869327"/>
                </a:lnTo>
                <a:lnTo>
                  <a:pt x="9664" y="3811656"/>
                </a:lnTo>
                <a:lnTo>
                  <a:pt x="2447" y="3752447"/>
                </a:lnTo>
                <a:lnTo>
                  <a:pt x="0" y="3691890"/>
                </a:lnTo>
                <a:lnTo>
                  <a:pt x="0" y="738377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2324" y="30479"/>
            <a:ext cx="4608576" cy="12283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2324" y="701040"/>
            <a:ext cx="3939539" cy="12283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35572" y="274976"/>
            <a:ext cx="2919975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6600" spc="0" baseline="4437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CRITERIOS</a:t>
            </a:r>
            <a:endParaRPr sz="44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19427" y="274976"/>
            <a:ext cx="831810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6600" spc="0" baseline="4437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DE</a:t>
            </a:r>
            <a:endParaRPr sz="4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700" y="340508"/>
            <a:ext cx="2919975" cy="1255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80"/>
              </a:lnSpc>
              <a:spcBef>
                <a:spcPts val="259"/>
              </a:spcBef>
            </a:pPr>
            <a:r>
              <a:rPr sz="6600" spc="0" baseline="8874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CRITERIOS</a:t>
            </a:r>
            <a:endParaRPr sz="4400">
              <a:latin typeface="Lucida Sans Unicode"/>
              <a:cs typeface="Lucida Sans Unicode"/>
            </a:endParaRPr>
          </a:p>
          <a:p>
            <a:pPr marL="12700" marR="83941">
              <a:lnSpc>
                <a:spcPts val="4705"/>
              </a:lnSpc>
            </a:pPr>
            <a:r>
              <a:rPr sz="6600" spc="0" baseline="3944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INGRESO:</a:t>
            </a:r>
            <a:endParaRPr sz="4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8556" y="340508"/>
            <a:ext cx="831810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6600" spc="0" baseline="4437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DE</a:t>
            </a:r>
            <a:endParaRPr sz="4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5572" y="946008"/>
            <a:ext cx="332231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6600" spc="0" baseline="4437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EXCLUSION:</a:t>
            </a:r>
            <a:endParaRPr sz="4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5200" y="2156460"/>
            <a:ext cx="4134620" cy="1194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spc="-44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obl</a:t>
            </a:r>
            <a:r>
              <a:rPr sz="3000" spc="4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3000" spc="-9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ón</a:t>
            </a:r>
            <a:r>
              <a:rPr sz="3000" spc="-39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in</a:t>
            </a:r>
            <a:r>
              <a:rPr sz="3000" spc="9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cr</a:t>
            </a:r>
            <a:r>
              <a:rPr sz="3000" spc="4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3000" spc="-25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000" spc="-49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4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n los</a:t>
            </a:r>
            <a:r>
              <a:rPr sz="3000" spc="-14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3000" spc="4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-19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000" spc="-29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os</a:t>
            </a:r>
            <a:r>
              <a:rPr sz="3000" spc="-39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000" spc="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lud</a:t>
            </a:r>
            <a:r>
              <a:rPr sz="3000" spc="-2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3000" spc="-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-1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000" spc="-25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000" spc="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nción</a:t>
            </a:r>
            <a:r>
              <a:rPr sz="3000" spc="-3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3000" spc="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ima</a:t>
            </a:r>
            <a:r>
              <a:rPr sz="3000" spc="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3000" spc="-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,</a:t>
            </a:r>
            <a:r>
              <a:rPr sz="3000" spc="-3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-2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al</a:t>
            </a:r>
            <a:r>
              <a:rPr sz="3000" spc="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dada</a:t>
            </a:r>
            <a:r>
              <a:rPr sz="3000" spc="-5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por</a:t>
            </a:r>
            <a:endParaRPr sz="2000">
              <a:latin typeface="Calibri Light"/>
              <a:cs typeface="Calibri Light"/>
            </a:endParaRPr>
          </a:p>
          <a:p>
            <a:pPr marL="12700" marR="38176">
              <a:lnSpc>
                <a:spcPts val="2400"/>
              </a:lnSpc>
            </a:pPr>
            <a:r>
              <a:rPr sz="3000" spc="-1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F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ONASA,</a:t>
            </a:r>
            <a:r>
              <a:rPr sz="3000" spc="-1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que</a:t>
            </a:r>
            <a:r>
              <a:rPr sz="3000" spc="-1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cumpla</a:t>
            </a:r>
            <a:r>
              <a:rPr sz="3000" spc="-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-25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on</a:t>
            </a:r>
            <a:r>
              <a:rPr sz="3000" spc="-1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los</a:t>
            </a:r>
            <a:r>
              <a:rPr sz="3000" spc="-1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sigui</a:t>
            </a:r>
            <a:r>
              <a:rPr sz="3000" spc="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-1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000" spc="-25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000" spc="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endParaRPr sz="2000">
              <a:latin typeface="Calibri Light"/>
              <a:cs typeface="Calibri Light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cri</a:t>
            </a:r>
            <a:r>
              <a:rPr sz="3000" spc="-1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io</a:t>
            </a:r>
            <a:r>
              <a:rPr sz="3000" spc="-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: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4066" y="2208047"/>
            <a:ext cx="4074151" cy="3546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- </a:t>
            </a:r>
            <a:r>
              <a:rPr sz="2700" spc="-39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700" spc="-34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so</a:t>
            </a:r>
            <a:r>
              <a:rPr sz="2700" spc="-4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as</a:t>
            </a:r>
            <a:r>
              <a:rPr sz="2700" spc="14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-9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on d</a:t>
            </a:r>
            <a:r>
              <a:rPr sz="2700" spc="-4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agn</a:t>
            </a:r>
            <a:r>
              <a:rPr sz="2700" spc="-4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ó</a:t>
            </a:r>
            <a:r>
              <a:rPr sz="2700" spc="-25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700" spc="-4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700" spc="-9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700" spc="19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de d</a:t>
            </a:r>
            <a:r>
              <a:rPr sz="2700" spc="-4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ab</a:t>
            </a:r>
            <a:r>
              <a:rPr sz="2700" spc="-9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700" spc="-14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es</a:t>
            </a:r>
            <a:r>
              <a:rPr sz="2700" spc="9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700" spc="-4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po</a:t>
            </a:r>
            <a:endParaRPr sz="1800">
              <a:latin typeface="Calibri Light"/>
              <a:cs typeface="Calibri Light"/>
            </a:endParaRPr>
          </a:p>
          <a:p>
            <a:pPr marL="12700" marR="34290">
              <a:lnSpc>
                <a:spcPts val="2160"/>
              </a:lnSpc>
              <a:spcBef>
                <a:spcPts val="11"/>
              </a:spcBef>
            </a:pP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1.</a:t>
            </a:r>
            <a:endParaRPr sz="1800">
              <a:latin typeface="Calibri Light"/>
              <a:cs typeface="Calibri Light"/>
            </a:endParaRPr>
          </a:p>
          <a:p>
            <a:pPr marL="12700" marR="34290">
              <a:lnSpc>
                <a:spcPts val="2160"/>
              </a:lnSpc>
            </a:pP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- </a:t>
            </a:r>
            <a:r>
              <a:rPr sz="2700" spc="-3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700" spc="-3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sonas</a:t>
            </a:r>
            <a:r>
              <a:rPr sz="2700" spc="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2700" spc="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15 y m</a:t>
            </a:r>
            <a:r>
              <a:rPr sz="2700" spc="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á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s años</a:t>
            </a:r>
            <a:r>
              <a:rPr sz="2700" spc="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-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on diab</a:t>
            </a:r>
            <a:r>
              <a:rPr sz="2700" spc="-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700" spc="-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es</a:t>
            </a:r>
            <a:endParaRPr sz="1800">
              <a:latin typeface="Calibri Light"/>
              <a:cs typeface="Calibri Light"/>
            </a:endParaRPr>
          </a:p>
          <a:p>
            <a:pPr marL="12700" marR="34290">
              <a:lnSpc>
                <a:spcPts val="2160"/>
              </a:lnSpc>
            </a:pP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melli</a:t>
            </a:r>
            <a:r>
              <a:rPr sz="2700" spc="-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us</a:t>
            </a:r>
            <a:r>
              <a:rPr sz="2700" spc="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2.</a:t>
            </a:r>
            <a:endParaRPr sz="1800">
              <a:latin typeface="Calibri Light"/>
              <a:cs typeface="Calibri Light"/>
            </a:endParaRPr>
          </a:p>
          <a:p>
            <a:pPr marL="12700" marR="34290">
              <a:lnSpc>
                <a:spcPts val="2160"/>
              </a:lnSpc>
            </a:pP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- </a:t>
            </a:r>
            <a:r>
              <a:rPr sz="2700" spc="-3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700" spc="-3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sonas</a:t>
            </a:r>
            <a:r>
              <a:rPr sz="2700" spc="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2700" spc="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15 y m</a:t>
            </a:r>
            <a:r>
              <a:rPr sz="2700" spc="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á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s años</a:t>
            </a:r>
            <a:r>
              <a:rPr sz="2700" spc="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-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on</a:t>
            </a:r>
            <a:endParaRPr sz="1800">
              <a:latin typeface="Calibri Light"/>
              <a:cs typeface="Calibri Light"/>
            </a:endParaRPr>
          </a:p>
          <a:p>
            <a:pPr marL="12700" marR="34290">
              <a:lnSpc>
                <a:spcPts val="2160"/>
              </a:lnSpc>
            </a:pP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hip</a:t>
            </a:r>
            <a:r>
              <a:rPr sz="2700" spc="-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700" spc="-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ens</a:t>
            </a:r>
            <a:r>
              <a:rPr sz="2700" spc="-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ón</a:t>
            </a:r>
            <a:r>
              <a:rPr sz="2700" spc="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ar</a:t>
            </a:r>
            <a:r>
              <a:rPr sz="2700" spc="-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erial.</a:t>
            </a:r>
            <a:endParaRPr sz="1800">
              <a:latin typeface="Calibri Light"/>
              <a:cs typeface="Calibri Light"/>
            </a:endParaRPr>
          </a:p>
          <a:p>
            <a:pPr marL="12700" marR="34290">
              <a:lnSpc>
                <a:spcPts val="2160"/>
              </a:lnSpc>
            </a:pP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- </a:t>
            </a:r>
            <a:r>
              <a:rPr sz="2700" spc="-3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700" spc="-3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sonas</a:t>
            </a:r>
            <a:r>
              <a:rPr sz="2700" spc="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-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on </a:t>
            </a:r>
            <a:r>
              <a:rPr sz="2700" spc="-3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700" spc="-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700" spc="-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ol</a:t>
            </a:r>
            <a:r>
              <a:rPr sz="2700" spc="-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2700" spc="-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í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as</a:t>
            </a:r>
            <a:r>
              <a:rPr sz="2700" spc="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-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700" spc="-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di</a:t>
            </a:r>
            <a:r>
              <a:rPr sz="2700" spc="-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700" spc="-25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as</a:t>
            </a:r>
            <a:r>
              <a:rPr sz="2700" spc="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ular</a:t>
            </a:r>
            <a:endParaRPr sz="1800">
              <a:latin typeface="Calibri Light"/>
              <a:cs typeface="Calibri Light"/>
            </a:endParaRPr>
          </a:p>
          <a:p>
            <a:pPr marL="12700" marR="34290">
              <a:lnSpc>
                <a:spcPts val="2160"/>
              </a:lnSpc>
            </a:pP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- </a:t>
            </a:r>
            <a:r>
              <a:rPr sz="2700" spc="-3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700" spc="-3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sonas</a:t>
            </a:r>
            <a:r>
              <a:rPr sz="2700" spc="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-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on p</a:t>
            </a:r>
            <a:r>
              <a:rPr sz="2700" spc="-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700" spc="-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ol</a:t>
            </a:r>
            <a:r>
              <a:rPr sz="2700" spc="-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2700" spc="-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í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700" spc="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on</a:t>
            </a:r>
            <a:r>
              <a:rPr sz="2700" spc="-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ol</a:t>
            </a:r>
            <a:r>
              <a:rPr sz="2700" spc="-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ó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2700" spc="-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700" spc="-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 c</a:t>
            </a:r>
            <a:r>
              <a:rPr sz="2700" spc="-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endParaRPr sz="1800">
              <a:latin typeface="Calibri Light"/>
              <a:cs typeface="Calibri Light"/>
            </a:endParaRPr>
          </a:p>
          <a:p>
            <a:pPr marL="12700" marR="34290">
              <a:lnSpc>
                <a:spcPts val="2160"/>
              </a:lnSpc>
            </a:pP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700" spc="-3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700" spc="-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700" spc="-2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700" spc="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ie</a:t>
            </a:r>
            <a:r>
              <a:rPr sz="2700" spc="-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nt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700" spc="-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700" spc="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tual o </a:t>
            </a:r>
            <a:r>
              <a:rPr sz="2700" spc="-1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ecie</a:t>
            </a:r>
            <a:r>
              <a:rPr sz="2700" spc="-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700" spc="-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e.</a:t>
            </a:r>
            <a:endParaRPr sz="1800">
              <a:latin typeface="Calibri Light"/>
              <a:cs typeface="Calibri Light"/>
            </a:endParaRPr>
          </a:p>
          <a:p>
            <a:pPr marL="12700" marR="34290">
              <a:lnSpc>
                <a:spcPts val="2160"/>
              </a:lnSpc>
            </a:pP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- </a:t>
            </a:r>
            <a:r>
              <a:rPr sz="2700" spc="-3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700" spc="-3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so</a:t>
            </a:r>
            <a:r>
              <a:rPr sz="2700" spc="-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as</a:t>
            </a:r>
            <a:r>
              <a:rPr sz="2700" spc="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-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on </a:t>
            </a:r>
            <a:r>
              <a:rPr sz="2700" spc="-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nsuficiencia</a:t>
            </a:r>
            <a:r>
              <a:rPr sz="2700" spc="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700" spc="-25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700" spc="-3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áni</a:t>
            </a:r>
            <a:r>
              <a:rPr sz="2700" spc="-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700" spc="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(</a:t>
            </a:r>
            <a:r>
              <a:rPr sz="2700" spc="-1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enal,</a:t>
            </a:r>
            <a:endParaRPr sz="1800">
              <a:latin typeface="Calibri Light"/>
              <a:cs typeface="Calibri Light"/>
            </a:endParaRPr>
          </a:p>
          <a:p>
            <a:pPr marL="12700" marR="34290">
              <a:lnSpc>
                <a:spcPts val="2165"/>
              </a:lnSpc>
              <a:spcBef>
                <a:spcPts val="0"/>
              </a:spcBef>
            </a:pPr>
            <a:r>
              <a:rPr sz="2700" spc="-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700" spc="-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día</a:t>
            </a:r>
            <a:r>
              <a:rPr sz="2700" spc="-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a,</a:t>
            </a:r>
            <a:r>
              <a:rPr sz="2700" spc="-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hep</a:t>
            </a:r>
            <a:r>
              <a:rPr sz="2700" spc="-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á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700" spc="-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700" spc="-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a)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ts val="2160"/>
              </a:lnSpc>
            </a:pP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- O</a:t>
            </a:r>
            <a:r>
              <a:rPr sz="2700" spc="-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700" spc="-2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as</a:t>
            </a:r>
            <a:r>
              <a:rPr sz="2700" spc="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700" spc="-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700" spc="-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ol</a:t>
            </a:r>
            <a:r>
              <a:rPr sz="2700" spc="-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2700" spc="-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í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as</a:t>
            </a:r>
            <a:r>
              <a:rPr sz="2700" spc="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que</a:t>
            </a:r>
            <a:r>
              <a:rPr sz="2700" spc="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 </a:t>
            </a:r>
            <a:r>
              <a:rPr sz="2700" spc="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j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uicio del</a:t>
            </a:r>
            <a:r>
              <a:rPr sz="2700" spc="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-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700" spc="-25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alu</a:t>
            </a:r>
            <a:r>
              <a:rPr sz="2700" spc="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dor</a:t>
            </a:r>
            <a:endParaRPr sz="1800">
              <a:latin typeface="Calibri Light"/>
              <a:cs typeface="Calibri Light"/>
            </a:endParaRPr>
          </a:p>
          <a:p>
            <a:pPr marL="12700" marR="34290">
              <a:lnSpc>
                <a:spcPts val="2160"/>
              </a:lnSpc>
            </a:pPr>
            <a:r>
              <a:rPr sz="2700" spc="-9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700" spc="-1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700" spc="-3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aindique</a:t>
            </a:r>
            <a:r>
              <a:rPr sz="2700" spc="4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ing</a:t>
            </a:r>
            <a:r>
              <a:rPr sz="2700" spc="-25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700" spc="0" baseline="1517" dirty="0" smtClean="0">
                <a:solidFill>
                  <a:srgbClr val="FFFFFF"/>
                </a:solidFill>
                <a:latin typeface="Calibri Light"/>
                <a:cs typeface="Calibri Light"/>
              </a:rPr>
              <a:t>eso.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5200" y="3665490"/>
            <a:ext cx="4174735" cy="1209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376">
              <a:lnSpc>
                <a:spcPts val="2260"/>
              </a:lnSpc>
              <a:spcBef>
                <a:spcPts val="113"/>
              </a:spcBef>
            </a:pPr>
            <a:r>
              <a:rPr sz="3000" spc="-4" baseline="2898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000" spc="-44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3000" spc="4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-29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so</a:t>
            </a:r>
            <a:r>
              <a:rPr sz="3000" spc="4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000" spc="-4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000" spc="-39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-25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on</a:t>
            </a:r>
            <a:r>
              <a:rPr sz="3000" spc="-19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di</a:t>
            </a:r>
            <a:r>
              <a:rPr sz="3000" spc="9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gno</a:t>
            </a:r>
            <a:r>
              <a:rPr sz="3000" spc="-19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ti</a:t>
            </a:r>
            <a:r>
              <a:rPr sz="3000" spc="-19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3000" spc="-44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nut</a:t>
            </a:r>
            <a:r>
              <a:rPr sz="3000" spc="9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ici</a:t>
            </a:r>
            <a:r>
              <a:rPr sz="3000" spc="-9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nal</a:t>
            </a:r>
            <a:r>
              <a:rPr sz="3000" spc="-44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endParaRPr sz="2000">
              <a:latin typeface="Calibri Light"/>
              <a:cs typeface="Calibri Light"/>
            </a:endParaRPr>
          </a:p>
          <a:p>
            <a:pPr marL="12700" marR="38221">
              <a:lnSpc>
                <a:spcPts val="2400"/>
              </a:lnSpc>
              <a:spcBef>
                <a:spcPts val="7"/>
              </a:spcBef>
            </a:pP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So</a:t>
            </a:r>
            <a:r>
              <a:rPr sz="3000" spc="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b</a:t>
            </a:r>
            <a:r>
              <a:rPr sz="3000" spc="-1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-1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3000" spc="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-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3000" spc="-4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r>
              <a:rPr sz="3000" spc="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Obe</a:t>
            </a:r>
            <a:r>
              <a:rPr sz="3000" spc="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id</a:t>
            </a:r>
            <a:r>
              <a:rPr sz="3000" spc="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3000" spc="-3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3000" spc="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000" spc="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-3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6 </a:t>
            </a:r>
            <a:r>
              <a:rPr sz="3000" spc="-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3000" spc="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000" spc="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ts val="2400"/>
              </a:lnSpc>
            </a:pP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ha</a:t>
            </a:r>
            <a:r>
              <a:rPr sz="3000" spc="-1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000" spc="-25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000" spc="-3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los</a:t>
            </a:r>
            <a:r>
              <a:rPr sz="3000" spc="-1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64 años.(</a:t>
            </a:r>
            <a:r>
              <a:rPr sz="3000" spc="-2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inclu</a:t>
            </a:r>
            <a:r>
              <a:rPr sz="3000" spc="-1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r>
              <a:rPr sz="3000" spc="-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000" spc="-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3000" spc="-4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a mu</a:t>
            </a:r>
            <a:r>
              <a:rPr sz="3000" spc="-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j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-1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es</a:t>
            </a:r>
            <a:endParaRPr sz="2000">
              <a:latin typeface="Calibri Light"/>
              <a:cs typeface="Calibri Light"/>
            </a:endParaRPr>
          </a:p>
          <a:p>
            <a:pPr marL="12700" marR="38221">
              <a:lnSpc>
                <a:spcPts val="2400"/>
              </a:lnSpc>
            </a:pPr>
            <a:r>
              <a:rPr sz="3000" spc="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mba</a:t>
            </a:r>
            <a:r>
              <a:rPr sz="3000" spc="-25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000" spc="-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000" spc="-3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z</a:t>
            </a:r>
            <a:r>
              <a:rPr sz="3000" spc="-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000" spc="-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3000" spc="-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000" spc="-3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r>
              <a:rPr sz="3000" spc="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muje</a:t>
            </a:r>
            <a:r>
              <a:rPr sz="3000" spc="-1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000" spc="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000" spc="-2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po</a:t>
            </a:r>
            <a:r>
              <a:rPr sz="3000" spc="-1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000" spc="-1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3000" spc="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000" spc="-1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o)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5200" y="5189744"/>
            <a:ext cx="3631925" cy="905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905">
              <a:lnSpc>
                <a:spcPts val="2260"/>
              </a:lnSpc>
              <a:spcBef>
                <a:spcPts val="113"/>
              </a:spcBef>
            </a:pPr>
            <a:r>
              <a:rPr sz="3000" spc="-4" baseline="2898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000" spc="-44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3000" spc="4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-29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so</a:t>
            </a:r>
            <a:r>
              <a:rPr sz="3000" spc="4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000" spc="-4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000" spc="-39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me</a:t>
            </a:r>
            <a:r>
              <a:rPr sz="3000" spc="4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3000" spc="-19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es</a:t>
            </a:r>
            <a:r>
              <a:rPr sz="3000" spc="-44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de 15</a:t>
            </a:r>
            <a:r>
              <a:rPr sz="3000" spc="-9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000" spc="4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ñ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os</a:t>
            </a:r>
            <a:r>
              <a:rPr sz="3000" spc="-29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-25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3000" spc="0" baseline="2730" dirty="0" smtClean="0">
                <a:solidFill>
                  <a:srgbClr val="FFFFFF"/>
                </a:solidFill>
                <a:latin typeface="Calibri Light"/>
                <a:cs typeface="Calibri Light"/>
              </a:rPr>
              <a:t>on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ts val="2400"/>
              </a:lnSpc>
              <a:spcBef>
                <a:spcPts val="7"/>
              </a:spcBef>
            </a:pP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Diab</a:t>
            </a:r>
            <a:r>
              <a:rPr sz="3000" spc="-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-25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es</a:t>
            </a:r>
            <a:r>
              <a:rPr sz="3000" spc="-3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Mellitus</a:t>
            </a:r>
            <a:r>
              <a:rPr sz="3000" spc="-1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II</a:t>
            </a:r>
            <a:r>
              <a:rPr sz="3000" spc="-1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 </a:t>
            </a:r>
            <a:r>
              <a:rPr sz="3000" spc="-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H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ip</a:t>
            </a:r>
            <a:r>
              <a:rPr sz="3000" spc="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000" spc="-1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en</a:t>
            </a:r>
            <a:r>
              <a:rPr sz="3000" spc="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000" spc="-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ó</a:t>
            </a:r>
            <a:r>
              <a:rPr sz="3000" spc="-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,</a:t>
            </a:r>
            <a:endParaRPr sz="2000">
              <a:latin typeface="Calibri Light"/>
              <a:cs typeface="Calibri Light"/>
            </a:endParaRPr>
          </a:p>
          <a:p>
            <a:pPr marL="12700" marR="38221">
              <a:lnSpc>
                <a:spcPts val="2400"/>
              </a:lnSpc>
            </a:pPr>
            <a:r>
              <a:rPr sz="3000" spc="-1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re</a:t>
            </a:r>
            <a:r>
              <a:rPr sz="3000" spc="-5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f</a:t>
            </a:r>
            <a:r>
              <a:rPr sz="3000" spc="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ridos</a:t>
            </a:r>
            <a:r>
              <a:rPr sz="3000" spc="-3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3000" spc="-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ni</a:t>
            </a:r>
            <a:r>
              <a:rPr sz="3000" spc="-25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3000" spc="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3000" spc="-2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000" spc="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cun</a:t>
            </a:r>
            <a:r>
              <a:rPr sz="3000" spc="4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ar</a:t>
            </a:r>
            <a:r>
              <a:rPr sz="3000" spc="-9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3000" spc="0" baseline="1365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1419</Words>
  <Application>Microsoft Office PowerPoint</Application>
  <PresentationFormat>Panorámica</PresentationFormat>
  <Paragraphs>296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FontAwesome</vt:lpstr>
      <vt:lpstr>Lucida Sans Unicode</vt:lpstr>
      <vt:lpstr>Times New Roman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lorenai.gutierrez</dc:creator>
  <cp:lastModifiedBy>Auditorium</cp:lastModifiedBy>
  <cp:revision>5</cp:revision>
  <dcterms:modified xsi:type="dcterms:W3CDTF">2019-04-10T16:38:11Z</dcterms:modified>
</cp:coreProperties>
</file>