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6" r:id="rId2"/>
    <p:sldMasterId id="2147483678" r:id="rId3"/>
  </p:sldMasterIdLst>
  <p:notesMasterIdLst>
    <p:notesMasterId r:id="rId18"/>
  </p:notesMasterIdLst>
  <p:sldIdLst>
    <p:sldId id="256" r:id="rId4"/>
    <p:sldId id="257" r:id="rId5"/>
    <p:sldId id="274" r:id="rId6"/>
    <p:sldId id="275" r:id="rId7"/>
    <p:sldId id="277" r:id="rId8"/>
    <p:sldId id="280" r:id="rId9"/>
    <p:sldId id="281" r:id="rId10"/>
    <p:sldId id="282" r:id="rId11"/>
    <p:sldId id="278" r:id="rId12"/>
    <p:sldId id="279" r:id="rId13"/>
    <p:sldId id="285" r:id="rId14"/>
    <p:sldId id="283" r:id="rId15"/>
    <p:sldId id="284" r:id="rId16"/>
    <p:sldId id="273" r:id="rId17"/>
  </p:sldIdLst>
  <p:sldSz cx="9144000" cy="6858000" type="screen4x3"/>
  <p:notesSz cx="7010400" cy="92964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149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C3E4D4-457C-4FB8-B2CE-B31AC99A5E2E}" type="doc">
      <dgm:prSet loTypeId="urn:microsoft.com/office/officeart/2008/layout/LinedList" loCatId="list" qsTypeId="urn:microsoft.com/office/officeart/2005/8/quickstyle/3d2" qsCatId="3D" csTypeId="urn:microsoft.com/office/officeart/2005/8/colors/accent2_1" csCatId="accent2" phldr="1"/>
      <dgm:spPr/>
      <dgm:t>
        <a:bodyPr/>
        <a:lstStyle/>
        <a:p>
          <a:endParaRPr lang="es-CL"/>
        </a:p>
      </dgm:t>
    </dgm:pt>
    <dgm:pt modelId="{89F5CFD1-60ED-44AE-A408-CEE3625156C3}">
      <dgm:prSet phldrT="[Texto]"/>
      <dgm:spPr/>
      <dgm:t>
        <a:bodyPr/>
        <a:lstStyle/>
        <a:p>
          <a:pPr algn="ctr"/>
          <a:r>
            <a:rPr lang="es-CL" b="1" dirty="0" smtClean="0"/>
            <a:t>Diagnósticos participativos y Diálogos Ciudadanos</a:t>
          </a:r>
          <a:endParaRPr lang="es-CL" b="1" dirty="0"/>
        </a:p>
      </dgm:t>
    </dgm:pt>
    <dgm:pt modelId="{28CC20F2-89BE-4846-8B15-0834C6C2F193}" type="parTrans" cxnId="{10020C3E-E1EB-4494-909B-308B68D82D33}">
      <dgm:prSet/>
      <dgm:spPr/>
      <dgm:t>
        <a:bodyPr/>
        <a:lstStyle/>
        <a:p>
          <a:pPr algn="ctr"/>
          <a:endParaRPr lang="es-CL"/>
        </a:p>
      </dgm:t>
    </dgm:pt>
    <dgm:pt modelId="{A8AAF54E-CB95-4C10-BFFB-FBDC3F1C0944}" type="sibTrans" cxnId="{10020C3E-E1EB-4494-909B-308B68D82D33}">
      <dgm:prSet/>
      <dgm:spPr/>
      <dgm:t>
        <a:bodyPr/>
        <a:lstStyle/>
        <a:p>
          <a:pPr algn="ctr"/>
          <a:endParaRPr lang="es-CL"/>
        </a:p>
      </dgm:t>
    </dgm:pt>
    <dgm:pt modelId="{16D54FD5-DD27-4AC2-B117-3C565318FFE8}">
      <dgm:prSet phldrT="[Texto]"/>
      <dgm:spPr/>
      <dgm:t>
        <a:bodyPr/>
        <a:lstStyle/>
        <a:p>
          <a:pPr algn="ctr"/>
          <a:r>
            <a:rPr lang="es-CL" dirty="0" smtClean="0"/>
            <a:t>¿A qué les suena?</a:t>
          </a:r>
          <a:endParaRPr lang="es-CL" dirty="0"/>
        </a:p>
      </dgm:t>
    </dgm:pt>
    <dgm:pt modelId="{ABF9B9B0-F254-474A-9E07-906233527CE0}" type="parTrans" cxnId="{1A633BC4-9969-4964-A55C-A2958D86C4B2}">
      <dgm:prSet/>
      <dgm:spPr/>
      <dgm:t>
        <a:bodyPr/>
        <a:lstStyle/>
        <a:p>
          <a:pPr algn="ctr"/>
          <a:endParaRPr lang="es-CL"/>
        </a:p>
      </dgm:t>
    </dgm:pt>
    <dgm:pt modelId="{9A8A73AA-4CC9-46E6-961D-D2174524FFCE}" type="sibTrans" cxnId="{1A633BC4-9969-4964-A55C-A2958D86C4B2}">
      <dgm:prSet/>
      <dgm:spPr/>
      <dgm:t>
        <a:bodyPr/>
        <a:lstStyle/>
        <a:p>
          <a:pPr algn="ctr"/>
          <a:endParaRPr lang="es-CL"/>
        </a:p>
      </dgm:t>
    </dgm:pt>
    <dgm:pt modelId="{C1A974BC-8B9E-4F0A-96FF-120FABD806E9}">
      <dgm:prSet phldrT="[Texto]"/>
      <dgm:spPr/>
      <dgm:t>
        <a:bodyPr/>
        <a:lstStyle/>
        <a:p>
          <a:pPr algn="ctr"/>
          <a:r>
            <a:rPr lang="es-CL" dirty="0" smtClean="0"/>
            <a:t>¿Dónde lo han escuchado?</a:t>
          </a:r>
          <a:endParaRPr lang="es-CL" dirty="0"/>
        </a:p>
      </dgm:t>
    </dgm:pt>
    <dgm:pt modelId="{74013493-ACA6-4033-9DB6-A219D2083548}" type="parTrans" cxnId="{F6FCE868-616A-4197-9AD9-B0055549D7C6}">
      <dgm:prSet/>
      <dgm:spPr/>
      <dgm:t>
        <a:bodyPr/>
        <a:lstStyle/>
        <a:p>
          <a:pPr algn="ctr"/>
          <a:endParaRPr lang="es-CL"/>
        </a:p>
      </dgm:t>
    </dgm:pt>
    <dgm:pt modelId="{9971BB48-2FCF-4D9F-9F09-2883BB944FC2}" type="sibTrans" cxnId="{F6FCE868-616A-4197-9AD9-B0055549D7C6}">
      <dgm:prSet/>
      <dgm:spPr/>
      <dgm:t>
        <a:bodyPr/>
        <a:lstStyle/>
        <a:p>
          <a:pPr algn="ctr"/>
          <a:endParaRPr lang="es-CL"/>
        </a:p>
      </dgm:t>
    </dgm:pt>
    <dgm:pt modelId="{ABBDA2C2-0D58-491B-98E6-16815E3D40AF}">
      <dgm:prSet phldrT="[Texto]"/>
      <dgm:spPr/>
      <dgm:t>
        <a:bodyPr/>
        <a:lstStyle/>
        <a:p>
          <a:pPr algn="ctr"/>
          <a:r>
            <a:rPr lang="es-CL" dirty="0" smtClean="0"/>
            <a:t>¿Qué pueden decir?</a:t>
          </a:r>
          <a:endParaRPr lang="es-CL" dirty="0"/>
        </a:p>
      </dgm:t>
    </dgm:pt>
    <dgm:pt modelId="{BDFFB9B3-DC31-4BE7-A9A8-D4630EC590DA}" type="parTrans" cxnId="{4EAC9DE1-6D19-440F-99E8-48BD79DE708F}">
      <dgm:prSet/>
      <dgm:spPr/>
      <dgm:t>
        <a:bodyPr/>
        <a:lstStyle/>
        <a:p>
          <a:pPr algn="ctr"/>
          <a:endParaRPr lang="es-CL"/>
        </a:p>
      </dgm:t>
    </dgm:pt>
    <dgm:pt modelId="{148F5B38-F9CF-4D04-9394-8FCCC6A75464}" type="sibTrans" cxnId="{4EAC9DE1-6D19-440F-99E8-48BD79DE708F}">
      <dgm:prSet/>
      <dgm:spPr/>
      <dgm:t>
        <a:bodyPr/>
        <a:lstStyle/>
        <a:p>
          <a:pPr algn="ctr"/>
          <a:endParaRPr lang="es-CL"/>
        </a:p>
      </dgm:t>
    </dgm:pt>
    <dgm:pt modelId="{A1601F02-B99E-4517-8A90-FB18F28DB4F0}" type="pres">
      <dgm:prSet presAssocID="{A9C3E4D4-457C-4FB8-B2CE-B31AC99A5E2E}" presName="vert0" presStyleCnt="0">
        <dgm:presLayoutVars>
          <dgm:dir/>
          <dgm:animOne val="branch"/>
          <dgm:animLvl val="lvl"/>
        </dgm:presLayoutVars>
      </dgm:prSet>
      <dgm:spPr/>
      <dgm:t>
        <a:bodyPr/>
        <a:lstStyle/>
        <a:p>
          <a:endParaRPr lang="es-CL"/>
        </a:p>
      </dgm:t>
    </dgm:pt>
    <dgm:pt modelId="{D3F76553-8B0B-49BA-926A-CBBB21B0769F}" type="pres">
      <dgm:prSet presAssocID="{89F5CFD1-60ED-44AE-A408-CEE3625156C3}" presName="thickLine" presStyleLbl="alignNode1" presStyleIdx="0" presStyleCnt="1"/>
      <dgm:spPr/>
    </dgm:pt>
    <dgm:pt modelId="{B246D6AE-32BD-4265-B8E0-E5672C4B781E}" type="pres">
      <dgm:prSet presAssocID="{89F5CFD1-60ED-44AE-A408-CEE3625156C3}" presName="horz1" presStyleCnt="0"/>
      <dgm:spPr/>
    </dgm:pt>
    <dgm:pt modelId="{42C6ED66-6E35-4A52-97AC-0A590CBB278C}" type="pres">
      <dgm:prSet presAssocID="{89F5CFD1-60ED-44AE-A408-CEE3625156C3}" presName="tx1" presStyleLbl="revTx" presStyleIdx="0" presStyleCnt="4"/>
      <dgm:spPr/>
      <dgm:t>
        <a:bodyPr/>
        <a:lstStyle/>
        <a:p>
          <a:endParaRPr lang="es-CL"/>
        </a:p>
      </dgm:t>
    </dgm:pt>
    <dgm:pt modelId="{7473578A-5568-46E5-8E59-63802ACB68FE}" type="pres">
      <dgm:prSet presAssocID="{89F5CFD1-60ED-44AE-A408-CEE3625156C3}" presName="vert1" presStyleCnt="0"/>
      <dgm:spPr/>
    </dgm:pt>
    <dgm:pt modelId="{4B39FC1D-5911-431B-B03A-E318EF24C0B3}" type="pres">
      <dgm:prSet presAssocID="{16D54FD5-DD27-4AC2-B117-3C565318FFE8}" presName="vertSpace2a" presStyleCnt="0"/>
      <dgm:spPr/>
    </dgm:pt>
    <dgm:pt modelId="{73E1E808-F3BB-44AE-B2ED-090A2BC536F0}" type="pres">
      <dgm:prSet presAssocID="{16D54FD5-DD27-4AC2-B117-3C565318FFE8}" presName="horz2" presStyleCnt="0"/>
      <dgm:spPr/>
    </dgm:pt>
    <dgm:pt modelId="{2C18AA39-E377-48E3-996D-2C16E51AE697}" type="pres">
      <dgm:prSet presAssocID="{16D54FD5-DD27-4AC2-B117-3C565318FFE8}" presName="horzSpace2" presStyleCnt="0"/>
      <dgm:spPr/>
    </dgm:pt>
    <dgm:pt modelId="{B21199D7-1CB5-411D-ABFC-15639C024DA1}" type="pres">
      <dgm:prSet presAssocID="{16D54FD5-DD27-4AC2-B117-3C565318FFE8}" presName="tx2" presStyleLbl="revTx" presStyleIdx="1" presStyleCnt="4"/>
      <dgm:spPr/>
      <dgm:t>
        <a:bodyPr/>
        <a:lstStyle/>
        <a:p>
          <a:endParaRPr lang="es-CL"/>
        </a:p>
      </dgm:t>
    </dgm:pt>
    <dgm:pt modelId="{2E6A3C9B-8FB3-4AFC-9110-37EF822453C3}" type="pres">
      <dgm:prSet presAssocID="{16D54FD5-DD27-4AC2-B117-3C565318FFE8}" presName="vert2" presStyleCnt="0"/>
      <dgm:spPr/>
    </dgm:pt>
    <dgm:pt modelId="{F12BCC04-7623-4CF4-98C7-B152108C604A}" type="pres">
      <dgm:prSet presAssocID="{16D54FD5-DD27-4AC2-B117-3C565318FFE8}" presName="thinLine2b" presStyleLbl="callout" presStyleIdx="0" presStyleCnt="3"/>
      <dgm:spPr/>
    </dgm:pt>
    <dgm:pt modelId="{97A2818D-8735-4CBE-9C01-57B4598F7B2C}" type="pres">
      <dgm:prSet presAssocID="{16D54FD5-DD27-4AC2-B117-3C565318FFE8}" presName="vertSpace2b" presStyleCnt="0"/>
      <dgm:spPr/>
    </dgm:pt>
    <dgm:pt modelId="{F5AAD84D-F6C9-440E-8B0D-3C3D5B1B54B8}" type="pres">
      <dgm:prSet presAssocID="{C1A974BC-8B9E-4F0A-96FF-120FABD806E9}" presName="horz2" presStyleCnt="0"/>
      <dgm:spPr/>
    </dgm:pt>
    <dgm:pt modelId="{89C22D5B-ADCB-4E5D-8351-6FD6D8A9B216}" type="pres">
      <dgm:prSet presAssocID="{C1A974BC-8B9E-4F0A-96FF-120FABD806E9}" presName="horzSpace2" presStyleCnt="0"/>
      <dgm:spPr/>
    </dgm:pt>
    <dgm:pt modelId="{F1BBBDD9-EFE4-4CE7-A937-A120E9F2B09B}" type="pres">
      <dgm:prSet presAssocID="{C1A974BC-8B9E-4F0A-96FF-120FABD806E9}" presName="tx2" presStyleLbl="revTx" presStyleIdx="2" presStyleCnt="4"/>
      <dgm:spPr/>
      <dgm:t>
        <a:bodyPr/>
        <a:lstStyle/>
        <a:p>
          <a:endParaRPr lang="es-CL"/>
        </a:p>
      </dgm:t>
    </dgm:pt>
    <dgm:pt modelId="{FC15BFC0-73D5-4AB4-A291-1A2093255FD9}" type="pres">
      <dgm:prSet presAssocID="{C1A974BC-8B9E-4F0A-96FF-120FABD806E9}" presName="vert2" presStyleCnt="0"/>
      <dgm:spPr/>
    </dgm:pt>
    <dgm:pt modelId="{9034648E-EA65-4A44-86E0-DDDEA8FDCB05}" type="pres">
      <dgm:prSet presAssocID="{C1A974BC-8B9E-4F0A-96FF-120FABD806E9}" presName="thinLine2b" presStyleLbl="callout" presStyleIdx="1" presStyleCnt="3"/>
      <dgm:spPr/>
    </dgm:pt>
    <dgm:pt modelId="{61F798DA-D2E7-433A-AB38-8A01485AF743}" type="pres">
      <dgm:prSet presAssocID="{C1A974BC-8B9E-4F0A-96FF-120FABD806E9}" presName="vertSpace2b" presStyleCnt="0"/>
      <dgm:spPr/>
    </dgm:pt>
    <dgm:pt modelId="{25F9C298-821D-403C-BCAE-50BA6A31901D}" type="pres">
      <dgm:prSet presAssocID="{ABBDA2C2-0D58-491B-98E6-16815E3D40AF}" presName="horz2" presStyleCnt="0"/>
      <dgm:spPr/>
    </dgm:pt>
    <dgm:pt modelId="{24D3DB24-F3CB-45E3-87F1-1F35056B8E0E}" type="pres">
      <dgm:prSet presAssocID="{ABBDA2C2-0D58-491B-98E6-16815E3D40AF}" presName="horzSpace2" presStyleCnt="0"/>
      <dgm:spPr/>
    </dgm:pt>
    <dgm:pt modelId="{293E3670-807E-43AA-B2AF-D306F195CF15}" type="pres">
      <dgm:prSet presAssocID="{ABBDA2C2-0D58-491B-98E6-16815E3D40AF}" presName="tx2" presStyleLbl="revTx" presStyleIdx="3" presStyleCnt="4"/>
      <dgm:spPr/>
      <dgm:t>
        <a:bodyPr/>
        <a:lstStyle/>
        <a:p>
          <a:endParaRPr lang="es-CL"/>
        </a:p>
      </dgm:t>
    </dgm:pt>
    <dgm:pt modelId="{7B0E3522-6ADE-4045-9B23-42437F11413B}" type="pres">
      <dgm:prSet presAssocID="{ABBDA2C2-0D58-491B-98E6-16815E3D40AF}" presName="vert2" presStyleCnt="0"/>
      <dgm:spPr/>
    </dgm:pt>
    <dgm:pt modelId="{69BEC4DE-244B-47D6-99D3-698DA729F88F}" type="pres">
      <dgm:prSet presAssocID="{ABBDA2C2-0D58-491B-98E6-16815E3D40AF}" presName="thinLine2b" presStyleLbl="callout" presStyleIdx="2" presStyleCnt="3"/>
      <dgm:spPr/>
    </dgm:pt>
    <dgm:pt modelId="{F8C4A51B-A5C4-48AC-B06F-3DDC4C5C3D3F}" type="pres">
      <dgm:prSet presAssocID="{ABBDA2C2-0D58-491B-98E6-16815E3D40AF}" presName="vertSpace2b" presStyleCnt="0"/>
      <dgm:spPr/>
    </dgm:pt>
  </dgm:ptLst>
  <dgm:cxnLst>
    <dgm:cxn modelId="{32EBE12B-4FF0-4102-8DEE-507C047E1163}" type="presOf" srcId="{89F5CFD1-60ED-44AE-A408-CEE3625156C3}" destId="{42C6ED66-6E35-4A52-97AC-0A590CBB278C}" srcOrd="0" destOrd="0" presId="urn:microsoft.com/office/officeart/2008/layout/LinedList"/>
    <dgm:cxn modelId="{F6FCE868-616A-4197-9AD9-B0055549D7C6}" srcId="{89F5CFD1-60ED-44AE-A408-CEE3625156C3}" destId="{C1A974BC-8B9E-4F0A-96FF-120FABD806E9}" srcOrd="1" destOrd="0" parTransId="{74013493-ACA6-4033-9DB6-A219D2083548}" sibTransId="{9971BB48-2FCF-4D9F-9F09-2883BB944FC2}"/>
    <dgm:cxn modelId="{10020C3E-E1EB-4494-909B-308B68D82D33}" srcId="{A9C3E4D4-457C-4FB8-B2CE-B31AC99A5E2E}" destId="{89F5CFD1-60ED-44AE-A408-CEE3625156C3}" srcOrd="0" destOrd="0" parTransId="{28CC20F2-89BE-4846-8B15-0834C6C2F193}" sibTransId="{A8AAF54E-CB95-4C10-BFFB-FBDC3F1C0944}"/>
    <dgm:cxn modelId="{8675149A-5830-4EB4-A3B1-AFB686C6F402}" type="presOf" srcId="{16D54FD5-DD27-4AC2-B117-3C565318FFE8}" destId="{B21199D7-1CB5-411D-ABFC-15639C024DA1}" srcOrd="0" destOrd="0" presId="urn:microsoft.com/office/officeart/2008/layout/LinedList"/>
    <dgm:cxn modelId="{1230D8DE-1D88-40B7-B498-E18E933B5130}" type="presOf" srcId="{ABBDA2C2-0D58-491B-98E6-16815E3D40AF}" destId="{293E3670-807E-43AA-B2AF-D306F195CF15}" srcOrd="0" destOrd="0" presId="urn:microsoft.com/office/officeart/2008/layout/LinedList"/>
    <dgm:cxn modelId="{1A633BC4-9969-4964-A55C-A2958D86C4B2}" srcId="{89F5CFD1-60ED-44AE-A408-CEE3625156C3}" destId="{16D54FD5-DD27-4AC2-B117-3C565318FFE8}" srcOrd="0" destOrd="0" parTransId="{ABF9B9B0-F254-474A-9E07-906233527CE0}" sibTransId="{9A8A73AA-4CC9-46E6-961D-D2174524FFCE}"/>
    <dgm:cxn modelId="{4EAC9DE1-6D19-440F-99E8-48BD79DE708F}" srcId="{89F5CFD1-60ED-44AE-A408-CEE3625156C3}" destId="{ABBDA2C2-0D58-491B-98E6-16815E3D40AF}" srcOrd="2" destOrd="0" parTransId="{BDFFB9B3-DC31-4BE7-A9A8-D4630EC590DA}" sibTransId="{148F5B38-F9CF-4D04-9394-8FCCC6A75464}"/>
    <dgm:cxn modelId="{65B90533-6D7C-483E-BA07-C0BC8897C495}" type="presOf" srcId="{A9C3E4D4-457C-4FB8-B2CE-B31AC99A5E2E}" destId="{A1601F02-B99E-4517-8A90-FB18F28DB4F0}" srcOrd="0" destOrd="0" presId="urn:microsoft.com/office/officeart/2008/layout/LinedList"/>
    <dgm:cxn modelId="{E43232D7-3310-4D5D-9C79-BD1009A93924}" type="presOf" srcId="{C1A974BC-8B9E-4F0A-96FF-120FABD806E9}" destId="{F1BBBDD9-EFE4-4CE7-A937-A120E9F2B09B}" srcOrd="0" destOrd="0" presId="urn:microsoft.com/office/officeart/2008/layout/LinedList"/>
    <dgm:cxn modelId="{1FD2E348-736E-4C70-B53F-40EB2E111580}" type="presParOf" srcId="{A1601F02-B99E-4517-8A90-FB18F28DB4F0}" destId="{D3F76553-8B0B-49BA-926A-CBBB21B0769F}" srcOrd="0" destOrd="0" presId="urn:microsoft.com/office/officeart/2008/layout/LinedList"/>
    <dgm:cxn modelId="{3A00B740-422E-4C2C-8C98-05803D3E7164}" type="presParOf" srcId="{A1601F02-B99E-4517-8A90-FB18F28DB4F0}" destId="{B246D6AE-32BD-4265-B8E0-E5672C4B781E}" srcOrd="1" destOrd="0" presId="urn:microsoft.com/office/officeart/2008/layout/LinedList"/>
    <dgm:cxn modelId="{96D0F10B-2D8C-4947-915C-794C79B02439}" type="presParOf" srcId="{B246D6AE-32BD-4265-B8E0-E5672C4B781E}" destId="{42C6ED66-6E35-4A52-97AC-0A590CBB278C}" srcOrd="0" destOrd="0" presId="urn:microsoft.com/office/officeart/2008/layout/LinedList"/>
    <dgm:cxn modelId="{6694C9FD-794A-45C7-BA66-C335E0D4F57D}" type="presParOf" srcId="{B246D6AE-32BD-4265-B8E0-E5672C4B781E}" destId="{7473578A-5568-46E5-8E59-63802ACB68FE}" srcOrd="1" destOrd="0" presId="urn:microsoft.com/office/officeart/2008/layout/LinedList"/>
    <dgm:cxn modelId="{BE6CF04A-8BCA-4C90-8BD8-3AF9D2C7DBCD}" type="presParOf" srcId="{7473578A-5568-46E5-8E59-63802ACB68FE}" destId="{4B39FC1D-5911-431B-B03A-E318EF24C0B3}" srcOrd="0" destOrd="0" presId="urn:microsoft.com/office/officeart/2008/layout/LinedList"/>
    <dgm:cxn modelId="{962220F8-CA3C-4A56-9D71-DF49E97E55E3}" type="presParOf" srcId="{7473578A-5568-46E5-8E59-63802ACB68FE}" destId="{73E1E808-F3BB-44AE-B2ED-090A2BC536F0}" srcOrd="1" destOrd="0" presId="urn:microsoft.com/office/officeart/2008/layout/LinedList"/>
    <dgm:cxn modelId="{6CB142FF-4053-4F44-B936-D0497F9A630A}" type="presParOf" srcId="{73E1E808-F3BB-44AE-B2ED-090A2BC536F0}" destId="{2C18AA39-E377-48E3-996D-2C16E51AE697}" srcOrd="0" destOrd="0" presId="urn:microsoft.com/office/officeart/2008/layout/LinedList"/>
    <dgm:cxn modelId="{F47FE772-1218-4B83-B5B4-9B58445073F0}" type="presParOf" srcId="{73E1E808-F3BB-44AE-B2ED-090A2BC536F0}" destId="{B21199D7-1CB5-411D-ABFC-15639C024DA1}" srcOrd="1" destOrd="0" presId="urn:microsoft.com/office/officeart/2008/layout/LinedList"/>
    <dgm:cxn modelId="{15461287-5BD6-4110-96CF-3D176E1AA3E7}" type="presParOf" srcId="{73E1E808-F3BB-44AE-B2ED-090A2BC536F0}" destId="{2E6A3C9B-8FB3-4AFC-9110-37EF822453C3}" srcOrd="2" destOrd="0" presId="urn:microsoft.com/office/officeart/2008/layout/LinedList"/>
    <dgm:cxn modelId="{F0E2775B-31E3-4B27-9374-EAB3A73A2037}" type="presParOf" srcId="{7473578A-5568-46E5-8E59-63802ACB68FE}" destId="{F12BCC04-7623-4CF4-98C7-B152108C604A}" srcOrd="2" destOrd="0" presId="urn:microsoft.com/office/officeart/2008/layout/LinedList"/>
    <dgm:cxn modelId="{FEF7F5E6-35EB-43E4-AD20-3ADE6D26ECA3}" type="presParOf" srcId="{7473578A-5568-46E5-8E59-63802ACB68FE}" destId="{97A2818D-8735-4CBE-9C01-57B4598F7B2C}" srcOrd="3" destOrd="0" presId="urn:microsoft.com/office/officeart/2008/layout/LinedList"/>
    <dgm:cxn modelId="{0B2BF543-DFC9-4C07-8322-E5C857EDFF01}" type="presParOf" srcId="{7473578A-5568-46E5-8E59-63802ACB68FE}" destId="{F5AAD84D-F6C9-440E-8B0D-3C3D5B1B54B8}" srcOrd="4" destOrd="0" presId="urn:microsoft.com/office/officeart/2008/layout/LinedList"/>
    <dgm:cxn modelId="{FE4E4896-D783-43D7-976B-E249FA6228DB}" type="presParOf" srcId="{F5AAD84D-F6C9-440E-8B0D-3C3D5B1B54B8}" destId="{89C22D5B-ADCB-4E5D-8351-6FD6D8A9B216}" srcOrd="0" destOrd="0" presId="urn:microsoft.com/office/officeart/2008/layout/LinedList"/>
    <dgm:cxn modelId="{18715C67-7434-4803-A3E7-4080ADFE4ACE}" type="presParOf" srcId="{F5AAD84D-F6C9-440E-8B0D-3C3D5B1B54B8}" destId="{F1BBBDD9-EFE4-4CE7-A937-A120E9F2B09B}" srcOrd="1" destOrd="0" presId="urn:microsoft.com/office/officeart/2008/layout/LinedList"/>
    <dgm:cxn modelId="{93AD09FB-E4D7-4123-8EC7-8245F525A793}" type="presParOf" srcId="{F5AAD84D-F6C9-440E-8B0D-3C3D5B1B54B8}" destId="{FC15BFC0-73D5-4AB4-A291-1A2093255FD9}" srcOrd="2" destOrd="0" presId="urn:microsoft.com/office/officeart/2008/layout/LinedList"/>
    <dgm:cxn modelId="{6E7C8028-42C9-4274-8E66-0CADB8B851AA}" type="presParOf" srcId="{7473578A-5568-46E5-8E59-63802ACB68FE}" destId="{9034648E-EA65-4A44-86E0-DDDEA8FDCB05}" srcOrd="5" destOrd="0" presId="urn:microsoft.com/office/officeart/2008/layout/LinedList"/>
    <dgm:cxn modelId="{5875C304-8ADE-4F8C-9155-BEE4D64BE3E2}" type="presParOf" srcId="{7473578A-5568-46E5-8E59-63802ACB68FE}" destId="{61F798DA-D2E7-433A-AB38-8A01485AF743}" srcOrd="6" destOrd="0" presId="urn:microsoft.com/office/officeart/2008/layout/LinedList"/>
    <dgm:cxn modelId="{B948C4FA-6403-42D8-84AF-C3BFF024B9F7}" type="presParOf" srcId="{7473578A-5568-46E5-8E59-63802ACB68FE}" destId="{25F9C298-821D-403C-BCAE-50BA6A31901D}" srcOrd="7" destOrd="0" presId="urn:microsoft.com/office/officeart/2008/layout/LinedList"/>
    <dgm:cxn modelId="{0D44EA02-7201-4925-8E5F-7807FB5AD17D}" type="presParOf" srcId="{25F9C298-821D-403C-BCAE-50BA6A31901D}" destId="{24D3DB24-F3CB-45E3-87F1-1F35056B8E0E}" srcOrd="0" destOrd="0" presId="urn:microsoft.com/office/officeart/2008/layout/LinedList"/>
    <dgm:cxn modelId="{CA0F1A51-4892-4C72-861C-D0154720B68F}" type="presParOf" srcId="{25F9C298-821D-403C-BCAE-50BA6A31901D}" destId="{293E3670-807E-43AA-B2AF-D306F195CF15}" srcOrd="1" destOrd="0" presId="urn:microsoft.com/office/officeart/2008/layout/LinedList"/>
    <dgm:cxn modelId="{97356E3B-5639-4FB8-893B-A3840F0A4CC1}" type="presParOf" srcId="{25F9C298-821D-403C-BCAE-50BA6A31901D}" destId="{7B0E3522-6ADE-4045-9B23-42437F11413B}" srcOrd="2" destOrd="0" presId="urn:microsoft.com/office/officeart/2008/layout/LinedList"/>
    <dgm:cxn modelId="{26710E0A-B952-4340-8334-B08EB5D7EB5B}" type="presParOf" srcId="{7473578A-5568-46E5-8E59-63802ACB68FE}" destId="{69BEC4DE-244B-47D6-99D3-698DA729F88F}" srcOrd="8" destOrd="0" presId="urn:microsoft.com/office/officeart/2008/layout/LinedList"/>
    <dgm:cxn modelId="{8DECE107-D059-435D-8E51-C3AC33D3E739}" type="presParOf" srcId="{7473578A-5568-46E5-8E59-63802ACB68FE}" destId="{F8C4A51B-A5C4-48AC-B06F-3DDC4C5C3D3F}"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FC11267-6C36-4EB3-8FAE-5C1D711B62F7}" type="doc">
      <dgm:prSet loTypeId="urn:microsoft.com/office/officeart/2008/layout/AlternatingHexagons" loCatId="list" qsTypeId="urn:microsoft.com/office/officeart/2005/8/quickstyle/simple1" qsCatId="simple" csTypeId="urn:microsoft.com/office/officeart/2005/8/colors/colorful3" csCatId="colorful" phldr="1"/>
      <dgm:spPr/>
      <dgm:t>
        <a:bodyPr/>
        <a:lstStyle/>
        <a:p>
          <a:endParaRPr lang="es-CL"/>
        </a:p>
      </dgm:t>
    </dgm:pt>
    <dgm:pt modelId="{2F1FCCA1-A764-4BF2-9D50-9509CC44AF87}">
      <dgm:prSet phldrT="[Texto]" custT="1"/>
      <dgm:spPr/>
      <dgm:t>
        <a:bodyPr/>
        <a:lstStyle/>
        <a:p>
          <a:r>
            <a:rPr lang="es-CL" sz="1800" b="1" dirty="0" smtClean="0">
              <a:solidFill>
                <a:schemeClr val="tx1"/>
              </a:solidFill>
            </a:rPr>
            <a:t>¿Qué les provoca trabajar con jóvenes ?</a:t>
          </a:r>
          <a:endParaRPr lang="es-CL" sz="1800" b="1" dirty="0">
            <a:solidFill>
              <a:schemeClr val="tx1"/>
            </a:solidFill>
          </a:endParaRPr>
        </a:p>
      </dgm:t>
    </dgm:pt>
    <dgm:pt modelId="{7354B44A-7221-4BD0-827E-BCE32C56769E}" type="parTrans" cxnId="{172F5168-B368-4717-9941-47D1D1804531}">
      <dgm:prSet/>
      <dgm:spPr/>
      <dgm:t>
        <a:bodyPr/>
        <a:lstStyle/>
        <a:p>
          <a:endParaRPr lang="es-CL" sz="2000" b="1">
            <a:solidFill>
              <a:schemeClr val="tx1"/>
            </a:solidFill>
          </a:endParaRPr>
        </a:p>
      </dgm:t>
    </dgm:pt>
    <dgm:pt modelId="{28CFE181-E58D-4F6B-AB46-92F2EA37321D}" type="sibTrans" cxnId="{172F5168-B368-4717-9941-47D1D1804531}">
      <dgm:prSet custT="1"/>
      <dgm:spPr/>
      <dgm:t>
        <a:bodyPr/>
        <a:lstStyle/>
        <a:p>
          <a:endParaRPr lang="es-CL" sz="4000" b="1">
            <a:solidFill>
              <a:schemeClr val="tx1"/>
            </a:solidFill>
          </a:endParaRPr>
        </a:p>
      </dgm:t>
    </dgm:pt>
    <dgm:pt modelId="{D8ECC92C-F581-4A52-9A85-2699A65AA4EA}">
      <dgm:prSet phldrT="[Texto]" custT="1"/>
      <dgm:spPr/>
      <dgm:t>
        <a:bodyPr/>
        <a:lstStyle/>
        <a:p>
          <a:r>
            <a:rPr lang="es-CL" sz="1800" b="1" dirty="0" smtClean="0">
              <a:solidFill>
                <a:schemeClr val="tx1"/>
              </a:solidFill>
            </a:rPr>
            <a:t>Prejuicios</a:t>
          </a:r>
          <a:endParaRPr lang="es-CL" sz="1800" b="1" dirty="0">
            <a:solidFill>
              <a:schemeClr val="tx1"/>
            </a:solidFill>
          </a:endParaRPr>
        </a:p>
      </dgm:t>
    </dgm:pt>
    <dgm:pt modelId="{E03A70E4-F200-4522-9DA4-4D7BBFE86AC9}" type="parTrans" cxnId="{A65FAF45-B7D4-454B-91F8-3019E26B6E83}">
      <dgm:prSet/>
      <dgm:spPr/>
      <dgm:t>
        <a:bodyPr/>
        <a:lstStyle/>
        <a:p>
          <a:endParaRPr lang="es-CL" sz="2000" b="1">
            <a:solidFill>
              <a:schemeClr val="tx1"/>
            </a:solidFill>
          </a:endParaRPr>
        </a:p>
      </dgm:t>
    </dgm:pt>
    <dgm:pt modelId="{F337A853-93E7-421E-AD5E-B5BE73D71092}" type="sibTrans" cxnId="{A65FAF45-B7D4-454B-91F8-3019E26B6E83}">
      <dgm:prSet/>
      <dgm:spPr/>
      <dgm:t>
        <a:bodyPr/>
        <a:lstStyle/>
        <a:p>
          <a:endParaRPr lang="es-CL" sz="2000" b="1">
            <a:solidFill>
              <a:schemeClr val="tx1"/>
            </a:solidFill>
          </a:endParaRPr>
        </a:p>
      </dgm:t>
    </dgm:pt>
    <dgm:pt modelId="{6DB67BFB-DEA9-4169-8DAE-A422221C8978}">
      <dgm:prSet phldrT="[Texto]" custT="1"/>
      <dgm:spPr/>
      <dgm:t>
        <a:bodyPr/>
        <a:lstStyle/>
        <a:p>
          <a:r>
            <a:rPr lang="es-CL" sz="1800" b="1" dirty="0" smtClean="0">
              <a:solidFill>
                <a:schemeClr val="tx1"/>
              </a:solidFill>
            </a:rPr>
            <a:t>¿Qué saben sobre  el tema?</a:t>
          </a:r>
          <a:endParaRPr lang="es-CL" sz="1800" b="1" dirty="0">
            <a:solidFill>
              <a:schemeClr val="tx1"/>
            </a:solidFill>
          </a:endParaRPr>
        </a:p>
      </dgm:t>
    </dgm:pt>
    <dgm:pt modelId="{1BDB54A4-22F5-4D85-8745-BC8F5B14AF5B}" type="parTrans" cxnId="{C0783775-4DFB-4637-AB59-8D661CA3C67E}">
      <dgm:prSet/>
      <dgm:spPr/>
      <dgm:t>
        <a:bodyPr/>
        <a:lstStyle/>
        <a:p>
          <a:endParaRPr lang="es-CL" sz="2000" b="1">
            <a:solidFill>
              <a:schemeClr val="tx1"/>
            </a:solidFill>
          </a:endParaRPr>
        </a:p>
      </dgm:t>
    </dgm:pt>
    <dgm:pt modelId="{EDF5F58A-C3E2-4E1E-B7BA-1386F7A3C18B}" type="sibTrans" cxnId="{C0783775-4DFB-4637-AB59-8D661CA3C67E}">
      <dgm:prSet custT="1"/>
      <dgm:spPr/>
      <dgm:t>
        <a:bodyPr/>
        <a:lstStyle/>
        <a:p>
          <a:endParaRPr lang="es-CL" sz="4000" b="1">
            <a:solidFill>
              <a:schemeClr val="tx1"/>
            </a:solidFill>
          </a:endParaRPr>
        </a:p>
      </dgm:t>
    </dgm:pt>
    <dgm:pt modelId="{4D8966CC-EE14-42AB-8395-86927C73B786}">
      <dgm:prSet phldrT="[Texto]" custT="1"/>
      <dgm:spPr/>
      <dgm:t>
        <a:bodyPr/>
        <a:lstStyle/>
        <a:p>
          <a:r>
            <a:rPr lang="es-CL" sz="1800" b="1" dirty="0" smtClean="0">
              <a:solidFill>
                <a:schemeClr val="tx1"/>
              </a:solidFill>
            </a:rPr>
            <a:t>Mundos Juveniles</a:t>
          </a:r>
          <a:endParaRPr lang="es-CL" sz="1800" b="1" dirty="0">
            <a:solidFill>
              <a:schemeClr val="tx1"/>
            </a:solidFill>
          </a:endParaRPr>
        </a:p>
      </dgm:t>
    </dgm:pt>
    <dgm:pt modelId="{DB60AC6A-90F3-4732-9580-4F272BBA63A1}" type="parTrans" cxnId="{60110F52-505C-48C8-8A19-F8C4421D0013}">
      <dgm:prSet/>
      <dgm:spPr/>
      <dgm:t>
        <a:bodyPr/>
        <a:lstStyle/>
        <a:p>
          <a:endParaRPr lang="es-CL" sz="2000" b="1">
            <a:solidFill>
              <a:schemeClr val="tx1"/>
            </a:solidFill>
          </a:endParaRPr>
        </a:p>
      </dgm:t>
    </dgm:pt>
    <dgm:pt modelId="{936DC2DB-DCCF-4A79-9B87-4F8DB944B2BC}" type="sibTrans" cxnId="{60110F52-505C-48C8-8A19-F8C4421D0013}">
      <dgm:prSet/>
      <dgm:spPr/>
      <dgm:t>
        <a:bodyPr/>
        <a:lstStyle/>
        <a:p>
          <a:endParaRPr lang="es-CL" sz="2000" b="1">
            <a:solidFill>
              <a:schemeClr val="tx1"/>
            </a:solidFill>
          </a:endParaRPr>
        </a:p>
      </dgm:t>
    </dgm:pt>
    <dgm:pt modelId="{598F4E44-DA11-47FD-9CBE-C980DD4692C4}">
      <dgm:prSet phldrT="[Texto]" custT="1"/>
      <dgm:spPr/>
      <dgm:t>
        <a:bodyPr/>
        <a:lstStyle/>
        <a:p>
          <a:r>
            <a:rPr lang="es-CL" sz="1800" b="1" dirty="0" smtClean="0">
              <a:solidFill>
                <a:schemeClr val="tx1"/>
              </a:solidFill>
            </a:rPr>
            <a:t>La edad es solo un dato, ¿o no?</a:t>
          </a:r>
          <a:endParaRPr lang="es-CL" sz="1800" b="1" dirty="0">
            <a:solidFill>
              <a:schemeClr val="tx1"/>
            </a:solidFill>
          </a:endParaRPr>
        </a:p>
      </dgm:t>
    </dgm:pt>
    <dgm:pt modelId="{63E3EDDD-2E3A-4F43-880A-E22062689A55}" type="parTrans" cxnId="{F522706F-0692-435E-93AC-D61431F5607C}">
      <dgm:prSet/>
      <dgm:spPr/>
      <dgm:t>
        <a:bodyPr/>
        <a:lstStyle/>
        <a:p>
          <a:endParaRPr lang="es-CL" sz="2000" b="1">
            <a:solidFill>
              <a:schemeClr val="tx1"/>
            </a:solidFill>
          </a:endParaRPr>
        </a:p>
      </dgm:t>
    </dgm:pt>
    <dgm:pt modelId="{0D857DB1-6AB7-493E-AB5A-9CF7976CE628}" type="sibTrans" cxnId="{F522706F-0692-435E-93AC-D61431F5607C}">
      <dgm:prSet custT="1"/>
      <dgm:spPr/>
      <dgm:t>
        <a:bodyPr/>
        <a:lstStyle/>
        <a:p>
          <a:endParaRPr lang="es-CL" sz="4000" b="1">
            <a:solidFill>
              <a:schemeClr val="tx1"/>
            </a:solidFill>
          </a:endParaRPr>
        </a:p>
      </dgm:t>
    </dgm:pt>
    <dgm:pt modelId="{B078EC39-6A52-4192-BA28-5D8902F1FDAA}">
      <dgm:prSet phldrT="[Texto]" custT="1"/>
      <dgm:spPr/>
      <dgm:t>
        <a:bodyPr/>
        <a:lstStyle/>
        <a:p>
          <a:r>
            <a:rPr lang="es-CL" sz="1800" b="1" dirty="0" smtClean="0">
              <a:solidFill>
                <a:schemeClr val="tx1"/>
              </a:solidFill>
            </a:rPr>
            <a:t>Nociones</a:t>
          </a:r>
          <a:endParaRPr lang="es-CL" sz="1800" b="1" dirty="0">
            <a:solidFill>
              <a:schemeClr val="tx1"/>
            </a:solidFill>
          </a:endParaRPr>
        </a:p>
      </dgm:t>
    </dgm:pt>
    <dgm:pt modelId="{C0850E2A-267F-4917-A120-A3626D5E1AD3}" type="parTrans" cxnId="{0FEF1B08-283D-4D44-BF71-EE6AEB3912D5}">
      <dgm:prSet/>
      <dgm:spPr/>
      <dgm:t>
        <a:bodyPr/>
        <a:lstStyle/>
        <a:p>
          <a:endParaRPr lang="es-CL" sz="2000" b="1">
            <a:solidFill>
              <a:schemeClr val="tx1"/>
            </a:solidFill>
          </a:endParaRPr>
        </a:p>
      </dgm:t>
    </dgm:pt>
    <dgm:pt modelId="{73B3EA4E-4755-4E80-A150-25564A929E8C}" type="sibTrans" cxnId="{0FEF1B08-283D-4D44-BF71-EE6AEB3912D5}">
      <dgm:prSet/>
      <dgm:spPr/>
      <dgm:t>
        <a:bodyPr/>
        <a:lstStyle/>
        <a:p>
          <a:endParaRPr lang="es-CL" sz="2000" b="1">
            <a:solidFill>
              <a:schemeClr val="tx1"/>
            </a:solidFill>
          </a:endParaRPr>
        </a:p>
      </dgm:t>
    </dgm:pt>
    <dgm:pt modelId="{DB9F57BF-A126-40BF-A4ED-4AE95E3488C8}" type="pres">
      <dgm:prSet presAssocID="{8FC11267-6C36-4EB3-8FAE-5C1D711B62F7}" presName="Name0" presStyleCnt="0">
        <dgm:presLayoutVars>
          <dgm:chMax/>
          <dgm:chPref/>
          <dgm:dir/>
          <dgm:animLvl val="lvl"/>
        </dgm:presLayoutVars>
      </dgm:prSet>
      <dgm:spPr/>
      <dgm:t>
        <a:bodyPr/>
        <a:lstStyle/>
        <a:p>
          <a:endParaRPr lang="es-CL"/>
        </a:p>
      </dgm:t>
    </dgm:pt>
    <dgm:pt modelId="{B57015EF-C616-461C-BCA2-F5ED75FC0174}" type="pres">
      <dgm:prSet presAssocID="{2F1FCCA1-A764-4BF2-9D50-9509CC44AF87}" presName="composite" presStyleCnt="0"/>
      <dgm:spPr/>
    </dgm:pt>
    <dgm:pt modelId="{3056B915-B963-4C1A-8990-8E003B89F4D2}" type="pres">
      <dgm:prSet presAssocID="{2F1FCCA1-A764-4BF2-9D50-9509CC44AF87}" presName="Parent1" presStyleLbl="node1" presStyleIdx="0" presStyleCnt="6">
        <dgm:presLayoutVars>
          <dgm:chMax val="1"/>
          <dgm:chPref val="1"/>
          <dgm:bulletEnabled val="1"/>
        </dgm:presLayoutVars>
      </dgm:prSet>
      <dgm:spPr/>
      <dgm:t>
        <a:bodyPr/>
        <a:lstStyle/>
        <a:p>
          <a:endParaRPr lang="es-CL"/>
        </a:p>
      </dgm:t>
    </dgm:pt>
    <dgm:pt modelId="{F805CE8D-4C3F-4771-AC85-4D51DE1D2524}" type="pres">
      <dgm:prSet presAssocID="{2F1FCCA1-A764-4BF2-9D50-9509CC44AF87}" presName="Childtext1" presStyleLbl="revTx" presStyleIdx="0" presStyleCnt="3">
        <dgm:presLayoutVars>
          <dgm:chMax val="0"/>
          <dgm:chPref val="0"/>
          <dgm:bulletEnabled val="1"/>
        </dgm:presLayoutVars>
      </dgm:prSet>
      <dgm:spPr/>
      <dgm:t>
        <a:bodyPr/>
        <a:lstStyle/>
        <a:p>
          <a:endParaRPr lang="es-CL"/>
        </a:p>
      </dgm:t>
    </dgm:pt>
    <dgm:pt modelId="{A8EF390F-C92F-4187-8B19-6FC4A049DAB7}" type="pres">
      <dgm:prSet presAssocID="{2F1FCCA1-A764-4BF2-9D50-9509CC44AF87}" presName="BalanceSpacing" presStyleCnt="0"/>
      <dgm:spPr/>
    </dgm:pt>
    <dgm:pt modelId="{D6ACEB1B-6406-4B82-9F75-C5F1930B2FD8}" type="pres">
      <dgm:prSet presAssocID="{2F1FCCA1-A764-4BF2-9D50-9509CC44AF87}" presName="BalanceSpacing1" presStyleCnt="0"/>
      <dgm:spPr/>
    </dgm:pt>
    <dgm:pt modelId="{F9E05123-A91A-43FF-9381-EA0864FC6BD7}" type="pres">
      <dgm:prSet presAssocID="{28CFE181-E58D-4F6B-AB46-92F2EA37321D}" presName="Accent1Text" presStyleLbl="node1" presStyleIdx="1" presStyleCnt="6"/>
      <dgm:spPr/>
      <dgm:t>
        <a:bodyPr/>
        <a:lstStyle/>
        <a:p>
          <a:endParaRPr lang="es-CL"/>
        </a:p>
      </dgm:t>
    </dgm:pt>
    <dgm:pt modelId="{0928643B-9870-4D75-893F-9794C280D3AE}" type="pres">
      <dgm:prSet presAssocID="{28CFE181-E58D-4F6B-AB46-92F2EA37321D}" presName="spaceBetweenRectangles" presStyleCnt="0"/>
      <dgm:spPr/>
    </dgm:pt>
    <dgm:pt modelId="{24C9EC28-3C08-47D9-BCDA-30E8DC43CF8B}" type="pres">
      <dgm:prSet presAssocID="{6DB67BFB-DEA9-4169-8DAE-A422221C8978}" presName="composite" presStyleCnt="0"/>
      <dgm:spPr/>
    </dgm:pt>
    <dgm:pt modelId="{06F18BEA-FF89-431A-99B6-71CED3B81728}" type="pres">
      <dgm:prSet presAssocID="{6DB67BFB-DEA9-4169-8DAE-A422221C8978}" presName="Parent1" presStyleLbl="node1" presStyleIdx="2" presStyleCnt="6">
        <dgm:presLayoutVars>
          <dgm:chMax val="1"/>
          <dgm:chPref val="1"/>
          <dgm:bulletEnabled val="1"/>
        </dgm:presLayoutVars>
      </dgm:prSet>
      <dgm:spPr/>
      <dgm:t>
        <a:bodyPr/>
        <a:lstStyle/>
        <a:p>
          <a:endParaRPr lang="es-CL"/>
        </a:p>
      </dgm:t>
    </dgm:pt>
    <dgm:pt modelId="{AF1F8E46-D223-4B0F-A7D3-0E886D2C42E2}" type="pres">
      <dgm:prSet presAssocID="{6DB67BFB-DEA9-4169-8DAE-A422221C8978}" presName="Childtext1" presStyleLbl="revTx" presStyleIdx="1" presStyleCnt="3">
        <dgm:presLayoutVars>
          <dgm:chMax val="0"/>
          <dgm:chPref val="0"/>
          <dgm:bulletEnabled val="1"/>
        </dgm:presLayoutVars>
      </dgm:prSet>
      <dgm:spPr/>
      <dgm:t>
        <a:bodyPr/>
        <a:lstStyle/>
        <a:p>
          <a:endParaRPr lang="es-CL"/>
        </a:p>
      </dgm:t>
    </dgm:pt>
    <dgm:pt modelId="{1256F9C5-C30D-4819-B8FC-AE8428AA2C04}" type="pres">
      <dgm:prSet presAssocID="{6DB67BFB-DEA9-4169-8DAE-A422221C8978}" presName="BalanceSpacing" presStyleCnt="0"/>
      <dgm:spPr/>
    </dgm:pt>
    <dgm:pt modelId="{E74DE5F2-51E4-4B2A-B5B6-ABD03AD1550D}" type="pres">
      <dgm:prSet presAssocID="{6DB67BFB-DEA9-4169-8DAE-A422221C8978}" presName="BalanceSpacing1" presStyleCnt="0"/>
      <dgm:spPr/>
    </dgm:pt>
    <dgm:pt modelId="{9BBF39A6-97D0-4553-8EBB-944AEED3B187}" type="pres">
      <dgm:prSet presAssocID="{EDF5F58A-C3E2-4E1E-B7BA-1386F7A3C18B}" presName="Accent1Text" presStyleLbl="node1" presStyleIdx="3" presStyleCnt="6"/>
      <dgm:spPr/>
      <dgm:t>
        <a:bodyPr/>
        <a:lstStyle/>
        <a:p>
          <a:endParaRPr lang="es-CL"/>
        </a:p>
      </dgm:t>
    </dgm:pt>
    <dgm:pt modelId="{B88EC39D-AD78-4427-9C31-D4519B55E1D6}" type="pres">
      <dgm:prSet presAssocID="{EDF5F58A-C3E2-4E1E-B7BA-1386F7A3C18B}" presName="spaceBetweenRectangles" presStyleCnt="0"/>
      <dgm:spPr/>
    </dgm:pt>
    <dgm:pt modelId="{69DA3BA9-48B5-4FC7-8ACE-5FF0414E1065}" type="pres">
      <dgm:prSet presAssocID="{598F4E44-DA11-47FD-9CBE-C980DD4692C4}" presName="composite" presStyleCnt="0"/>
      <dgm:spPr/>
    </dgm:pt>
    <dgm:pt modelId="{3C0B5125-F654-4AD6-B353-5E42DB646ADB}" type="pres">
      <dgm:prSet presAssocID="{598F4E44-DA11-47FD-9CBE-C980DD4692C4}" presName="Parent1" presStyleLbl="node1" presStyleIdx="4" presStyleCnt="6">
        <dgm:presLayoutVars>
          <dgm:chMax val="1"/>
          <dgm:chPref val="1"/>
          <dgm:bulletEnabled val="1"/>
        </dgm:presLayoutVars>
      </dgm:prSet>
      <dgm:spPr/>
      <dgm:t>
        <a:bodyPr/>
        <a:lstStyle/>
        <a:p>
          <a:endParaRPr lang="es-CL"/>
        </a:p>
      </dgm:t>
    </dgm:pt>
    <dgm:pt modelId="{71D875BB-3D48-455B-86CC-F3DE7DD0129E}" type="pres">
      <dgm:prSet presAssocID="{598F4E44-DA11-47FD-9CBE-C980DD4692C4}" presName="Childtext1" presStyleLbl="revTx" presStyleIdx="2" presStyleCnt="3">
        <dgm:presLayoutVars>
          <dgm:chMax val="0"/>
          <dgm:chPref val="0"/>
          <dgm:bulletEnabled val="1"/>
        </dgm:presLayoutVars>
      </dgm:prSet>
      <dgm:spPr/>
      <dgm:t>
        <a:bodyPr/>
        <a:lstStyle/>
        <a:p>
          <a:endParaRPr lang="es-CL"/>
        </a:p>
      </dgm:t>
    </dgm:pt>
    <dgm:pt modelId="{84407437-52DF-4D45-AC18-012F83BAC430}" type="pres">
      <dgm:prSet presAssocID="{598F4E44-DA11-47FD-9CBE-C980DD4692C4}" presName="BalanceSpacing" presStyleCnt="0"/>
      <dgm:spPr/>
    </dgm:pt>
    <dgm:pt modelId="{AC20C2E5-3565-473B-B739-A3314FA55297}" type="pres">
      <dgm:prSet presAssocID="{598F4E44-DA11-47FD-9CBE-C980DD4692C4}" presName="BalanceSpacing1" presStyleCnt="0"/>
      <dgm:spPr/>
    </dgm:pt>
    <dgm:pt modelId="{351DDFF9-F571-4936-9C98-8FDB1D38CD07}" type="pres">
      <dgm:prSet presAssocID="{0D857DB1-6AB7-493E-AB5A-9CF7976CE628}" presName="Accent1Text" presStyleLbl="node1" presStyleIdx="5" presStyleCnt="6"/>
      <dgm:spPr/>
      <dgm:t>
        <a:bodyPr/>
        <a:lstStyle/>
        <a:p>
          <a:endParaRPr lang="es-CL"/>
        </a:p>
      </dgm:t>
    </dgm:pt>
  </dgm:ptLst>
  <dgm:cxnLst>
    <dgm:cxn modelId="{56393ABF-459F-4B8C-872D-02AEDC737146}" type="presOf" srcId="{EDF5F58A-C3E2-4E1E-B7BA-1386F7A3C18B}" destId="{9BBF39A6-97D0-4553-8EBB-944AEED3B187}" srcOrd="0" destOrd="0" presId="urn:microsoft.com/office/officeart/2008/layout/AlternatingHexagons"/>
    <dgm:cxn modelId="{9B383BE9-864F-48BF-BF1C-22BE1778165A}" type="presOf" srcId="{2F1FCCA1-A764-4BF2-9D50-9509CC44AF87}" destId="{3056B915-B963-4C1A-8990-8E003B89F4D2}" srcOrd="0" destOrd="0" presId="urn:microsoft.com/office/officeart/2008/layout/AlternatingHexagons"/>
    <dgm:cxn modelId="{4613A631-623B-4DCD-A6B0-F9CC536C2D33}" type="presOf" srcId="{598F4E44-DA11-47FD-9CBE-C980DD4692C4}" destId="{3C0B5125-F654-4AD6-B353-5E42DB646ADB}" srcOrd="0" destOrd="0" presId="urn:microsoft.com/office/officeart/2008/layout/AlternatingHexagons"/>
    <dgm:cxn modelId="{463035B5-AB40-4B55-A9D7-8D7FCEFBD497}" type="presOf" srcId="{0D857DB1-6AB7-493E-AB5A-9CF7976CE628}" destId="{351DDFF9-F571-4936-9C98-8FDB1D38CD07}" srcOrd="0" destOrd="0" presId="urn:microsoft.com/office/officeart/2008/layout/AlternatingHexagons"/>
    <dgm:cxn modelId="{074FDFEE-DE42-4C95-9E49-BDC6C2FFB71B}" type="presOf" srcId="{6DB67BFB-DEA9-4169-8DAE-A422221C8978}" destId="{06F18BEA-FF89-431A-99B6-71CED3B81728}" srcOrd="0" destOrd="0" presId="urn:microsoft.com/office/officeart/2008/layout/AlternatingHexagons"/>
    <dgm:cxn modelId="{170D4A22-E1E5-4EDF-9BCC-9BDB16001E6A}" type="presOf" srcId="{8FC11267-6C36-4EB3-8FAE-5C1D711B62F7}" destId="{DB9F57BF-A126-40BF-A4ED-4AE95E3488C8}" srcOrd="0" destOrd="0" presId="urn:microsoft.com/office/officeart/2008/layout/AlternatingHexagons"/>
    <dgm:cxn modelId="{0FEF1B08-283D-4D44-BF71-EE6AEB3912D5}" srcId="{598F4E44-DA11-47FD-9CBE-C980DD4692C4}" destId="{B078EC39-6A52-4192-BA28-5D8902F1FDAA}" srcOrd="0" destOrd="0" parTransId="{C0850E2A-267F-4917-A120-A3626D5E1AD3}" sibTransId="{73B3EA4E-4755-4E80-A150-25564A929E8C}"/>
    <dgm:cxn modelId="{A65FAF45-B7D4-454B-91F8-3019E26B6E83}" srcId="{2F1FCCA1-A764-4BF2-9D50-9509CC44AF87}" destId="{D8ECC92C-F581-4A52-9A85-2699A65AA4EA}" srcOrd="0" destOrd="0" parTransId="{E03A70E4-F200-4522-9DA4-4D7BBFE86AC9}" sibTransId="{F337A853-93E7-421E-AD5E-B5BE73D71092}"/>
    <dgm:cxn modelId="{C0783775-4DFB-4637-AB59-8D661CA3C67E}" srcId="{8FC11267-6C36-4EB3-8FAE-5C1D711B62F7}" destId="{6DB67BFB-DEA9-4169-8DAE-A422221C8978}" srcOrd="1" destOrd="0" parTransId="{1BDB54A4-22F5-4D85-8745-BC8F5B14AF5B}" sibTransId="{EDF5F58A-C3E2-4E1E-B7BA-1386F7A3C18B}"/>
    <dgm:cxn modelId="{312246D0-5590-4837-BF88-C9DCDE0A8F92}" type="presOf" srcId="{4D8966CC-EE14-42AB-8395-86927C73B786}" destId="{AF1F8E46-D223-4B0F-A7D3-0E886D2C42E2}" srcOrd="0" destOrd="0" presId="urn:microsoft.com/office/officeart/2008/layout/AlternatingHexagons"/>
    <dgm:cxn modelId="{172F5168-B368-4717-9941-47D1D1804531}" srcId="{8FC11267-6C36-4EB3-8FAE-5C1D711B62F7}" destId="{2F1FCCA1-A764-4BF2-9D50-9509CC44AF87}" srcOrd="0" destOrd="0" parTransId="{7354B44A-7221-4BD0-827E-BCE32C56769E}" sibTransId="{28CFE181-E58D-4F6B-AB46-92F2EA37321D}"/>
    <dgm:cxn modelId="{20568425-57D8-4609-B369-0D0ACF3B9C18}" type="presOf" srcId="{D8ECC92C-F581-4A52-9A85-2699A65AA4EA}" destId="{F805CE8D-4C3F-4771-AC85-4D51DE1D2524}" srcOrd="0" destOrd="0" presId="urn:microsoft.com/office/officeart/2008/layout/AlternatingHexagons"/>
    <dgm:cxn modelId="{7C435FB2-9E54-45F2-98CC-EB4480EE8E0D}" type="presOf" srcId="{28CFE181-E58D-4F6B-AB46-92F2EA37321D}" destId="{F9E05123-A91A-43FF-9381-EA0864FC6BD7}" srcOrd="0" destOrd="0" presId="urn:microsoft.com/office/officeart/2008/layout/AlternatingHexagons"/>
    <dgm:cxn modelId="{BF19E9D5-30E3-4BD6-81FF-609CAA91D0A1}" type="presOf" srcId="{B078EC39-6A52-4192-BA28-5D8902F1FDAA}" destId="{71D875BB-3D48-455B-86CC-F3DE7DD0129E}" srcOrd="0" destOrd="0" presId="urn:microsoft.com/office/officeart/2008/layout/AlternatingHexagons"/>
    <dgm:cxn modelId="{60110F52-505C-48C8-8A19-F8C4421D0013}" srcId="{6DB67BFB-DEA9-4169-8DAE-A422221C8978}" destId="{4D8966CC-EE14-42AB-8395-86927C73B786}" srcOrd="0" destOrd="0" parTransId="{DB60AC6A-90F3-4732-9580-4F272BBA63A1}" sibTransId="{936DC2DB-DCCF-4A79-9B87-4F8DB944B2BC}"/>
    <dgm:cxn modelId="{F522706F-0692-435E-93AC-D61431F5607C}" srcId="{8FC11267-6C36-4EB3-8FAE-5C1D711B62F7}" destId="{598F4E44-DA11-47FD-9CBE-C980DD4692C4}" srcOrd="2" destOrd="0" parTransId="{63E3EDDD-2E3A-4F43-880A-E22062689A55}" sibTransId="{0D857DB1-6AB7-493E-AB5A-9CF7976CE628}"/>
    <dgm:cxn modelId="{6248FB7D-6FB3-47F5-8B7D-7B7237962CFA}" type="presParOf" srcId="{DB9F57BF-A126-40BF-A4ED-4AE95E3488C8}" destId="{B57015EF-C616-461C-BCA2-F5ED75FC0174}" srcOrd="0" destOrd="0" presId="urn:microsoft.com/office/officeart/2008/layout/AlternatingHexagons"/>
    <dgm:cxn modelId="{CFAB9B8B-E753-4F04-9925-2361AC137175}" type="presParOf" srcId="{B57015EF-C616-461C-BCA2-F5ED75FC0174}" destId="{3056B915-B963-4C1A-8990-8E003B89F4D2}" srcOrd="0" destOrd="0" presId="urn:microsoft.com/office/officeart/2008/layout/AlternatingHexagons"/>
    <dgm:cxn modelId="{A638AD0E-45BC-4DF6-9927-03C63FF98CE5}" type="presParOf" srcId="{B57015EF-C616-461C-BCA2-F5ED75FC0174}" destId="{F805CE8D-4C3F-4771-AC85-4D51DE1D2524}" srcOrd="1" destOrd="0" presId="urn:microsoft.com/office/officeart/2008/layout/AlternatingHexagons"/>
    <dgm:cxn modelId="{386416F6-97F4-43BA-90D6-33FDE61804DD}" type="presParOf" srcId="{B57015EF-C616-461C-BCA2-F5ED75FC0174}" destId="{A8EF390F-C92F-4187-8B19-6FC4A049DAB7}" srcOrd="2" destOrd="0" presId="urn:microsoft.com/office/officeart/2008/layout/AlternatingHexagons"/>
    <dgm:cxn modelId="{9F81AC6C-F021-4210-85FD-BE643AC726C8}" type="presParOf" srcId="{B57015EF-C616-461C-BCA2-F5ED75FC0174}" destId="{D6ACEB1B-6406-4B82-9F75-C5F1930B2FD8}" srcOrd="3" destOrd="0" presId="urn:microsoft.com/office/officeart/2008/layout/AlternatingHexagons"/>
    <dgm:cxn modelId="{6DBA7D0E-772B-4A30-9154-C637A877E737}" type="presParOf" srcId="{B57015EF-C616-461C-BCA2-F5ED75FC0174}" destId="{F9E05123-A91A-43FF-9381-EA0864FC6BD7}" srcOrd="4" destOrd="0" presId="urn:microsoft.com/office/officeart/2008/layout/AlternatingHexagons"/>
    <dgm:cxn modelId="{253FD5A8-E071-44C5-80E4-E06C1138D203}" type="presParOf" srcId="{DB9F57BF-A126-40BF-A4ED-4AE95E3488C8}" destId="{0928643B-9870-4D75-893F-9794C280D3AE}" srcOrd="1" destOrd="0" presId="urn:microsoft.com/office/officeart/2008/layout/AlternatingHexagons"/>
    <dgm:cxn modelId="{07D70689-C716-443B-BCA0-6556AF0B775D}" type="presParOf" srcId="{DB9F57BF-A126-40BF-A4ED-4AE95E3488C8}" destId="{24C9EC28-3C08-47D9-BCDA-30E8DC43CF8B}" srcOrd="2" destOrd="0" presId="urn:microsoft.com/office/officeart/2008/layout/AlternatingHexagons"/>
    <dgm:cxn modelId="{E95A3A66-A85F-43A7-8CCB-9FA5CB75A141}" type="presParOf" srcId="{24C9EC28-3C08-47D9-BCDA-30E8DC43CF8B}" destId="{06F18BEA-FF89-431A-99B6-71CED3B81728}" srcOrd="0" destOrd="0" presId="urn:microsoft.com/office/officeart/2008/layout/AlternatingHexagons"/>
    <dgm:cxn modelId="{75466D72-86C6-42B9-A2EF-F484F2FC9E87}" type="presParOf" srcId="{24C9EC28-3C08-47D9-BCDA-30E8DC43CF8B}" destId="{AF1F8E46-D223-4B0F-A7D3-0E886D2C42E2}" srcOrd="1" destOrd="0" presId="urn:microsoft.com/office/officeart/2008/layout/AlternatingHexagons"/>
    <dgm:cxn modelId="{B3AF0765-EEE6-41A9-81E5-7D2FE33DF0D4}" type="presParOf" srcId="{24C9EC28-3C08-47D9-BCDA-30E8DC43CF8B}" destId="{1256F9C5-C30D-4819-B8FC-AE8428AA2C04}" srcOrd="2" destOrd="0" presId="urn:microsoft.com/office/officeart/2008/layout/AlternatingHexagons"/>
    <dgm:cxn modelId="{AAC6F6CB-D616-4644-920C-8BF418C558DF}" type="presParOf" srcId="{24C9EC28-3C08-47D9-BCDA-30E8DC43CF8B}" destId="{E74DE5F2-51E4-4B2A-B5B6-ABD03AD1550D}" srcOrd="3" destOrd="0" presId="urn:microsoft.com/office/officeart/2008/layout/AlternatingHexagons"/>
    <dgm:cxn modelId="{C25ECEAE-280D-4377-8604-9D7D20E1777F}" type="presParOf" srcId="{24C9EC28-3C08-47D9-BCDA-30E8DC43CF8B}" destId="{9BBF39A6-97D0-4553-8EBB-944AEED3B187}" srcOrd="4" destOrd="0" presId="urn:microsoft.com/office/officeart/2008/layout/AlternatingHexagons"/>
    <dgm:cxn modelId="{CD6C6C2C-5D5A-4827-BE6D-E5784B4CB64F}" type="presParOf" srcId="{DB9F57BF-A126-40BF-A4ED-4AE95E3488C8}" destId="{B88EC39D-AD78-4427-9C31-D4519B55E1D6}" srcOrd="3" destOrd="0" presId="urn:microsoft.com/office/officeart/2008/layout/AlternatingHexagons"/>
    <dgm:cxn modelId="{4C9FC7FE-E3C3-4DAC-B878-2A80D8B1AD33}" type="presParOf" srcId="{DB9F57BF-A126-40BF-A4ED-4AE95E3488C8}" destId="{69DA3BA9-48B5-4FC7-8ACE-5FF0414E1065}" srcOrd="4" destOrd="0" presId="urn:microsoft.com/office/officeart/2008/layout/AlternatingHexagons"/>
    <dgm:cxn modelId="{61536F91-1119-49C9-A3F5-6E6ADDADB1C7}" type="presParOf" srcId="{69DA3BA9-48B5-4FC7-8ACE-5FF0414E1065}" destId="{3C0B5125-F654-4AD6-B353-5E42DB646ADB}" srcOrd="0" destOrd="0" presId="urn:microsoft.com/office/officeart/2008/layout/AlternatingHexagons"/>
    <dgm:cxn modelId="{5190AE1E-6A47-42D9-BAA9-056CB2AEABC5}" type="presParOf" srcId="{69DA3BA9-48B5-4FC7-8ACE-5FF0414E1065}" destId="{71D875BB-3D48-455B-86CC-F3DE7DD0129E}" srcOrd="1" destOrd="0" presId="urn:microsoft.com/office/officeart/2008/layout/AlternatingHexagons"/>
    <dgm:cxn modelId="{7B70EB36-F3A0-42FB-86E5-EBE94FD98157}" type="presParOf" srcId="{69DA3BA9-48B5-4FC7-8ACE-5FF0414E1065}" destId="{84407437-52DF-4D45-AC18-012F83BAC430}" srcOrd="2" destOrd="0" presId="urn:microsoft.com/office/officeart/2008/layout/AlternatingHexagons"/>
    <dgm:cxn modelId="{7A6421B9-C0E8-40F7-9817-5DB78C4292A6}" type="presParOf" srcId="{69DA3BA9-48B5-4FC7-8ACE-5FF0414E1065}" destId="{AC20C2E5-3565-473B-B739-A3314FA55297}" srcOrd="3" destOrd="0" presId="urn:microsoft.com/office/officeart/2008/layout/AlternatingHexagons"/>
    <dgm:cxn modelId="{95BA4712-D00C-4672-8AF5-BF359D149B7B}" type="presParOf" srcId="{69DA3BA9-48B5-4FC7-8ACE-5FF0414E1065}" destId="{351DDFF9-F571-4936-9C98-8FDB1D38CD07}"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34839BC-BEB7-46DD-AC7A-1FB549EC0E43}" type="doc">
      <dgm:prSet loTypeId="urn:microsoft.com/office/officeart/2005/8/layout/cycle4#2" loCatId="matrix" qsTypeId="urn:microsoft.com/office/officeart/2005/8/quickstyle/simple2" qsCatId="simple" csTypeId="urn:microsoft.com/office/officeart/2005/8/colors/accent0_2" csCatId="mainScheme" phldr="1"/>
      <dgm:spPr/>
      <dgm:t>
        <a:bodyPr/>
        <a:lstStyle/>
        <a:p>
          <a:endParaRPr lang="es-CL"/>
        </a:p>
      </dgm:t>
    </dgm:pt>
    <dgm:pt modelId="{F2754EA7-BAE4-461E-B31B-5ADDEEBEBF92}">
      <dgm:prSet phldrT="[Texto]"/>
      <dgm:spPr/>
      <dgm:t>
        <a:bodyPr/>
        <a:lstStyle/>
        <a:p>
          <a:r>
            <a:rPr lang="es-CL" dirty="0" smtClean="0"/>
            <a:t>Dimensión Contextual</a:t>
          </a:r>
          <a:endParaRPr lang="es-CL" dirty="0"/>
        </a:p>
      </dgm:t>
    </dgm:pt>
    <dgm:pt modelId="{EBFC31E1-5258-45BF-9080-57B9EA9E2952}" type="parTrans" cxnId="{8813672E-F5A6-4A94-A9CB-3A7C751BE4CA}">
      <dgm:prSet/>
      <dgm:spPr/>
      <dgm:t>
        <a:bodyPr/>
        <a:lstStyle/>
        <a:p>
          <a:endParaRPr lang="es-CL"/>
        </a:p>
      </dgm:t>
    </dgm:pt>
    <dgm:pt modelId="{F1A6F6BB-6622-4357-B692-E9938C74F74B}" type="sibTrans" cxnId="{8813672E-F5A6-4A94-A9CB-3A7C751BE4CA}">
      <dgm:prSet/>
      <dgm:spPr/>
      <dgm:t>
        <a:bodyPr/>
        <a:lstStyle/>
        <a:p>
          <a:endParaRPr lang="es-CL"/>
        </a:p>
      </dgm:t>
    </dgm:pt>
    <dgm:pt modelId="{2E04E0AB-E8FA-40B7-8340-B0FCF652CFB4}">
      <dgm:prSet phldrT="[Texto]"/>
      <dgm:spPr/>
      <dgm:t>
        <a:bodyPr/>
        <a:lstStyle/>
        <a:p>
          <a:r>
            <a:rPr lang="es-CL" dirty="0" smtClean="0"/>
            <a:t> ¿Cuándo se hizo un proceso de diagnóstico participativo en la comuna?</a:t>
          </a:r>
          <a:endParaRPr lang="es-CL" dirty="0"/>
        </a:p>
      </dgm:t>
    </dgm:pt>
    <dgm:pt modelId="{5F87C425-350E-408D-8C4D-1B0041765296}" type="parTrans" cxnId="{9180BC29-0DC2-45F2-95C3-27C6447E9580}">
      <dgm:prSet/>
      <dgm:spPr/>
      <dgm:t>
        <a:bodyPr/>
        <a:lstStyle/>
        <a:p>
          <a:endParaRPr lang="es-CL"/>
        </a:p>
      </dgm:t>
    </dgm:pt>
    <dgm:pt modelId="{D9F81628-A061-43D9-AED2-B1CA009349E2}" type="sibTrans" cxnId="{9180BC29-0DC2-45F2-95C3-27C6447E9580}">
      <dgm:prSet/>
      <dgm:spPr/>
      <dgm:t>
        <a:bodyPr/>
        <a:lstStyle/>
        <a:p>
          <a:endParaRPr lang="es-CL"/>
        </a:p>
      </dgm:t>
    </dgm:pt>
    <dgm:pt modelId="{5CF5E26D-60BD-4B27-B3D4-65C9F976533E}">
      <dgm:prSet phldrT="[Texto]"/>
      <dgm:spPr/>
      <dgm:t>
        <a:bodyPr/>
        <a:lstStyle/>
        <a:p>
          <a:r>
            <a:rPr lang="es-CL" dirty="0" smtClean="0"/>
            <a:t>Dimensión Conceptual</a:t>
          </a:r>
          <a:endParaRPr lang="es-CL" dirty="0"/>
        </a:p>
      </dgm:t>
    </dgm:pt>
    <dgm:pt modelId="{FAF76466-1A49-406A-8476-84070958F9C5}" type="parTrans" cxnId="{8C741EFD-4F8A-496F-86A5-CA03B7E838DE}">
      <dgm:prSet/>
      <dgm:spPr/>
      <dgm:t>
        <a:bodyPr/>
        <a:lstStyle/>
        <a:p>
          <a:endParaRPr lang="es-CL"/>
        </a:p>
      </dgm:t>
    </dgm:pt>
    <dgm:pt modelId="{F1770828-CA34-4F4C-BA72-78D2363EB8D0}" type="sibTrans" cxnId="{8C741EFD-4F8A-496F-86A5-CA03B7E838DE}">
      <dgm:prSet/>
      <dgm:spPr/>
      <dgm:t>
        <a:bodyPr/>
        <a:lstStyle/>
        <a:p>
          <a:endParaRPr lang="es-CL"/>
        </a:p>
      </dgm:t>
    </dgm:pt>
    <dgm:pt modelId="{D3CC5816-F652-417E-89E3-68676221FB58}">
      <dgm:prSet phldrT="[Texto]"/>
      <dgm:spPr/>
      <dgm:t>
        <a:bodyPr/>
        <a:lstStyle/>
        <a:p>
          <a:r>
            <a:rPr lang="es-CL" dirty="0" smtClean="0"/>
            <a:t>¿ Se definieron los niveles de participación?</a:t>
          </a:r>
          <a:endParaRPr lang="es-CL" dirty="0"/>
        </a:p>
      </dgm:t>
    </dgm:pt>
    <dgm:pt modelId="{FBC1A0E9-3B9A-4FF3-99EF-A804295E5DEB}" type="parTrans" cxnId="{8F5FB9F4-933D-4BFB-A6F3-AFD46E44978F}">
      <dgm:prSet/>
      <dgm:spPr/>
      <dgm:t>
        <a:bodyPr/>
        <a:lstStyle/>
        <a:p>
          <a:endParaRPr lang="es-CL"/>
        </a:p>
      </dgm:t>
    </dgm:pt>
    <dgm:pt modelId="{43BFECAA-2C6A-4C68-9FDE-09AECEA5C251}" type="sibTrans" cxnId="{8F5FB9F4-933D-4BFB-A6F3-AFD46E44978F}">
      <dgm:prSet/>
      <dgm:spPr/>
      <dgm:t>
        <a:bodyPr/>
        <a:lstStyle/>
        <a:p>
          <a:endParaRPr lang="es-CL"/>
        </a:p>
      </dgm:t>
    </dgm:pt>
    <dgm:pt modelId="{BCED2296-90F7-4108-9896-052802610113}">
      <dgm:prSet phldrT="[Texto]"/>
      <dgm:spPr/>
      <dgm:t>
        <a:bodyPr/>
        <a:lstStyle/>
        <a:p>
          <a:r>
            <a:rPr lang="es-CL" dirty="0" smtClean="0"/>
            <a:t>Dimensión Metodológica</a:t>
          </a:r>
          <a:endParaRPr lang="es-CL" dirty="0"/>
        </a:p>
      </dgm:t>
    </dgm:pt>
    <dgm:pt modelId="{15664194-66AF-429D-9BE2-13BC24D56902}" type="parTrans" cxnId="{AEE8A928-EDC3-4A97-8340-E2B27B04033B}">
      <dgm:prSet/>
      <dgm:spPr/>
      <dgm:t>
        <a:bodyPr/>
        <a:lstStyle/>
        <a:p>
          <a:endParaRPr lang="es-CL"/>
        </a:p>
      </dgm:t>
    </dgm:pt>
    <dgm:pt modelId="{0C9902D5-964E-4A60-9BD8-0B8FA1AF96D2}" type="sibTrans" cxnId="{AEE8A928-EDC3-4A97-8340-E2B27B04033B}">
      <dgm:prSet/>
      <dgm:spPr/>
      <dgm:t>
        <a:bodyPr/>
        <a:lstStyle/>
        <a:p>
          <a:endParaRPr lang="es-CL"/>
        </a:p>
      </dgm:t>
    </dgm:pt>
    <dgm:pt modelId="{4560A342-D826-4236-8857-659A5A9AB59A}">
      <dgm:prSet phldrT="[Texto]"/>
      <dgm:spPr/>
      <dgm:t>
        <a:bodyPr/>
        <a:lstStyle/>
        <a:p>
          <a:r>
            <a:rPr lang="es-CL" dirty="0" smtClean="0"/>
            <a:t> ¿Se definieron los objetivos del diagnóstico?</a:t>
          </a:r>
          <a:endParaRPr lang="es-CL" dirty="0"/>
        </a:p>
      </dgm:t>
    </dgm:pt>
    <dgm:pt modelId="{E2515EA7-43B7-43D1-9572-E735F5750F83}" type="parTrans" cxnId="{82B3BA1D-BA2B-44FF-A79D-CD153DE46386}">
      <dgm:prSet/>
      <dgm:spPr/>
      <dgm:t>
        <a:bodyPr/>
        <a:lstStyle/>
        <a:p>
          <a:endParaRPr lang="es-CL"/>
        </a:p>
      </dgm:t>
    </dgm:pt>
    <dgm:pt modelId="{281458B3-2200-4A54-A719-56143EC5A898}" type="sibTrans" cxnId="{82B3BA1D-BA2B-44FF-A79D-CD153DE46386}">
      <dgm:prSet/>
      <dgm:spPr/>
      <dgm:t>
        <a:bodyPr/>
        <a:lstStyle/>
        <a:p>
          <a:endParaRPr lang="es-CL"/>
        </a:p>
      </dgm:t>
    </dgm:pt>
    <dgm:pt modelId="{C441C1AE-C22A-4296-9194-5CFD55D2628F}">
      <dgm:prSet phldrT="[Texto]"/>
      <dgm:spPr/>
      <dgm:t>
        <a:bodyPr/>
        <a:lstStyle/>
        <a:p>
          <a:r>
            <a:rPr lang="es-CL" dirty="0" smtClean="0"/>
            <a:t>Dimensión Ético-política</a:t>
          </a:r>
          <a:endParaRPr lang="es-CL" dirty="0"/>
        </a:p>
      </dgm:t>
    </dgm:pt>
    <dgm:pt modelId="{92853066-C404-49E1-8E34-CB4CEA6C2455}" type="parTrans" cxnId="{22E6D5ED-C8E2-45AA-AA48-EAAC5F8A85E8}">
      <dgm:prSet/>
      <dgm:spPr/>
      <dgm:t>
        <a:bodyPr/>
        <a:lstStyle/>
        <a:p>
          <a:endParaRPr lang="es-CL"/>
        </a:p>
      </dgm:t>
    </dgm:pt>
    <dgm:pt modelId="{5281C215-31BC-4F20-8771-5D3184CBCE9E}" type="sibTrans" cxnId="{22E6D5ED-C8E2-45AA-AA48-EAAC5F8A85E8}">
      <dgm:prSet/>
      <dgm:spPr/>
      <dgm:t>
        <a:bodyPr/>
        <a:lstStyle/>
        <a:p>
          <a:endParaRPr lang="es-CL"/>
        </a:p>
      </dgm:t>
    </dgm:pt>
    <dgm:pt modelId="{B9CC84A5-DBDA-42F0-B9C2-C5B1CD301D49}">
      <dgm:prSet phldrT="[Texto]"/>
      <dgm:spPr/>
      <dgm:t>
        <a:bodyPr/>
        <a:lstStyle/>
        <a:p>
          <a:r>
            <a:rPr lang="es-CL" dirty="0" smtClean="0"/>
            <a:t>¿El diagnóstico participativo permitió una mayor vinculación de los actores sociales con salud?</a:t>
          </a:r>
          <a:endParaRPr lang="es-CL" dirty="0"/>
        </a:p>
      </dgm:t>
    </dgm:pt>
    <dgm:pt modelId="{3D220901-D968-4EC1-9E7B-8BB6E0DDFEA4}" type="parTrans" cxnId="{3D3F9D1D-0EF1-4277-8483-7E7D8FBD7858}">
      <dgm:prSet/>
      <dgm:spPr/>
      <dgm:t>
        <a:bodyPr/>
        <a:lstStyle/>
        <a:p>
          <a:endParaRPr lang="es-CL"/>
        </a:p>
      </dgm:t>
    </dgm:pt>
    <dgm:pt modelId="{9C8218B5-0E6D-40C6-963D-CBB79A4B12FC}" type="sibTrans" cxnId="{3D3F9D1D-0EF1-4277-8483-7E7D8FBD7858}">
      <dgm:prSet/>
      <dgm:spPr/>
      <dgm:t>
        <a:bodyPr/>
        <a:lstStyle/>
        <a:p>
          <a:endParaRPr lang="es-CL"/>
        </a:p>
      </dgm:t>
    </dgm:pt>
    <dgm:pt modelId="{27BED251-2F8B-4E81-82A2-E56CB81F10F8}">
      <dgm:prSet phldrT="[Texto]"/>
      <dgm:spPr/>
      <dgm:t>
        <a:bodyPr/>
        <a:lstStyle/>
        <a:p>
          <a:r>
            <a:rPr lang="es-CL" dirty="0" smtClean="0"/>
            <a:t> Los acuerdos tomados ¿fueron cumplidos?, ¿qué temas están pendientes?</a:t>
          </a:r>
          <a:endParaRPr lang="es-CL" dirty="0"/>
        </a:p>
      </dgm:t>
    </dgm:pt>
    <dgm:pt modelId="{434CBE16-815D-492E-8BA5-32D8D5795B0D}" type="parTrans" cxnId="{D29ECDBF-0674-43D7-A175-CA3FDF5ED661}">
      <dgm:prSet/>
      <dgm:spPr/>
      <dgm:t>
        <a:bodyPr/>
        <a:lstStyle/>
        <a:p>
          <a:endParaRPr lang="es-CL"/>
        </a:p>
      </dgm:t>
    </dgm:pt>
    <dgm:pt modelId="{A65A0DA1-C31A-4528-A444-5A129C46F52C}" type="sibTrans" cxnId="{D29ECDBF-0674-43D7-A175-CA3FDF5ED661}">
      <dgm:prSet/>
      <dgm:spPr/>
      <dgm:t>
        <a:bodyPr/>
        <a:lstStyle/>
        <a:p>
          <a:endParaRPr lang="es-CL"/>
        </a:p>
      </dgm:t>
    </dgm:pt>
    <dgm:pt modelId="{8974954D-BCF7-4177-8DC5-98192AAF2A11}">
      <dgm:prSet phldrT="[Texto]"/>
      <dgm:spPr/>
      <dgm:t>
        <a:bodyPr/>
        <a:lstStyle/>
        <a:p>
          <a:r>
            <a:rPr lang="es-CL" dirty="0" smtClean="0"/>
            <a:t> ¿Se conceptualizó el objetivo del diagnóstico?</a:t>
          </a:r>
          <a:endParaRPr lang="es-CL" dirty="0"/>
        </a:p>
      </dgm:t>
    </dgm:pt>
    <dgm:pt modelId="{2D5E0AD5-123F-44E8-B6EF-060265AAB618}" type="parTrans" cxnId="{D3BA8FB9-8857-4CA7-B5BB-CE7A7242008C}">
      <dgm:prSet/>
      <dgm:spPr/>
      <dgm:t>
        <a:bodyPr/>
        <a:lstStyle/>
        <a:p>
          <a:endParaRPr lang="es-CL"/>
        </a:p>
      </dgm:t>
    </dgm:pt>
    <dgm:pt modelId="{7740E3B1-72CA-4208-979D-19FFAACE69BB}" type="sibTrans" cxnId="{D3BA8FB9-8857-4CA7-B5BB-CE7A7242008C}">
      <dgm:prSet/>
      <dgm:spPr/>
      <dgm:t>
        <a:bodyPr/>
        <a:lstStyle/>
        <a:p>
          <a:endParaRPr lang="es-CL"/>
        </a:p>
      </dgm:t>
    </dgm:pt>
    <dgm:pt modelId="{F6F7CDAE-1DE8-4692-ABA3-A755BD5AC644}">
      <dgm:prSet phldrT="[Texto]"/>
      <dgm:spPr/>
      <dgm:t>
        <a:bodyPr/>
        <a:lstStyle/>
        <a:p>
          <a:r>
            <a:rPr lang="es-CL" dirty="0" smtClean="0"/>
            <a:t>¿La técnica aplicada se cumplió o se realizó una innovación?</a:t>
          </a:r>
          <a:endParaRPr lang="es-CL" dirty="0"/>
        </a:p>
      </dgm:t>
    </dgm:pt>
    <dgm:pt modelId="{67DED025-BFB2-41F8-B29D-3E03E99EC5B1}" type="parTrans" cxnId="{54D39501-7050-46B3-93EE-F947C2418069}">
      <dgm:prSet/>
      <dgm:spPr/>
      <dgm:t>
        <a:bodyPr/>
        <a:lstStyle/>
        <a:p>
          <a:endParaRPr lang="es-CL"/>
        </a:p>
      </dgm:t>
    </dgm:pt>
    <dgm:pt modelId="{54ABCABC-1AC0-4B50-A6F3-F8052362F044}" type="sibTrans" cxnId="{54D39501-7050-46B3-93EE-F947C2418069}">
      <dgm:prSet/>
      <dgm:spPr/>
      <dgm:t>
        <a:bodyPr/>
        <a:lstStyle/>
        <a:p>
          <a:endParaRPr lang="es-CL"/>
        </a:p>
      </dgm:t>
    </dgm:pt>
    <dgm:pt modelId="{7641DDD4-F400-4865-9BD2-88F216AFB7ED}">
      <dgm:prSet phldrT="[Texto]"/>
      <dgm:spPr/>
      <dgm:t>
        <a:bodyPr/>
        <a:lstStyle/>
        <a:p>
          <a:r>
            <a:rPr lang="es-CL" dirty="0" smtClean="0"/>
            <a:t>¿Se sistematizó el proceso?</a:t>
          </a:r>
          <a:endParaRPr lang="es-CL" dirty="0"/>
        </a:p>
      </dgm:t>
    </dgm:pt>
    <dgm:pt modelId="{1AF43475-42AC-4211-A37B-2E9767AF007A}" type="parTrans" cxnId="{4FD5725D-B6B7-4E20-B330-6193749A8BAB}">
      <dgm:prSet/>
      <dgm:spPr/>
      <dgm:t>
        <a:bodyPr/>
        <a:lstStyle/>
        <a:p>
          <a:endParaRPr lang="es-CL"/>
        </a:p>
      </dgm:t>
    </dgm:pt>
    <dgm:pt modelId="{CCF960C6-8425-4D44-93F4-EA4C21308D11}" type="sibTrans" cxnId="{4FD5725D-B6B7-4E20-B330-6193749A8BAB}">
      <dgm:prSet/>
      <dgm:spPr/>
      <dgm:t>
        <a:bodyPr/>
        <a:lstStyle/>
        <a:p>
          <a:endParaRPr lang="es-CL"/>
        </a:p>
      </dgm:t>
    </dgm:pt>
    <dgm:pt modelId="{82CBDDD8-FEBE-49D2-9DEF-06976872D794}">
      <dgm:prSet phldrT="[Texto]"/>
      <dgm:spPr/>
      <dgm:t>
        <a:bodyPr/>
        <a:lstStyle/>
        <a:p>
          <a:r>
            <a:rPr lang="es-CL" dirty="0" smtClean="0"/>
            <a:t> ¿Cuál fue la incidencia de la opinión identificada en la gestión del establecimiento?</a:t>
          </a:r>
          <a:endParaRPr lang="es-CL" dirty="0"/>
        </a:p>
      </dgm:t>
    </dgm:pt>
    <dgm:pt modelId="{8E955818-64E2-4F38-879D-ACFA1414FF8C}" type="parTrans" cxnId="{661354CB-D6F0-472D-96F4-CD7A772AE03B}">
      <dgm:prSet/>
      <dgm:spPr/>
      <dgm:t>
        <a:bodyPr/>
        <a:lstStyle/>
        <a:p>
          <a:endParaRPr lang="es-CL"/>
        </a:p>
      </dgm:t>
    </dgm:pt>
    <dgm:pt modelId="{1A702CEC-6EB8-4EE1-9124-FFDFB2750E9B}" type="sibTrans" cxnId="{661354CB-D6F0-472D-96F4-CD7A772AE03B}">
      <dgm:prSet/>
      <dgm:spPr/>
      <dgm:t>
        <a:bodyPr/>
        <a:lstStyle/>
        <a:p>
          <a:endParaRPr lang="es-CL"/>
        </a:p>
      </dgm:t>
    </dgm:pt>
    <dgm:pt modelId="{AB4E7462-3384-4C8E-AA8D-D9FD236644EA}" type="pres">
      <dgm:prSet presAssocID="{734839BC-BEB7-46DD-AC7A-1FB549EC0E43}" presName="cycleMatrixDiagram" presStyleCnt="0">
        <dgm:presLayoutVars>
          <dgm:chMax val="1"/>
          <dgm:dir/>
          <dgm:animLvl val="lvl"/>
          <dgm:resizeHandles val="exact"/>
        </dgm:presLayoutVars>
      </dgm:prSet>
      <dgm:spPr/>
      <dgm:t>
        <a:bodyPr/>
        <a:lstStyle/>
        <a:p>
          <a:endParaRPr lang="es-CL"/>
        </a:p>
      </dgm:t>
    </dgm:pt>
    <dgm:pt modelId="{CE8E2061-B1C2-4B6D-890B-09EC4D09292C}" type="pres">
      <dgm:prSet presAssocID="{734839BC-BEB7-46DD-AC7A-1FB549EC0E43}" presName="children" presStyleCnt="0"/>
      <dgm:spPr/>
    </dgm:pt>
    <dgm:pt modelId="{476BA9C6-97D2-46CC-AA4A-4D366ED4D3C3}" type="pres">
      <dgm:prSet presAssocID="{734839BC-BEB7-46DD-AC7A-1FB549EC0E43}" presName="child1group" presStyleCnt="0"/>
      <dgm:spPr/>
    </dgm:pt>
    <dgm:pt modelId="{F3CBEC58-F347-4FE2-AF66-190FAE81481B}" type="pres">
      <dgm:prSet presAssocID="{734839BC-BEB7-46DD-AC7A-1FB549EC0E43}" presName="child1" presStyleLbl="bgAcc1" presStyleIdx="0" presStyleCnt="4"/>
      <dgm:spPr/>
      <dgm:t>
        <a:bodyPr/>
        <a:lstStyle/>
        <a:p>
          <a:endParaRPr lang="es-CL"/>
        </a:p>
      </dgm:t>
    </dgm:pt>
    <dgm:pt modelId="{28385297-4A72-4EEE-8E78-8E94CAEDE68D}" type="pres">
      <dgm:prSet presAssocID="{734839BC-BEB7-46DD-AC7A-1FB549EC0E43}" presName="child1Text" presStyleLbl="bgAcc1" presStyleIdx="0" presStyleCnt="4">
        <dgm:presLayoutVars>
          <dgm:bulletEnabled val="1"/>
        </dgm:presLayoutVars>
      </dgm:prSet>
      <dgm:spPr/>
      <dgm:t>
        <a:bodyPr/>
        <a:lstStyle/>
        <a:p>
          <a:endParaRPr lang="es-CL"/>
        </a:p>
      </dgm:t>
    </dgm:pt>
    <dgm:pt modelId="{79DE7E45-4D3D-49AE-8B37-FE1639F7F065}" type="pres">
      <dgm:prSet presAssocID="{734839BC-BEB7-46DD-AC7A-1FB549EC0E43}" presName="child2group" presStyleCnt="0"/>
      <dgm:spPr/>
    </dgm:pt>
    <dgm:pt modelId="{21030042-9189-44E0-B0D3-34CF156F999D}" type="pres">
      <dgm:prSet presAssocID="{734839BC-BEB7-46DD-AC7A-1FB549EC0E43}" presName="child2" presStyleLbl="bgAcc1" presStyleIdx="1" presStyleCnt="4" custLinFactNeighborX="3596"/>
      <dgm:spPr/>
      <dgm:t>
        <a:bodyPr/>
        <a:lstStyle/>
        <a:p>
          <a:endParaRPr lang="es-CL"/>
        </a:p>
      </dgm:t>
    </dgm:pt>
    <dgm:pt modelId="{7ECEDF03-9998-4D39-9461-33408D49EECE}" type="pres">
      <dgm:prSet presAssocID="{734839BC-BEB7-46DD-AC7A-1FB549EC0E43}" presName="child2Text" presStyleLbl="bgAcc1" presStyleIdx="1" presStyleCnt="4">
        <dgm:presLayoutVars>
          <dgm:bulletEnabled val="1"/>
        </dgm:presLayoutVars>
      </dgm:prSet>
      <dgm:spPr/>
      <dgm:t>
        <a:bodyPr/>
        <a:lstStyle/>
        <a:p>
          <a:endParaRPr lang="es-CL"/>
        </a:p>
      </dgm:t>
    </dgm:pt>
    <dgm:pt modelId="{053FD887-A428-495D-A4CE-3C4C78F53984}" type="pres">
      <dgm:prSet presAssocID="{734839BC-BEB7-46DD-AC7A-1FB549EC0E43}" presName="child3group" presStyleCnt="0"/>
      <dgm:spPr/>
    </dgm:pt>
    <dgm:pt modelId="{42DBDBCB-F50C-4382-9994-84CEFFAC88C3}" type="pres">
      <dgm:prSet presAssocID="{734839BC-BEB7-46DD-AC7A-1FB549EC0E43}" presName="child3" presStyleLbl="bgAcc1" presStyleIdx="2" presStyleCnt="4" custLinFactNeighborX="14250"/>
      <dgm:spPr/>
      <dgm:t>
        <a:bodyPr/>
        <a:lstStyle/>
        <a:p>
          <a:endParaRPr lang="es-CL"/>
        </a:p>
      </dgm:t>
    </dgm:pt>
    <dgm:pt modelId="{C10FD441-DF04-4CFE-8A75-E9B206F4571A}" type="pres">
      <dgm:prSet presAssocID="{734839BC-BEB7-46DD-AC7A-1FB549EC0E43}" presName="child3Text" presStyleLbl="bgAcc1" presStyleIdx="2" presStyleCnt="4">
        <dgm:presLayoutVars>
          <dgm:bulletEnabled val="1"/>
        </dgm:presLayoutVars>
      </dgm:prSet>
      <dgm:spPr/>
      <dgm:t>
        <a:bodyPr/>
        <a:lstStyle/>
        <a:p>
          <a:endParaRPr lang="es-CL"/>
        </a:p>
      </dgm:t>
    </dgm:pt>
    <dgm:pt modelId="{712FC76F-FABA-43BA-AA3A-A111E7A33565}" type="pres">
      <dgm:prSet presAssocID="{734839BC-BEB7-46DD-AC7A-1FB549EC0E43}" presName="child4group" presStyleCnt="0"/>
      <dgm:spPr/>
    </dgm:pt>
    <dgm:pt modelId="{BC64B3E6-60E8-4C0F-944A-6C3E220791E4}" type="pres">
      <dgm:prSet presAssocID="{734839BC-BEB7-46DD-AC7A-1FB549EC0E43}" presName="child4" presStyleLbl="bgAcc1" presStyleIdx="3" presStyleCnt="4" custLinFactNeighborX="-2760"/>
      <dgm:spPr/>
      <dgm:t>
        <a:bodyPr/>
        <a:lstStyle/>
        <a:p>
          <a:endParaRPr lang="es-CL"/>
        </a:p>
      </dgm:t>
    </dgm:pt>
    <dgm:pt modelId="{8C8E2C76-4F29-487E-903F-007AA7C2AC02}" type="pres">
      <dgm:prSet presAssocID="{734839BC-BEB7-46DD-AC7A-1FB549EC0E43}" presName="child4Text" presStyleLbl="bgAcc1" presStyleIdx="3" presStyleCnt="4">
        <dgm:presLayoutVars>
          <dgm:bulletEnabled val="1"/>
        </dgm:presLayoutVars>
      </dgm:prSet>
      <dgm:spPr/>
      <dgm:t>
        <a:bodyPr/>
        <a:lstStyle/>
        <a:p>
          <a:endParaRPr lang="es-CL"/>
        </a:p>
      </dgm:t>
    </dgm:pt>
    <dgm:pt modelId="{8748EA67-DDAE-416D-A5B2-4923711131CA}" type="pres">
      <dgm:prSet presAssocID="{734839BC-BEB7-46DD-AC7A-1FB549EC0E43}" presName="childPlaceholder" presStyleCnt="0"/>
      <dgm:spPr/>
    </dgm:pt>
    <dgm:pt modelId="{F848C0F4-A107-48FC-89CD-012438FB079B}" type="pres">
      <dgm:prSet presAssocID="{734839BC-BEB7-46DD-AC7A-1FB549EC0E43}" presName="circle" presStyleCnt="0"/>
      <dgm:spPr/>
    </dgm:pt>
    <dgm:pt modelId="{87A807FD-08C2-4614-869C-1B104C3290DF}" type="pres">
      <dgm:prSet presAssocID="{734839BC-BEB7-46DD-AC7A-1FB549EC0E43}" presName="quadrant1" presStyleLbl="node1" presStyleIdx="0" presStyleCnt="4">
        <dgm:presLayoutVars>
          <dgm:chMax val="1"/>
          <dgm:bulletEnabled val="1"/>
        </dgm:presLayoutVars>
      </dgm:prSet>
      <dgm:spPr/>
      <dgm:t>
        <a:bodyPr/>
        <a:lstStyle/>
        <a:p>
          <a:endParaRPr lang="es-CL"/>
        </a:p>
      </dgm:t>
    </dgm:pt>
    <dgm:pt modelId="{710B948C-7F25-4A68-8FF3-A56F0510C08C}" type="pres">
      <dgm:prSet presAssocID="{734839BC-BEB7-46DD-AC7A-1FB549EC0E43}" presName="quadrant2" presStyleLbl="node1" presStyleIdx="1" presStyleCnt="4">
        <dgm:presLayoutVars>
          <dgm:chMax val="1"/>
          <dgm:bulletEnabled val="1"/>
        </dgm:presLayoutVars>
      </dgm:prSet>
      <dgm:spPr/>
      <dgm:t>
        <a:bodyPr/>
        <a:lstStyle/>
        <a:p>
          <a:endParaRPr lang="es-CL"/>
        </a:p>
      </dgm:t>
    </dgm:pt>
    <dgm:pt modelId="{A41603F9-9963-4F37-83B2-A6BFED977B12}" type="pres">
      <dgm:prSet presAssocID="{734839BC-BEB7-46DD-AC7A-1FB549EC0E43}" presName="quadrant3" presStyleLbl="node1" presStyleIdx="2" presStyleCnt="4">
        <dgm:presLayoutVars>
          <dgm:chMax val="1"/>
          <dgm:bulletEnabled val="1"/>
        </dgm:presLayoutVars>
      </dgm:prSet>
      <dgm:spPr/>
      <dgm:t>
        <a:bodyPr/>
        <a:lstStyle/>
        <a:p>
          <a:endParaRPr lang="es-CL"/>
        </a:p>
      </dgm:t>
    </dgm:pt>
    <dgm:pt modelId="{F8F3B939-9B25-4D9C-B99F-61AE24554149}" type="pres">
      <dgm:prSet presAssocID="{734839BC-BEB7-46DD-AC7A-1FB549EC0E43}" presName="quadrant4" presStyleLbl="node1" presStyleIdx="3" presStyleCnt="4">
        <dgm:presLayoutVars>
          <dgm:chMax val="1"/>
          <dgm:bulletEnabled val="1"/>
        </dgm:presLayoutVars>
      </dgm:prSet>
      <dgm:spPr/>
      <dgm:t>
        <a:bodyPr/>
        <a:lstStyle/>
        <a:p>
          <a:endParaRPr lang="es-CL"/>
        </a:p>
      </dgm:t>
    </dgm:pt>
    <dgm:pt modelId="{B9578635-EEB2-4F03-8C6C-CE1F860A827D}" type="pres">
      <dgm:prSet presAssocID="{734839BC-BEB7-46DD-AC7A-1FB549EC0E43}" presName="quadrantPlaceholder" presStyleCnt="0"/>
      <dgm:spPr/>
    </dgm:pt>
    <dgm:pt modelId="{BC30AEB9-DAE6-43F2-9382-4C61D2EAFC64}" type="pres">
      <dgm:prSet presAssocID="{734839BC-BEB7-46DD-AC7A-1FB549EC0E43}" presName="center1" presStyleLbl="fgShp" presStyleIdx="0" presStyleCnt="2"/>
      <dgm:spPr/>
    </dgm:pt>
    <dgm:pt modelId="{D522045C-9DE0-46F9-A314-A942220852C2}" type="pres">
      <dgm:prSet presAssocID="{734839BC-BEB7-46DD-AC7A-1FB549EC0E43}" presName="center2" presStyleLbl="fgShp" presStyleIdx="1" presStyleCnt="2"/>
      <dgm:spPr/>
    </dgm:pt>
  </dgm:ptLst>
  <dgm:cxnLst>
    <dgm:cxn modelId="{8C741EFD-4F8A-496F-86A5-CA03B7E838DE}" srcId="{734839BC-BEB7-46DD-AC7A-1FB549EC0E43}" destId="{5CF5E26D-60BD-4B27-B3D4-65C9F976533E}" srcOrd="1" destOrd="0" parTransId="{FAF76466-1A49-406A-8476-84070958F9C5}" sibTransId="{F1770828-CA34-4F4C-BA72-78D2363EB8D0}"/>
    <dgm:cxn modelId="{6F37728B-7AEB-4B08-B2FF-5B9E1482E726}" type="presOf" srcId="{D3CC5816-F652-417E-89E3-68676221FB58}" destId="{7ECEDF03-9998-4D39-9461-33408D49EECE}" srcOrd="1" destOrd="0" presId="urn:microsoft.com/office/officeart/2005/8/layout/cycle4#2"/>
    <dgm:cxn modelId="{D29ECDBF-0674-43D7-A175-CA3FDF5ED661}" srcId="{F2754EA7-BAE4-461E-B31B-5ADDEEBEBF92}" destId="{27BED251-2F8B-4E81-82A2-E56CB81F10F8}" srcOrd="1" destOrd="0" parTransId="{434CBE16-815D-492E-8BA5-32D8D5795B0D}" sibTransId="{A65A0DA1-C31A-4528-A444-5A129C46F52C}"/>
    <dgm:cxn modelId="{3767B174-C9E7-454E-B81A-C6E9A52DB4F7}" type="presOf" srcId="{4560A342-D826-4236-8857-659A5A9AB59A}" destId="{42DBDBCB-F50C-4382-9994-84CEFFAC88C3}" srcOrd="0" destOrd="0" presId="urn:microsoft.com/office/officeart/2005/8/layout/cycle4#2"/>
    <dgm:cxn modelId="{AE06267D-E27A-4C20-BE46-2E3BAC4BB67B}" type="presOf" srcId="{2E04E0AB-E8FA-40B7-8340-B0FCF652CFB4}" destId="{F3CBEC58-F347-4FE2-AF66-190FAE81481B}" srcOrd="0" destOrd="0" presId="urn:microsoft.com/office/officeart/2005/8/layout/cycle4#2"/>
    <dgm:cxn modelId="{1B19DAD8-2425-4E21-9B60-1BCF39E70302}" type="presOf" srcId="{27BED251-2F8B-4E81-82A2-E56CB81F10F8}" destId="{28385297-4A72-4EEE-8E78-8E94CAEDE68D}" srcOrd="1" destOrd="1" presId="urn:microsoft.com/office/officeart/2005/8/layout/cycle4#2"/>
    <dgm:cxn modelId="{B4F7C7E3-1E5B-4316-88C2-933D3177B2E3}" type="presOf" srcId="{27BED251-2F8B-4E81-82A2-E56CB81F10F8}" destId="{F3CBEC58-F347-4FE2-AF66-190FAE81481B}" srcOrd="0" destOrd="1" presId="urn:microsoft.com/office/officeart/2005/8/layout/cycle4#2"/>
    <dgm:cxn modelId="{104027CB-AD40-47F7-92A9-20FE1000B686}" type="presOf" srcId="{2E04E0AB-E8FA-40B7-8340-B0FCF652CFB4}" destId="{28385297-4A72-4EEE-8E78-8E94CAEDE68D}" srcOrd="1" destOrd="0" presId="urn:microsoft.com/office/officeart/2005/8/layout/cycle4#2"/>
    <dgm:cxn modelId="{9180BC29-0DC2-45F2-95C3-27C6447E9580}" srcId="{F2754EA7-BAE4-461E-B31B-5ADDEEBEBF92}" destId="{2E04E0AB-E8FA-40B7-8340-B0FCF652CFB4}" srcOrd="0" destOrd="0" parTransId="{5F87C425-350E-408D-8C4D-1B0041765296}" sibTransId="{D9F81628-A061-43D9-AED2-B1CA009349E2}"/>
    <dgm:cxn modelId="{8F5FB9F4-933D-4BFB-A6F3-AFD46E44978F}" srcId="{5CF5E26D-60BD-4B27-B3D4-65C9F976533E}" destId="{D3CC5816-F652-417E-89E3-68676221FB58}" srcOrd="0" destOrd="0" parTransId="{FBC1A0E9-3B9A-4FF3-99EF-A804295E5DEB}" sibTransId="{43BFECAA-2C6A-4C68-9FDE-09AECEA5C251}"/>
    <dgm:cxn modelId="{0D74805E-7B83-4E2E-8A88-AF4E487FC7AA}" type="presOf" srcId="{F6F7CDAE-1DE8-4692-ABA3-A755BD5AC644}" destId="{C10FD441-DF04-4CFE-8A75-E9B206F4571A}" srcOrd="1" destOrd="1" presId="urn:microsoft.com/office/officeart/2005/8/layout/cycle4#2"/>
    <dgm:cxn modelId="{0065A9C4-497E-493C-B88E-31A4F6677448}" type="presOf" srcId="{82CBDDD8-FEBE-49D2-9DEF-06976872D794}" destId="{8C8E2C76-4F29-487E-903F-007AA7C2AC02}" srcOrd="1" destOrd="1" presId="urn:microsoft.com/office/officeart/2005/8/layout/cycle4#2"/>
    <dgm:cxn modelId="{AE14020D-B0EA-4935-9751-9D52EC5A4245}" type="presOf" srcId="{B9CC84A5-DBDA-42F0-B9C2-C5B1CD301D49}" destId="{BC64B3E6-60E8-4C0F-944A-6C3E220791E4}" srcOrd="0" destOrd="0" presId="urn:microsoft.com/office/officeart/2005/8/layout/cycle4#2"/>
    <dgm:cxn modelId="{790B2693-6B3F-46A3-B9FF-7A0E685DBB33}" type="presOf" srcId="{734839BC-BEB7-46DD-AC7A-1FB549EC0E43}" destId="{AB4E7462-3384-4C8E-AA8D-D9FD236644EA}" srcOrd="0" destOrd="0" presId="urn:microsoft.com/office/officeart/2005/8/layout/cycle4#2"/>
    <dgm:cxn modelId="{EB705DA8-00EC-4C64-AD80-B20AEBC4F3DA}" type="presOf" srcId="{7641DDD4-F400-4865-9BD2-88F216AFB7ED}" destId="{C10FD441-DF04-4CFE-8A75-E9B206F4571A}" srcOrd="1" destOrd="2" presId="urn:microsoft.com/office/officeart/2005/8/layout/cycle4#2"/>
    <dgm:cxn modelId="{6B230831-C057-4C22-8ECF-1C4A117FDB34}" type="presOf" srcId="{8974954D-BCF7-4177-8DC5-98192AAF2A11}" destId="{21030042-9189-44E0-B0D3-34CF156F999D}" srcOrd="0" destOrd="1" presId="urn:microsoft.com/office/officeart/2005/8/layout/cycle4#2"/>
    <dgm:cxn modelId="{D3BA8FB9-8857-4CA7-B5BB-CE7A7242008C}" srcId="{5CF5E26D-60BD-4B27-B3D4-65C9F976533E}" destId="{8974954D-BCF7-4177-8DC5-98192AAF2A11}" srcOrd="1" destOrd="0" parTransId="{2D5E0AD5-123F-44E8-B6EF-060265AAB618}" sibTransId="{7740E3B1-72CA-4208-979D-19FFAACE69BB}"/>
    <dgm:cxn modelId="{24DACE50-CA63-4D1B-A30E-ED976D0C57E7}" type="presOf" srcId="{4560A342-D826-4236-8857-659A5A9AB59A}" destId="{C10FD441-DF04-4CFE-8A75-E9B206F4571A}" srcOrd="1" destOrd="0" presId="urn:microsoft.com/office/officeart/2005/8/layout/cycle4#2"/>
    <dgm:cxn modelId="{40420AF3-E6BC-4E94-89DC-95A72670DD31}" type="presOf" srcId="{82CBDDD8-FEBE-49D2-9DEF-06976872D794}" destId="{BC64B3E6-60E8-4C0F-944A-6C3E220791E4}" srcOrd="0" destOrd="1" presId="urn:microsoft.com/office/officeart/2005/8/layout/cycle4#2"/>
    <dgm:cxn modelId="{801CEDE9-F867-4921-9359-3E5FB4696597}" type="presOf" srcId="{5CF5E26D-60BD-4B27-B3D4-65C9F976533E}" destId="{710B948C-7F25-4A68-8FF3-A56F0510C08C}" srcOrd="0" destOrd="0" presId="urn:microsoft.com/office/officeart/2005/8/layout/cycle4#2"/>
    <dgm:cxn modelId="{86483FCF-E3C0-4944-948E-0F93F4C7F53A}" type="presOf" srcId="{8974954D-BCF7-4177-8DC5-98192AAF2A11}" destId="{7ECEDF03-9998-4D39-9461-33408D49EECE}" srcOrd="1" destOrd="1" presId="urn:microsoft.com/office/officeart/2005/8/layout/cycle4#2"/>
    <dgm:cxn modelId="{8E6AADEC-6C20-4001-8444-7A67DC989CCD}" type="presOf" srcId="{BCED2296-90F7-4108-9896-052802610113}" destId="{A41603F9-9963-4F37-83B2-A6BFED977B12}" srcOrd="0" destOrd="0" presId="urn:microsoft.com/office/officeart/2005/8/layout/cycle4#2"/>
    <dgm:cxn modelId="{3048D4D0-D086-4689-BFE9-8F33B60FAFE0}" type="presOf" srcId="{C441C1AE-C22A-4296-9194-5CFD55D2628F}" destId="{F8F3B939-9B25-4D9C-B99F-61AE24554149}" srcOrd="0" destOrd="0" presId="urn:microsoft.com/office/officeart/2005/8/layout/cycle4#2"/>
    <dgm:cxn modelId="{96AC66DB-AAC7-499A-BA23-876A3E96C597}" type="presOf" srcId="{7641DDD4-F400-4865-9BD2-88F216AFB7ED}" destId="{42DBDBCB-F50C-4382-9994-84CEFFAC88C3}" srcOrd="0" destOrd="2" presId="urn:microsoft.com/office/officeart/2005/8/layout/cycle4#2"/>
    <dgm:cxn modelId="{82AC3C44-642A-4C32-B819-F15AEED598D2}" type="presOf" srcId="{F2754EA7-BAE4-461E-B31B-5ADDEEBEBF92}" destId="{87A807FD-08C2-4614-869C-1B104C3290DF}" srcOrd="0" destOrd="0" presId="urn:microsoft.com/office/officeart/2005/8/layout/cycle4#2"/>
    <dgm:cxn modelId="{54D39501-7050-46B3-93EE-F947C2418069}" srcId="{BCED2296-90F7-4108-9896-052802610113}" destId="{F6F7CDAE-1DE8-4692-ABA3-A755BD5AC644}" srcOrd="1" destOrd="0" parTransId="{67DED025-BFB2-41F8-B29D-3E03E99EC5B1}" sibTransId="{54ABCABC-1AC0-4B50-A6F3-F8052362F044}"/>
    <dgm:cxn modelId="{82B3BA1D-BA2B-44FF-A79D-CD153DE46386}" srcId="{BCED2296-90F7-4108-9896-052802610113}" destId="{4560A342-D826-4236-8857-659A5A9AB59A}" srcOrd="0" destOrd="0" parTransId="{E2515EA7-43B7-43D1-9572-E735F5750F83}" sibTransId="{281458B3-2200-4A54-A719-56143EC5A898}"/>
    <dgm:cxn modelId="{22E6D5ED-C8E2-45AA-AA48-EAAC5F8A85E8}" srcId="{734839BC-BEB7-46DD-AC7A-1FB549EC0E43}" destId="{C441C1AE-C22A-4296-9194-5CFD55D2628F}" srcOrd="3" destOrd="0" parTransId="{92853066-C404-49E1-8E34-CB4CEA6C2455}" sibTransId="{5281C215-31BC-4F20-8771-5D3184CBCE9E}"/>
    <dgm:cxn modelId="{AEE8A928-EDC3-4A97-8340-E2B27B04033B}" srcId="{734839BC-BEB7-46DD-AC7A-1FB549EC0E43}" destId="{BCED2296-90F7-4108-9896-052802610113}" srcOrd="2" destOrd="0" parTransId="{15664194-66AF-429D-9BE2-13BC24D56902}" sibTransId="{0C9902D5-964E-4A60-9BD8-0B8FA1AF96D2}"/>
    <dgm:cxn modelId="{661354CB-D6F0-472D-96F4-CD7A772AE03B}" srcId="{C441C1AE-C22A-4296-9194-5CFD55D2628F}" destId="{82CBDDD8-FEBE-49D2-9DEF-06976872D794}" srcOrd="1" destOrd="0" parTransId="{8E955818-64E2-4F38-879D-ACFA1414FF8C}" sibTransId="{1A702CEC-6EB8-4EE1-9124-FFDFB2750E9B}"/>
    <dgm:cxn modelId="{D499A55D-05C0-46C2-84D2-9CFAB372F619}" type="presOf" srcId="{F6F7CDAE-1DE8-4692-ABA3-A755BD5AC644}" destId="{42DBDBCB-F50C-4382-9994-84CEFFAC88C3}" srcOrd="0" destOrd="1" presId="urn:microsoft.com/office/officeart/2005/8/layout/cycle4#2"/>
    <dgm:cxn modelId="{4FD5725D-B6B7-4E20-B330-6193749A8BAB}" srcId="{BCED2296-90F7-4108-9896-052802610113}" destId="{7641DDD4-F400-4865-9BD2-88F216AFB7ED}" srcOrd="2" destOrd="0" parTransId="{1AF43475-42AC-4211-A37B-2E9767AF007A}" sibTransId="{CCF960C6-8425-4D44-93F4-EA4C21308D11}"/>
    <dgm:cxn modelId="{5A3389E7-4EBC-4DF9-BB44-C40DF8901C9D}" type="presOf" srcId="{D3CC5816-F652-417E-89E3-68676221FB58}" destId="{21030042-9189-44E0-B0D3-34CF156F999D}" srcOrd="0" destOrd="0" presId="urn:microsoft.com/office/officeart/2005/8/layout/cycle4#2"/>
    <dgm:cxn modelId="{8813672E-F5A6-4A94-A9CB-3A7C751BE4CA}" srcId="{734839BC-BEB7-46DD-AC7A-1FB549EC0E43}" destId="{F2754EA7-BAE4-461E-B31B-5ADDEEBEBF92}" srcOrd="0" destOrd="0" parTransId="{EBFC31E1-5258-45BF-9080-57B9EA9E2952}" sibTransId="{F1A6F6BB-6622-4357-B692-E9938C74F74B}"/>
    <dgm:cxn modelId="{221B47D8-510E-461E-9537-2294343AA5C3}" type="presOf" srcId="{B9CC84A5-DBDA-42F0-B9C2-C5B1CD301D49}" destId="{8C8E2C76-4F29-487E-903F-007AA7C2AC02}" srcOrd="1" destOrd="0" presId="urn:microsoft.com/office/officeart/2005/8/layout/cycle4#2"/>
    <dgm:cxn modelId="{3D3F9D1D-0EF1-4277-8483-7E7D8FBD7858}" srcId="{C441C1AE-C22A-4296-9194-5CFD55D2628F}" destId="{B9CC84A5-DBDA-42F0-B9C2-C5B1CD301D49}" srcOrd="0" destOrd="0" parTransId="{3D220901-D968-4EC1-9E7B-8BB6E0DDFEA4}" sibTransId="{9C8218B5-0E6D-40C6-963D-CBB79A4B12FC}"/>
    <dgm:cxn modelId="{44AA5806-56F6-411A-9ED5-054F8F7871C5}" type="presParOf" srcId="{AB4E7462-3384-4C8E-AA8D-D9FD236644EA}" destId="{CE8E2061-B1C2-4B6D-890B-09EC4D09292C}" srcOrd="0" destOrd="0" presId="urn:microsoft.com/office/officeart/2005/8/layout/cycle4#2"/>
    <dgm:cxn modelId="{C4A84BAA-FBA7-489E-92ED-94D93A075CDB}" type="presParOf" srcId="{CE8E2061-B1C2-4B6D-890B-09EC4D09292C}" destId="{476BA9C6-97D2-46CC-AA4A-4D366ED4D3C3}" srcOrd="0" destOrd="0" presId="urn:microsoft.com/office/officeart/2005/8/layout/cycle4#2"/>
    <dgm:cxn modelId="{F81559E0-BC62-40E8-B3AB-C05C3AE12A05}" type="presParOf" srcId="{476BA9C6-97D2-46CC-AA4A-4D366ED4D3C3}" destId="{F3CBEC58-F347-4FE2-AF66-190FAE81481B}" srcOrd="0" destOrd="0" presId="urn:microsoft.com/office/officeart/2005/8/layout/cycle4#2"/>
    <dgm:cxn modelId="{2C02FB3F-8D39-42C4-B503-D19E2F8F8843}" type="presParOf" srcId="{476BA9C6-97D2-46CC-AA4A-4D366ED4D3C3}" destId="{28385297-4A72-4EEE-8E78-8E94CAEDE68D}" srcOrd="1" destOrd="0" presId="urn:microsoft.com/office/officeart/2005/8/layout/cycle4#2"/>
    <dgm:cxn modelId="{886C800D-4ED4-4D32-8079-5A23857159DE}" type="presParOf" srcId="{CE8E2061-B1C2-4B6D-890B-09EC4D09292C}" destId="{79DE7E45-4D3D-49AE-8B37-FE1639F7F065}" srcOrd="1" destOrd="0" presId="urn:microsoft.com/office/officeart/2005/8/layout/cycle4#2"/>
    <dgm:cxn modelId="{F9DF84F5-1FD2-442E-BA86-DA48C81F3138}" type="presParOf" srcId="{79DE7E45-4D3D-49AE-8B37-FE1639F7F065}" destId="{21030042-9189-44E0-B0D3-34CF156F999D}" srcOrd="0" destOrd="0" presId="urn:microsoft.com/office/officeart/2005/8/layout/cycle4#2"/>
    <dgm:cxn modelId="{FE36DEEA-3FB6-4056-8922-8F07A35C81EC}" type="presParOf" srcId="{79DE7E45-4D3D-49AE-8B37-FE1639F7F065}" destId="{7ECEDF03-9998-4D39-9461-33408D49EECE}" srcOrd="1" destOrd="0" presId="urn:microsoft.com/office/officeart/2005/8/layout/cycle4#2"/>
    <dgm:cxn modelId="{ADC0E290-1F68-4B91-823D-93C87CBE3680}" type="presParOf" srcId="{CE8E2061-B1C2-4B6D-890B-09EC4D09292C}" destId="{053FD887-A428-495D-A4CE-3C4C78F53984}" srcOrd="2" destOrd="0" presId="urn:microsoft.com/office/officeart/2005/8/layout/cycle4#2"/>
    <dgm:cxn modelId="{5E37A5E6-2426-48F1-A37A-23F0516273FD}" type="presParOf" srcId="{053FD887-A428-495D-A4CE-3C4C78F53984}" destId="{42DBDBCB-F50C-4382-9994-84CEFFAC88C3}" srcOrd="0" destOrd="0" presId="urn:microsoft.com/office/officeart/2005/8/layout/cycle4#2"/>
    <dgm:cxn modelId="{847996B4-529F-4624-BCA6-812FF5AD651E}" type="presParOf" srcId="{053FD887-A428-495D-A4CE-3C4C78F53984}" destId="{C10FD441-DF04-4CFE-8A75-E9B206F4571A}" srcOrd="1" destOrd="0" presId="urn:microsoft.com/office/officeart/2005/8/layout/cycle4#2"/>
    <dgm:cxn modelId="{59F7F313-8BDA-4845-A0FC-849295205985}" type="presParOf" srcId="{CE8E2061-B1C2-4B6D-890B-09EC4D09292C}" destId="{712FC76F-FABA-43BA-AA3A-A111E7A33565}" srcOrd="3" destOrd="0" presId="urn:microsoft.com/office/officeart/2005/8/layout/cycle4#2"/>
    <dgm:cxn modelId="{A430A9DC-58E8-4BEC-ACDF-F4246ED5E56A}" type="presParOf" srcId="{712FC76F-FABA-43BA-AA3A-A111E7A33565}" destId="{BC64B3E6-60E8-4C0F-944A-6C3E220791E4}" srcOrd="0" destOrd="0" presId="urn:microsoft.com/office/officeart/2005/8/layout/cycle4#2"/>
    <dgm:cxn modelId="{4F632C87-5B20-4BDA-916A-53A9C6C0A5E7}" type="presParOf" srcId="{712FC76F-FABA-43BA-AA3A-A111E7A33565}" destId="{8C8E2C76-4F29-487E-903F-007AA7C2AC02}" srcOrd="1" destOrd="0" presId="urn:microsoft.com/office/officeart/2005/8/layout/cycle4#2"/>
    <dgm:cxn modelId="{ED6D90FB-67DC-4241-ACB7-B9C278662098}" type="presParOf" srcId="{CE8E2061-B1C2-4B6D-890B-09EC4D09292C}" destId="{8748EA67-DDAE-416D-A5B2-4923711131CA}" srcOrd="4" destOrd="0" presId="urn:microsoft.com/office/officeart/2005/8/layout/cycle4#2"/>
    <dgm:cxn modelId="{28395294-EE1D-43F5-950D-0B7E8FA8EC74}" type="presParOf" srcId="{AB4E7462-3384-4C8E-AA8D-D9FD236644EA}" destId="{F848C0F4-A107-48FC-89CD-012438FB079B}" srcOrd="1" destOrd="0" presId="urn:microsoft.com/office/officeart/2005/8/layout/cycle4#2"/>
    <dgm:cxn modelId="{E493BAE1-073F-413F-8093-21C0E7BB2ABB}" type="presParOf" srcId="{F848C0F4-A107-48FC-89CD-012438FB079B}" destId="{87A807FD-08C2-4614-869C-1B104C3290DF}" srcOrd="0" destOrd="0" presId="urn:microsoft.com/office/officeart/2005/8/layout/cycle4#2"/>
    <dgm:cxn modelId="{AEEF8595-23E1-4905-9187-08502D75C670}" type="presParOf" srcId="{F848C0F4-A107-48FC-89CD-012438FB079B}" destId="{710B948C-7F25-4A68-8FF3-A56F0510C08C}" srcOrd="1" destOrd="0" presId="urn:microsoft.com/office/officeart/2005/8/layout/cycle4#2"/>
    <dgm:cxn modelId="{38D23E09-01D1-4FC7-87D7-6CCE7916E62F}" type="presParOf" srcId="{F848C0F4-A107-48FC-89CD-012438FB079B}" destId="{A41603F9-9963-4F37-83B2-A6BFED977B12}" srcOrd="2" destOrd="0" presId="urn:microsoft.com/office/officeart/2005/8/layout/cycle4#2"/>
    <dgm:cxn modelId="{582A5591-0036-4CAA-B2B2-B39A483C145A}" type="presParOf" srcId="{F848C0F4-A107-48FC-89CD-012438FB079B}" destId="{F8F3B939-9B25-4D9C-B99F-61AE24554149}" srcOrd="3" destOrd="0" presId="urn:microsoft.com/office/officeart/2005/8/layout/cycle4#2"/>
    <dgm:cxn modelId="{A4DBF784-8575-4F84-A5EF-34950C80A968}" type="presParOf" srcId="{F848C0F4-A107-48FC-89CD-012438FB079B}" destId="{B9578635-EEB2-4F03-8C6C-CE1F860A827D}" srcOrd="4" destOrd="0" presId="urn:microsoft.com/office/officeart/2005/8/layout/cycle4#2"/>
    <dgm:cxn modelId="{481B6A63-3211-419F-BF1A-C565CF1805C4}" type="presParOf" srcId="{AB4E7462-3384-4C8E-AA8D-D9FD236644EA}" destId="{BC30AEB9-DAE6-43F2-9382-4C61D2EAFC64}" srcOrd="2" destOrd="0" presId="urn:microsoft.com/office/officeart/2005/8/layout/cycle4#2"/>
    <dgm:cxn modelId="{93ED5D6C-2135-4B8E-AF2F-88FE0EC09683}" type="presParOf" srcId="{AB4E7462-3384-4C8E-AA8D-D9FD236644EA}" destId="{D522045C-9DE0-46F9-A314-A942220852C2}" srcOrd="3" destOrd="0" presId="urn:microsoft.com/office/officeart/2005/8/layout/cycle4#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4E9658E-57E5-44AE-994F-55464E070A35}" type="doc">
      <dgm:prSet loTypeId="urn:microsoft.com/office/officeart/2009/layout/CircleArrowProcess" loCatId="process" qsTypeId="urn:microsoft.com/office/officeart/2005/8/quickstyle/simple1" qsCatId="simple" csTypeId="urn:microsoft.com/office/officeart/2005/8/colors/colorful2" csCatId="colorful" phldr="1"/>
      <dgm:spPr/>
      <dgm:t>
        <a:bodyPr/>
        <a:lstStyle/>
        <a:p>
          <a:endParaRPr lang="es-CL"/>
        </a:p>
      </dgm:t>
    </dgm:pt>
    <dgm:pt modelId="{1BCB7CD1-006B-4E4F-948F-8C26BB84F54B}">
      <dgm:prSet phldrT="[Texto]" custT="1"/>
      <dgm:spPr/>
      <dgm:t>
        <a:bodyPr/>
        <a:lstStyle/>
        <a:p>
          <a:r>
            <a:rPr lang="es-CL" sz="1050" b="1" dirty="0" smtClean="0"/>
            <a:t>Paso 1: </a:t>
          </a:r>
          <a:r>
            <a:rPr lang="es-CL" sz="1050" dirty="0" smtClean="0"/>
            <a:t>Establecer una guía de entrevista </a:t>
          </a:r>
          <a:endParaRPr lang="es-CL" sz="1050" dirty="0"/>
        </a:p>
      </dgm:t>
    </dgm:pt>
    <dgm:pt modelId="{3DF8E23A-FC3C-4CA2-AA7A-2E76EB13C899}" type="parTrans" cxnId="{06F1430F-68B6-4CB8-ADC3-FD0DFDF8723C}">
      <dgm:prSet/>
      <dgm:spPr/>
      <dgm:t>
        <a:bodyPr/>
        <a:lstStyle/>
        <a:p>
          <a:endParaRPr lang="es-CL" sz="2400"/>
        </a:p>
      </dgm:t>
    </dgm:pt>
    <dgm:pt modelId="{A38108F7-6508-4591-9D2B-132F0CE65091}" type="sibTrans" cxnId="{06F1430F-68B6-4CB8-ADC3-FD0DFDF8723C}">
      <dgm:prSet/>
      <dgm:spPr/>
      <dgm:t>
        <a:bodyPr/>
        <a:lstStyle/>
        <a:p>
          <a:endParaRPr lang="es-CL" sz="2400"/>
        </a:p>
      </dgm:t>
    </dgm:pt>
    <dgm:pt modelId="{26CFB53A-03BE-40B2-8396-108E96F90FDC}">
      <dgm:prSet phldrT="[Texto]" custT="1"/>
      <dgm:spPr/>
      <dgm:t>
        <a:bodyPr/>
        <a:lstStyle/>
        <a:p>
          <a:r>
            <a:rPr lang="es-CL" sz="1050" b="1" i="0" dirty="0" smtClean="0"/>
            <a:t>Paso 4: </a:t>
          </a:r>
        </a:p>
        <a:p>
          <a:r>
            <a:rPr lang="es-CL" sz="1050" i="0" dirty="0" smtClean="0"/>
            <a:t>Análisis de los resultados </a:t>
          </a:r>
          <a:endParaRPr lang="es-CL" sz="1050" i="0" dirty="0"/>
        </a:p>
      </dgm:t>
    </dgm:pt>
    <dgm:pt modelId="{96C4D0A2-D116-4A5E-B84B-B97A2EFE7CA2}" type="parTrans" cxnId="{F65637E1-631A-4878-8C27-5AC8C9AAEF73}">
      <dgm:prSet/>
      <dgm:spPr/>
      <dgm:t>
        <a:bodyPr/>
        <a:lstStyle/>
        <a:p>
          <a:endParaRPr lang="es-CL" sz="2400"/>
        </a:p>
      </dgm:t>
    </dgm:pt>
    <dgm:pt modelId="{E7955058-27AE-46E0-9207-A470AB5636E7}" type="sibTrans" cxnId="{F65637E1-631A-4878-8C27-5AC8C9AAEF73}">
      <dgm:prSet/>
      <dgm:spPr/>
      <dgm:t>
        <a:bodyPr/>
        <a:lstStyle/>
        <a:p>
          <a:endParaRPr lang="es-CL" sz="2400"/>
        </a:p>
      </dgm:t>
    </dgm:pt>
    <dgm:pt modelId="{658DA8D9-78E8-4D00-AC59-075A91B90211}">
      <dgm:prSet phldrT="[Texto]" custT="1"/>
      <dgm:spPr/>
      <dgm:t>
        <a:bodyPr/>
        <a:lstStyle/>
        <a:p>
          <a:r>
            <a:rPr lang="es-CL" sz="1050" b="1" i="0" dirty="0" smtClean="0"/>
            <a:t>Paso 5:</a:t>
          </a:r>
          <a:r>
            <a:rPr lang="es-CL" sz="1050" b="0" i="0" dirty="0" smtClean="0"/>
            <a:t> Triangulación</a:t>
          </a:r>
          <a:endParaRPr lang="es-CL" sz="1050" b="0" i="0" dirty="0"/>
        </a:p>
      </dgm:t>
    </dgm:pt>
    <dgm:pt modelId="{46803798-65ED-4D7D-8584-1DEAB0863600}" type="parTrans" cxnId="{451AA31F-895A-40A9-8D29-E07B6256ECFE}">
      <dgm:prSet/>
      <dgm:spPr/>
      <dgm:t>
        <a:bodyPr/>
        <a:lstStyle/>
        <a:p>
          <a:endParaRPr lang="es-CL" sz="2400"/>
        </a:p>
      </dgm:t>
    </dgm:pt>
    <dgm:pt modelId="{6486B08F-1629-48E4-8886-C8AFA0B8F44E}" type="sibTrans" cxnId="{451AA31F-895A-40A9-8D29-E07B6256ECFE}">
      <dgm:prSet/>
      <dgm:spPr/>
      <dgm:t>
        <a:bodyPr/>
        <a:lstStyle/>
        <a:p>
          <a:endParaRPr lang="es-CL" sz="2400"/>
        </a:p>
      </dgm:t>
    </dgm:pt>
    <dgm:pt modelId="{C8B46761-085C-4C06-A79B-97996B8C0BD3}">
      <dgm:prSet custT="1"/>
      <dgm:spPr/>
      <dgm:t>
        <a:bodyPr/>
        <a:lstStyle/>
        <a:p>
          <a:r>
            <a:rPr lang="es-CL" sz="1050" b="1" i="0" dirty="0" smtClean="0"/>
            <a:t>Paso 3: </a:t>
          </a:r>
          <a:r>
            <a:rPr lang="es-CL" sz="1050" dirty="0" smtClean="0"/>
            <a:t>Realización de las entrevistas</a:t>
          </a:r>
          <a:endParaRPr lang="es-CL" sz="1050" dirty="0"/>
        </a:p>
      </dgm:t>
    </dgm:pt>
    <dgm:pt modelId="{1035B69E-8C86-489C-8497-E3CB290FB2DB}" type="parTrans" cxnId="{FC871BF9-BF45-4C2E-96EE-FB6DDE4C8C9C}">
      <dgm:prSet/>
      <dgm:spPr/>
      <dgm:t>
        <a:bodyPr/>
        <a:lstStyle/>
        <a:p>
          <a:endParaRPr lang="es-CL" sz="2400"/>
        </a:p>
      </dgm:t>
    </dgm:pt>
    <dgm:pt modelId="{10A9EA64-B465-4569-91C2-61C1A8851081}" type="sibTrans" cxnId="{FC871BF9-BF45-4C2E-96EE-FB6DDE4C8C9C}">
      <dgm:prSet/>
      <dgm:spPr/>
      <dgm:t>
        <a:bodyPr/>
        <a:lstStyle/>
        <a:p>
          <a:endParaRPr lang="es-CL" sz="2400"/>
        </a:p>
      </dgm:t>
    </dgm:pt>
    <dgm:pt modelId="{65185FE3-0394-43CF-9D95-90EE3899F8A5}">
      <dgm:prSet custT="1"/>
      <dgm:spPr/>
      <dgm:t>
        <a:bodyPr/>
        <a:lstStyle/>
        <a:p>
          <a:r>
            <a:rPr lang="es-CL" sz="1050" b="1" dirty="0" smtClean="0"/>
            <a:t>Paso 2: </a:t>
          </a:r>
          <a:r>
            <a:rPr lang="es-CL" sz="1050" dirty="0" smtClean="0"/>
            <a:t>Determinar cómo se va a hacer la selección de las personas y/o grupos a entrevistar</a:t>
          </a:r>
          <a:endParaRPr lang="es-CL" sz="1050" dirty="0"/>
        </a:p>
      </dgm:t>
    </dgm:pt>
    <dgm:pt modelId="{821CF6B0-90D3-4A74-B585-541E7754385B}" type="parTrans" cxnId="{0AE89814-9967-49FA-A82C-57A39C314000}">
      <dgm:prSet/>
      <dgm:spPr/>
      <dgm:t>
        <a:bodyPr/>
        <a:lstStyle/>
        <a:p>
          <a:endParaRPr lang="es-CL" sz="2400"/>
        </a:p>
      </dgm:t>
    </dgm:pt>
    <dgm:pt modelId="{F3C77240-78E5-4E72-8FA0-2D5CB5DE22F6}" type="sibTrans" cxnId="{0AE89814-9967-49FA-A82C-57A39C314000}">
      <dgm:prSet/>
      <dgm:spPr/>
      <dgm:t>
        <a:bodyPr/>
        <a:lstStyle/>
        <a:p>
          <a:endParaRPr lang="es-CL" sz="2400"/>
        </a:p>
      </dgm:t>
    </dgm:pt>
    <dgm:pt modelId="{E0FA7964-0886-422F-8039-42448879FF47}" type="pres">
      <dgm:prSet presAssocID="{B4E9658E-57E5-44AE-994F-55464E070A35}" presName="Name0" presStyleCnt="0">
        <dgm:presLayoutVars>
          <dgm:chMax val="7"/>
          <dgm:chPref val="7"/>
          <dgm:dir/>
          <dgm:animLvl val="lvl"/>
        </dgm:presLayoutVars>
      </dgm:prSet>
      <dgm:spPr/>
      <dgm:t>
        <a:bodyPr/>
        <a:lstStyle/>
        <a:p>
          <a:endParaRPr lang="es-CL"/>
        </a:p>
      </dgm:t>
    </dgm:pt>
    <dgm:pt modelId="{748C2001-724B-4878-BCEA-8C5E6B63FD7E}" type="pres">
      <dgm:prSet presAssocID="{1BCB7CD1-006B-4E4F-948F-8C26BB84F54B}" presName="Accent1" presStyleCnt="0"/>
      <dgm:spPr/>
    </dgm:pt>
    <dgm:pt modelId="{4DC17C22-6F35-460B-BB3C-D4AF0761A40D}" type="pres">
      <dgm:prSet presAssocID="{1BCB7CD1-006B-4E4F-948F-8C26BB84F54B}" presName="Accent" presStyleLbl="node1" presStyleIdx="0" presStyleCnt="5"/>
      <dgm:spPr/>
    </dgm:pt>
    <dgm:pt modelId="{9402CE67-3218-45FB-9D32-CE6C4592F9E9}" type="pres">
      <dgm:prSet presAssocID="{1BCB7CD1-006B-4E4F-948F-8C26BB84F54B}" presName="Parent1" presStyleLbl="revTx" presStyleIdx="0" presStyleCnt="5">
        <dgm:presLayoutVars>
          <dgm:chMax val="1"/>
          <dgm:chPref val="1"/>
          <dgm:bulletEnabled val="1"/>
        </dgm:presLayoutVars>
      </dgm:prSet>
      <dgm:spPr/>
      <dgm:t>
        <a:bodyPr/>
        <a:lstStyle/>
        <a:p>
          <a:endParaRPr lang="es-CL"/>
        </a:p>
      </dgm:t>
    </dgm:pt>
    <dgm:pt modelId="{1EB52443-96EC-4B48-A8A3-98CA5FEF79BB}" type="pres">
      <dgm:prSet presAssocID="{65185FE3-0394-43CF-9D95-90EE3899F8A5}" presName="Accent2" presStyleCnt="0"/>
      <dgm:spPr/>
    </dgm:pt>
    <dgm:pt modelId="{2EE50DFE-2639-4A56-87AB-16C8754D2443}" type="pres">
      <dgm:prSet presAssocID="{65185FE3-0394-43CF-9D95-90EE3899F8A5}" presName="Accent" presStyleLbl="node1" presStyleIdx="1" presStyleCnt="5"/>
      <dgm:spPr/>
    </dgm:pt>
    <dgm:pt modelId="{A9C9D302-F0DF-4C8A-BB4C-0BCB3174F412}" type="pres">
      <dgm:prSet presAssocID="{65185FE3-0394-43CF-9D95-90EE3899F8A5}" presName="Parent2" presStyleLbl="revTx" presStyleIdx="1" presStyleCnt="5" custScaleX="97722" custScaleY="153607">
        <dgm:presLayoutVars>
          <dgm:chMax val="1"/>
          <dgm:chPref val="1"/>
          <dgm:bulletEnabled val="1"/>
        </dgm:presLayoutVars>
      </dgm:prSet>
      <dgm:spPr/>
      <dgm:t>
        <a:bodyPr/>
        <a:lstStyle/>
        <a:p>
          <a:endParaRPr lang="es-CL"/>
        </a:p>
      </dgm:t>
    </dgm:pt>
    <dgm:pt modelId="{32D4A6F2-4C85-4E0F-B3F0-0807D77F60B6}" type="pres">
      <dgm:prSet presAssocID="{C8B46761-085C-4C06-A79B-97996B8C0BD3}" presName="Accent3" presStyleCnt="0"/>
      <dgm:spPr/>
    </dgm:pt>
    <dgm:pt modelId="{7B50CDAA-3E05-431D-B294-1499820E5E56}" type="pres">
      <dgm:prSet presAssocID="{C8B46761-085C-4C06-A79B-97996B8C0BD3}" presName="Accent" presStyleLbl="node1" presStyleIdx="2" presStyleCnt="5" custLinFactNeighborX="6081" custLinFactNeighborY="4936"/>
      <dgm:spPr/>
    </dgm:pt>
    <dgm:pt modelId="{9F147965-ED71-4041-BD79-2E17420E4099}" type="pres">
      <dgm:prSet presAssocID="{C8B46761-085C-4C06-A79B-97996B8C0BD3}" presName="Parent3" presStyleLbl="revTx" presStyleIdx="2" presStyleCnt="5">
        <dgm:presLayoutVars>
          <dgm:chMax val="1"/>
          <dgm:chPref val="1"/>
          <dgm:bulletEnabled val="1"/>
        </dgm:presLayoutVars>
      </dgm:prSet>
      <dgm:spPr/>
      <dgm:t>
        <a:bodyPr/>
        <a:lstStyle/>
        <a:p>
          <a:endParaRPr lang="es-CL"/>
        </a:p>
      </dgm:t>
    </dgm:pt>
    <dgm:pt modelId="{6376F622-DB51-4CCA-997E-71C4DDEBFC1B}" type="pres">
      <dgm:prSet presAssocID="{26CFB53A-03BE-40B2-8396-108E96F90FDC}" presName="Accent4" presStyleCnt="0"/>
      <dgm:spPr/>
    </dgm:pt>
    <dgm:pt modelId="{3776217E-CAE5-4B5B-A608-F25BCE0AAA1E}" type="pres">
      <dgm:prSet presAssocID="{26CFB53A-03BE-40B2-8396-108E96F90FDC}" presName="Accent" presStyleLbl="node1" presStyleIdx="3" presStyleCnt="5"/>
      <dgm:spPr/>
    </dgm:pt>
    <dgm:pt modelId="{0FE3A4EE-879D-4555-AAEF-7768EE1D339D}" type="pres">
      <dgm:prSet presAssocID="{26CFB53A-03BE-40B2-8396-108E96F90FDC}" presName="Parent4" presStyleLbl="revTx" presStyleIdx="3" presStyleCnt="5">
        <dgm:presLayoutVars>
          <dgm:chMax val="1"/>
          <dgm:chPref val="1"/>
          <dgm:bulletEnabled val="1"/>
        </dgm:presLayoutVars>
      </dgm:prSet>
      <dgm:spPr/>
      <dgm:t>
        <a:bodyPr/>
        <a:lstStyle/>
        <a:p>
          <a:endParaRPr lang="es-CL"/>
        </a:p>
      </dgm:t>
    </dgm:pt>
    <dgm:pt modelId="{519FF285-918A-4F0E-A164-7AB2BA194F86}" type="pres">
      <dgm:prSet presAssocID="{658DA8D9-78E8-4D00-AC59-075A91B90211}" presName="Accent5" presStyleCnt="0"/>
      <dgm:spPr/>
    </dgm:pt>
    <dgm:pt modelId="{0DFF4B12-DF2B-43C0-A38D-00E7646F7C3D}" type="pres">
      <dgm:prSet presAssocID="{658DA8D9-78E8-4D00-AC59-075A91B90211}" presName="Accent" presStyleLbl="node1" presStyleIdx="4" presStyleCnt="5"/>
      <dgm:spPr/>
    </dgm:pt>
    <dgm:pt modelId="{E40A8D5C-B2C3-43BE-8A5F-A679FB570F2B}" type="pres">
      <dgm:prSet presAssocID="{658DA8D9-78E8-4D00-AC59-075A91B90211}" presName="Parent5" presStyleLbl="revTx" presStyleIdx="4" presStyleCnt="5">
        <dgm:presLayoutVars>
          <dgm:chMax val="1"/>
          <dgm:chPref val="1"/>
          <dgm:bulletEnabled val="1"/>
        </dgm:presLayoutVars>
      </dgm:prSet>
      <dgm:spPr/>
      <dgm:t>
        <a:bodyPr/>
        <a:lstStyle/>
        <a:p>
          <a:endParaRPr lang="es-CL"/>
        </a:p>
      </dgm:t>
    </dgm:pt>
  </dgm:ptLst>
  <dgm:cxnLst>
    <dgm:cxn modelId="{EF5B0184-E4B8-439D-B643-C6E37630D54D}" type="presOf" srcId="{1BCB7CD1-006B-4E4F-948F-8C26BB84F54B}" destId="{9402CE67-3218-45FB-9D32-CE6C4592F9E9}" srcOrd="0" destOrd="0" presId="urn:microsoft.com/office/officeart/2009/layout/CircleArrowProcess"/>
    <dgm:cxn modelId="{0AE89814-9967-49FA-A82C-57A39C314000}" srcId="{B4E9658E-57E5-44AE-994F-55464E070A35}" destId="{65185FE3-0394-43CF-9D95-90EE3899F8A5}" srcOrd="1" destOrd="0" parTransId="{821CF6B0-90D3-4A74-B585-541E7754385B}" sibTransId="{F3C77240-78E5-4E72-8FA0-2D5CB5DE22F6}"/>
    <dgm:cxn modelId="{82AE598D-5304-4E5A-A39A-1892E1C4E51D}" type="presOf" srcId="{65185FE3-0394-43CF-9D95-90EE3899F8A5}" destId="{A9C9D302-F0DF-4C8A-BB4C-0BCB3174F412}" srcOrd="0" destOrd="0" presId="urn:microsoft.com/office/officeart/2009/layout/CircleArrowProcess"/>
    <dgm:cxn modelId="{64B87505-9147-4E41-8E6C-EE0072AE74DA}" type="presOf" srcId="{26CFB53A-03BE-40B2-8396-108E96F90FDC}" destId="{0FE3A4EE-879D-4555-AAEF-7768EE1D339D}" srcOrd="0" destOrd="0" presId="urn:microsoft.com/office/officeart/2009/layout/CircleArrowProcess"/>
    <dgm:cxn modelId="{FC871BF9-BF45-4C2E-96EE-FB6DDE4C8C9C}" srcId="{B4E9658E-57E5-44AE-994F-55464E070A35}" destId="{C8B46761-085C-4C06-A79B-97996B8C0BD3}" srcOrd="2" destOrd="0" parTransId="{1035B69E-8C86-489C-8497-E3CB290FB2DB}" sibTransId="{10A9EA64-B465-4569-91C2-61C1A8851081}"/>
    <dgm:cxn modelId="{D4AB0737-5CF5-4D6A-8414-B579389FFD6B}" type="presOf" srcId="{C8B46761-085C-4C06-A79B-97996B8C0BD3}" destId="{9F147965-ED71-4041-BD79-2E17420E4099}" srcOrd="0" destOrd="0" presId="urn:microsoft.com/office/officeart/2009/layout/CircleArrowProcess"/>
    <dgm:cxn modelId="{C9053425-EB15-4E07-A9D8-3EA4E366928F}" type="presOf" srcId="{B4E9658E-57E5-44AE-994F-55464E070A35}" destId="{E0FA7964-0886-422F-8039-42448879FF47}" srcOrd="0" destOrd="0" presId="urn:microsoft.com/office/officeart/2009/layout/CircleArrowProcess"/>
    <dgm:cxn modelId="{06F1430F-68B6-4CB8-ADC3-FD0DFDF8723C}" srcId="{B4E9658E-57E5-44AE-994F-55464E070A35}" destId="{1BCB7CD1-006B-4E4F-948F-8C26BB84F54B}" srcOrd="0" destOrd="0" parTransId="{3DF8E23A-FC3C-4CA2-AA7A-2E76EB13C899}" sibTransId="{A38108F7-6508-4591-9D2B-132F0CE65091}"/>
    <dgm:cxn modelId="{451AA31F-895A-40A9-8D29-E07B6256ECFE}" srcId="{B4E9658E-57E5-44AE-994F-55464E070A35}" destId="{658DA8D9-78E8-4D00-AC59-075A91B90211}" srcOrd="4" destOrd="0" parTransId="{46803798-65ED-4D7D-8584-1DEAB0863600}" sibTransId="{6486B08F-1629-48E4-8886-C8AFA0B8F44E}"/>
    <dgm:cxn modelId="{7DB333A4-3575-4558-B7C2-2329401FE852}" type="presOf" srcId="{658DA8D9-78E8-4D00-AC59-075A91B90211}" destId="{E40A8D5C-B2C3-43BE-8A5F-A679FB570F2B}" srcOrd="0" destOrd="0" presId="urn:microsoft.com/office/officeart/2009/layout/CircleArrowProcess"/>
    <dgm:cxn modelId="{F65637E1-631A-4878-8C27-5AC8C9AAEF73}" srcId="{B4E9658E-57E5-44AE-994F-55464E070A35}" destId="{26CFB53A-03BE-40B2-8396-108E96F90FDC}" srcOrd="3" destOrd="0" parTransId="{96C4D0A2-D116-4A5E-B84B-B97A2EFE7CA2}" sibTransId="{E7955058-27AE-46E0-9207-A470AB5636E7}"/>
    <dgm:cxn modelId="{514198CE-5775-4989-AA4B-AEA70B414AF5}" type="presParOf" srcId="{E0FA7964-0886-422F-8039-42448879FF47}" destId="{748C2001-724B-4878-BCEA-8C5E6B63FD7E}" srcOrd="0" destOrd="0" presId="urn:microsoft.com/office/officeart/2009/layout/CircleArrowProcess"/>
    <dgm:cxn modelId="{740B0769-B465-4F7B-A6F9-685793A35680}" type="presParOf" srcId="{748C2001-724B-4878-BCEA-8C5E6B63FD7E}" destId="{4DC17C22-6F35-460B-BB3C-D4AF0761A40D}" srcOrd="0" destOrd="0" presId="urn:microsoft.com/office/officeart/2009/layout/CircleArrowProcess"/>
    <dgm:cxn modelId="{9C3590E9-1642-4BDB-9B23-8340B673558E}" type="presParOf" srcId="{E0FA7964-0886-422F-8039-42448879FF47}" destId="{9402CE67-3218-45FB-9D32-CE6C4592F9E9}" srcOrd="1" destOrd="0" presId="urn:microsoft.com/office/officeart/2009/layout/CircleArrowProcess"/>
    <dgm:cxn modelId="{2521AA0E-1442-434C-9C40-F9A694F22F67}" type="presParOf" srcId="{E0FA7964-0886-422F-8039-42448879FF47}" destId="{1EB52443-96EC-4B48-A8A3-98CA5FEF79BB}" srcOrd="2" destOrd="0" presId="urn:microsoft.com/office/officeart/2009/layout/CircleArrowProcess"/>
    <dgm:cxn modelId="{08620332-291A-409F-8471-E23B0255FD8E}" type="presParOf" srcId="{1EB52443-96EC-4B48-A8A3-98CA5FEF79BB}" destId="{2EE50DFE-2639-4A56-87AB-16C8754D2443}" srcOrd="0" destOrd="0" presId="urn:microsoft.com/office/officeart/2009/layout/CircleArrowProcess"/>
    <dgm:cxn modelId="{2417B2E5-E2A9-40CF-A476-5ED38A506221}" type="presParOf" srcId="{E0FA7964-0886-422F-8039-42448879FF47}" destId="{A9C9D302-F0DF-4C8A-BB4C-0BCB3174F412}" srcOrd="3" destOrd="0" presId="urn:microsoft.com/office/officeart/2009/layout/CircleArrowProcess"/>
    <dgm:cxn modelId="{ACF4797C-D7F9-4F0A-BE26-66771D5D2ED4}" type="presParOf" srcId="{E0FA7964-0886-422F-8039-42448879FF47}" destId="{32D4A6F2-4C85-4E0F-B3F0-0807D77F60B6}" srcOrd="4" destOrd="0" presId="urn:microsoft.com/office/officeart/2009/layout/CircleArrowProcess"/>
    <dgm:cxn modelId="{23217D6D-6F5B-487A-9EC3-D7DDCCD3EC5B}" type="presParOf" srcId="{32D4A6F2-4C85-4E0F-B3F0-0807D77F60B6}" destId="{7B50CDAA-3E05-431D-B294-1499820E5E56}" srcOrd="0" destOrd="0" presId="urn:microsoft.com/office/officeart/2009/layout/CircleArrowProcess"/>
    <dgm:cxn modelId="{27F0C5F6-57D3-4804-8709-BD09EFA3BD88}" type="presParOf" srcId="{E0FA7964-0886-422F-8039-42448879FF47}" destId="{9F147965-ED71-4041-BD79-2E17420E4099}" srcOrd="5" destOrd="0" presId="urn:microsoft.com/office/officeart/2009/layout/CircleArrowProcess"/>
    <dgm:cxn modelId="{6A8062DB-CD11-420E-B453-C08E1D14B30C}" type="presParOf" srcId="{E0FA7964-0886-422F-8039-42448879FF47}" destId="{6376F622-DB51-4CCA-997E-71C4DDEBFC1B}" srcOrd="6" destOrd="0" presId="urn:microsoft.com/office/officeart/2009/layout/CircleArrowProcess"/>
    <dgm:cxn modelId="{CD6C17B2-D20B-48C3-9ABC-AD307FDD20C5}" type="presParOf" srcId="{6376F622-DB51-4CCA-997E-71C4DDEBFC1B}" destId="{3776217E-CAE5-4B5B-A608-F25BCE0AAA1E}" srcOrd="0" destOrd="0" presId="urn:microsoft.com/office/officeart/2009/layout/CircleArrowProcess"/>
    <dgm:cxn modelId="{CDC831F8-3B9C-4163-88C4-4C290BB4108E}" type="presParOf" srcId="{E0FA7964-0886-422F-8039-42448879FF47}" destId="{0FE3A4EE-879D-4555-AAEF-7768EE1D339D}" srcOrd="7" destOrd="0" presId="urn:microsoft.com/office/officeart/2009/layout/CircleArrowProcess"/>
    <dgm:cxn modelId="{74C3039F-8140-4CDD-AA41-53ACE94AC909}" type="presParOf" srcId="{E0FA7964-0886-422F-8039-42448879FF47}" destId="{519FF285-918A-4F0E-A164-7AB2BA194F86}" srcOrd="8" destOrd="0" presId="urn:microsoft.com/office/officeart/2009/layout/CircleArrowProcess"/>
    <dgm:cxn modelId="{C3E42F24-D325-4103-BCDB-C1C6E58A91FC}" type="presParOf" srcId="{519FF285-918A-4F0E-A164-7AB2BA194F86}" destId="{0DFF4B12-DF2B-43C0-A38D-00E7646F7C3D}" srcOrd="0" destOrd="0" presId="urn:microsoft.com/office/officeart/2009/layout/CircleArrowProcess"/>
    <dgm:cxn modelId="{507DB8E3-CC91-4BB1-AFE9-71F34C6683CF}" type="presParOf" srcId="{E0FA7964-0886-422F-8039-42448879FF47}" destId="{E40A8D5C-B2C3-43BE-8A5F-A679FB570F2B}" srcOrd="9"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98E993C-4ED9-4EBE-93B6-011844DA7E57}" type="doc">
      <dgm:prSet loTypeId="urn:microsoft.com/office/officeart/2005/8/layout/gear1" loCatId="cycle" qsTypeId="urn:microsoft.com/office/officeart/2005/8/quickstyle/3d3" qsCatId="3D" csTypeId="urn:microsoft.com/office/officeart/2005/8/colors/accent0_1" csCatId="mainScheme" phldr="1"/>
      <dgm:spPr/>
    </dgm:pt>
    <dgm:pt modelId="{6D0C680A-20A3-4010-BC9C-BCFC61A496C9}">
      <dgm:prSet phldrT="[Texto]"/>
      <dgm:spPr/>
      <dgm:t>
        <a:bodyPr/>
        <a:lstStyle/>
        <a:p>
          <a:r>
            <a:rPr lang="es-CL" dirty="0" smtClean="0"/>
            <a:t>Elaborar Ficha de registro de la información producida</a:t>
          </a:r>
          <a:endParaRPr lang="es-CL" dirty="0"/>
        </a:p>
      </dgm:t>
    </dgm:pt>
    <dgm:pt modelId="{E2C998BB-46A3-4836-A05B-C7BEC81FB5E6}" type="parTrans" cxnId="{29DE83D3-F3D7-4972-909D-D06558427606}">
      <dgm:prSet/>
      <dgm:spPr/>
      <dgm:t>
        <a:bodyPr/>
        <a:lstStyle/>
        <a:p>
          <a:endParaRPr lang="es-CL"/>
        </a:p>
      </dgm:t>
    </dgm:pt>
    <dgm:pt modelId="{DAA0D3C0-5504-43E0-B63F-E5AAC105790B}" type="sibTrans" cxnId="{29DE83D3-F3D7-4972-909D-D06558427606}">
      <dgm:prSet/>
      <dgm:spPr/>
      <dgm:t>
        <a:bodyPr/>
        <a:lstStyle/>
        <a:p>
          <a:endParaRPr lang="es-CL"/>
        </a:p>
      </dgm:t>
    </dgm:pt>
    <dgm:pt modelId="{361F64D5-FC52-44F4-A049-4C50A63315BB}">
      <dgm:prSet phldrT="[Texto]"/>
      <dgm:spPr/>
      <dgm:t>
        <a:bodyPr/>
        <a:lstStyle/>
        <a:p>
          <a:r>
            <a:rPr lang="es-CL" dirty="0" smtClean="0"/>
            <a:t>Elaborar guía de preguntas</a:t>
          </a:r>
          <a:endParaRPr lang="es-CL" dirty="0"/>
        </a:p>
      </dgm:t>
    </dgm:pt>
    <dgm:pt modelId="{26302229-3130-4BA1-8F60-507185D3BFC6}" type="parTrans" cxnId="{91DD3F4F-4AAC-408B-B8E4-29CB0A1C6B27}">
      <dgm:prSet/>
      <dgm:spPr/>
      <dgm:t>
        <a:bodyPr/>
        <a:lstStyle/>
        <a:p>
          <a:endParaRPr lang="es-CL"/>
        </a:p>
      </dgm:t>
    </dgm:pt>
    <dgm:pt modelId="{2C48F02F-B844-4408-8165-2FE8B49EF840}" type="sibTrans" cxnId="{91DD3F4F-4AAC-408B-B8E4-29CB0A1C6B27}">
      <dgm:prSet/>
      <dgm:spPr/>
      <dgm:t>
        <a:bodyPr/>
        <a:lstStyle/>
        <a:p>
          <a:endParaRPr lang="es-CL"/>
        </a:p>
      </dgm:t>
    </dgm:pt>
    <dgm:pt modelId="{22175879-0F5A-4EBF-BE6F-85FDB026475E}">
      <dgm:prSet phldrT="[Texto]"/>
      <dgm:spPr/>
      <dgm:t>
        <a:bodyPr/>
        <a:lstStyle/>
        <a:p>
          <a:r>
            <a:rPr lang="es-CL" dirty="0" smtClean="0"/>
            <a:t>Elaborar objetivos del DP</a:t>
          </a:r>
          <a:endParaRPr lang="es-CL" dirty="0"/>
        </a:p>
      </dgm:t>
    </dgm:pt>
    <dgm:pt modelId="{4E99EF3D-0BF1-4C54-81ED-C11792289F05}" type="parTrans" cxnId="{D51DDD79-F06B-4198-AEF6-7A952EBEC22A}">
      <dgm:prSet/>
      <dgm:spPr/>
      <dgm:t>
        <a:bodyPr/>
        <a:lstStyle/>
        <a:p>
          <a:endParaRPr lang="es-CL"/>
        </a:p>
      </dgm:t>
    </dgm:pt>
    <dgm:pt modelId="{B7AE8CAF-E373-4F69-B29E-58589D83D0C4}" type="sibTrans" cxnId="{D51DDD79-F06B-4198-AEF6-7A952EBEC22A}">
      <dgm:prSet/>
      <dgm:spPr/>
      <dgm:t>
        <a:bodyPr/>
        <a:lstStyle/>
        <a:p>
          <a:endParaRPr lang="es-CL"/>
        </a:p>
      </dgm:t>
    </dgm:pt>
    <dgm:pt modelId="{02C28EB5-63A9-41A5-ABED-4B1862B0BA28}" type="pres">
      <dgm:prSet presAssocID="{698E993C-4ED9-4EBE-93B6-011844DA7E57}" presName="composite" presStyleCnt="0">
        <dgm:presLayoutVars>
          <dgm:chMax val="3"/>
          <dgm:animLvl val="lvl"/>
          <dgm:resizeHandles val="exact"/>
        </dgm:presLayoutVars>
      </dgm:prSet>
      <dgm:spPr/>
    </dgm:pt>
    <dgm:pt modelId="{59A38346-BA0D-4A4E-AE14-7326780FB1FA}" type="pres">
      <dgm:prSet presAssocID="{6D0C680A-20A3-4010-BC9C-BCFC61A496C9}" presName="gear1" presStyleLbl="node1" presStyleIdx="0" presStyleCnt="3">
        <dgm:presLayoutVars>
          <dgm:chMax val="1"/>
          <dgm:bulletEnabled val="1"/>
        </dgm:presLayoutVars>
      </dgm:prSet>
      <dgm:spPr/>
      <dgm:t>
        <a:bodyPr/>
        <a:lstStyle/>
        <a:p>
          <a:endParaRPr lang="es-CL"/>
        </a:p>
      </dgm:t>
    </dgm:pt>
    <dgm:pt modelId="{5E077054-A719-439C-A817-E1E5D232D27D}" type="pres">
      <dgm:prSet presAssocID="{6D0C680A-20A3-4010-BC9C-BCFC61A496C9}" presName="gear1srcNode" presStyleLbl="node1" presStyleIdx="0" presStyleCnt="3"/>
      <dgm:spPr/>
      <dgm:t>
        <a:bodyPr/>
        <a:lstStyle/>
        <a:p>
          <a:endParaRPr lang="es-CL"/>
        </a:p>
      </dgm:t>
    </dgm:pt>
    <dgm:pt modelId="{4CBC6ED0-FB41-41E5-A346-E8AC24EF8789}" type="pres">
      <dgm:prSet presAssocID="{6D0C680A-20A3-4010-BC9C-BCFC61A496C9}" presName="gear1dstNode" presStyleLbl="node1" presStyleIdx="0" presStyleCnt="3"/>
      <dgm:spPr/>
      <dgm:t>
        <a:bodyPr/>
        <a:lstStyle/>
        <a:p>
          <a:endParaRPr lang="es-CL"/>
        </a:p>
      </dgm:t>
    </dgm:pt>
    <dgm:pt modelId="{C4F23EC7-1A4F-46D9-804F-E96F33E5780C}" type="pres">
      <dgm:prSet presAssocID="{361F64D5-FC52-44F4-A049-4C50A63315BB}" presName="gear2" presStyleLbl="node1" presStyleIdx="1" presStyleCnt="3">
        <dgm:presLayoutVars>
          <dgm:chMax val="1"/>
          <dgm:bulletEnabled val="1"/>
        </dgm:presLayoutVars>
      </dgm:prSet>
      <dgm:spPr/>
      <dgm:t>
        <a:bodyPr/>
        <a:lstStyle/>
        <a:p>
          <a:endParaRPr lang="es-CL"/>
        </a:p>
      </dgm:t>
    </dgm:pt>
    <dgm:pt modelId="{4A184462-5DC9-40B0-BE18-35AA22CAC5FE}" type="pres">
      <dgm:prSet presAssocID="{361F64D5-FC52-44F4-A049-4C50A63315BB}" presName="gear2srcNode" presStyleLbl="node1" presStyleIdx="1" presStyleCnt="3"/>
      <dgm:spPr/>
      <dgm:t>
        <a:bodyPr/>
        <a:lstStyle/>
        <a:p>
          <a:endParaRPr lang="es-CL"/>
        </a:p>
      </dgm:t>
    </dgm:pt>
    <dgm:pt modelId="{4EF9D6AF-EC4C-481E-A578-483453A5F71E}" type="pres">
      <dgm:prSet presAssocID="{361F64D5-FC52-44F4-A049-4C50A63315BB}" presName="gear2dstNode" presStyleLbl="node1" presStyleIdx="1" presStyleCnt="3"/>
      <dgm:spPr/>
      <dgm:t>
        <a:bodyPr/>
        <a:lstStyle/>
        <a:p>
          <a:endParaRPr lang="es-CL"/>
        </a:p>
      </dgm:t>
    </dgm:pt>
    <dgm:pt modelId="{02183751-6CC2-49FE-BE93-2DC678B59750}" type="pres">
      <dgm:prSet presAssocID="{22175879-0F5A-4EBF-BE6F-85FDB026475E}" presName="gear3" presStyleLbl="node1" presStyleIdx="2" presStyleCnt="3"/>
      <dgm:spPr/>
      <dgm:t>
        <a:bodyPr/>
        <a:lstStyle/>
        <a:p>
          <a:endParaRPr lang="es-CL"/>
        </a:p>
      </dgm:t>
    </dgm:pt>
    <dgm:pt modelId="{E1E58DFA-1541-4419-BAB8-E3664FABAE1E}" type="pres">
      <dgm:prSet presAssocID="{22175879-0F5A-4EBF-BE6F-85FDB026475E}" presName="gear3tx" presStyleLbl="node1" presStyleIdx="2" presStyleCnt="3">
        <dgm:presLayoutVars>
          <dgm:chMax val="1"/>
          <dgm:bulletEnabled val="1"/>
        </dgm:presLayoutVars>
      </dgm:prSet>
      <dgm:spPr/>
      <dgm:t>
        <a:bodyPr/>
        <a:lstStyle/>
        <a:p>
          <a:endParaRPr lang="es-CL"/>
        </a:p>
      </dgm:t>
    </dgm:pt>
    <dgm:pt modelId="{809BBEF9-A2F9-4946-9620-7BBC627E5DE8}" type="pres">
      <dgm:prSet presAssocID="{22175879-0F5A-4EBF-BE6F-85FDB026475E}" presName="gear3srcNode" presStyleLbl="node1" presStyleIdx="2" presStyleCnt="3"/>
      <dgm:spPr/>
      <dgm:t>
        <a:bodyPr/>
        <a:lstStyle/>
        <a:p>
          <a:endParaRPr lang="es-CL"/>
        </a:p>
      </dgm:t>
    </dgm:pt>
    <dgm:pt modelId="{B0504EF5-972D-40A7-AAFE-7FD034C73087}" type="pres">
      <dgm:prSet presAssocID="{22175879-0F5A-4EBF-BE6F-85FDB026475E}" presName="gear3dstNode" presStyleLbl="node1" presStyleIdx="2" presStyleCnt="3"/>
      <dgm:spPr/>
      <dgm:t>
        <a:bodyPr/>
        <a:lstStyle/>
        <a:p>
          <a:endParaRPr lang="es-CL"/>
        </a:p>
      </dgm:t>
    </dgm:pt>
    <dgm:pt modelId="{E5FC3874-909C-47C4-8730-987715462DBA}" type="pres">
      <dgm:prSet presAssocID="{DAA0D3C0-5504-43E0-B63F-E5AAC105790B}" presName="connector1" presStyleLbl="sibTrans2D1" presStyleIdx="0" presStyleCnt="3"/>
      <dgm:spPr/>
      <dgm:t>
        <a:bodyPr/>
        <a:lstStyle/>
        <a:p>
          <a:endParaRPr lang="es-CL"/>
        </a:p>
      </dgm:t>
    </dgm:pt>
    <dgm:pt modelId="{D78B505E-7990-49CD-A2AF-FEDC287FA5D2}" type="pres">
      <dgm:prSet presAssocID="{2C48F02F-B844-4408-8165-2FE8B49EF840}" presName="connector2" presStyleLbl="sibTrans2D1" presStyleIdx="1" presStyleCnt="3"/>
      <dgm:spPr/>
      <dgm:t>
        <a:bodyPr/>
        <a:lstStyle/>
        <a:p>
          <a:endParaRPr lang="es-CL"/>
        </a:p>
      </dgm:t>
    </dgm:pt>
    <dgm:pt modelId="{A4C489AB-44D7-493F-BFF0-04FD51B39CAA}" type="pres">
      <dgm:prSet presAssocID="{B7AE8CAF-E373-4F69-B29E-58589D83D0C4}" presName="connector3" presStyleLbl="sibTrans2D1" presStyleIdx="2" presStyleCnt="3"/>
      <dgm:spPr/>
      <dgm:t>
        <a:bodyPr/>
        <a:lstStyle/>
        <a:p>
          <a:endParaRPr lang="es-CL"/>
        </a:p>
      </dgm:t>
    </dgm:pt>
  </dgm:ptLst>
  <dgm:cxnLst>
    <dgm:cxn modelId="{9B581C59-981A-47AD-AB41-07DC00D5B15D}" type="presOf" srcId="{6D0C680A-20A3-4010-BC9C-BCFC61A496C9}" destId="{59A38346-BA0D-4A4E-AE14-7326780FB1FA}" srcOrd="0" destOrd="0" presId="urn:microsoft.com/office/officeart/2005/8/layout/gear1"/>
    <dgm:cxn modelId="{3FC522B2-F1F9-4A80-884C-E3080CA2FAC8}" type="presOf" srcId="{2C48F02F-B844-4408-8165-2FE8B49EF840}" destId="{D78B505E-7990-49CD-A2AF-FEDC287FA5D2}" srcOrd="0" destOrd="0" presId="urn:microsoft.com/office/officeart/2005/8/layout/gear1"/>
    <dgm:cxn modelId="{5448873F-C8C3-4F00-BEF9-CF7B751D8647}" type="presOf" srcId="{22175879-0F5A-4EBF-BE6F-85FDB026475E}" destId="{B0504EF5-972D-40A7-AAFE-7FD034C73087}" srcOrd="3" destOrd="0" presId="urn:microsoft.com/office/officeart/2005/8/layout/gear1"/>
    <dgm:cxn modelId="{765702B8-6001-4EF3-BE23-8CA575F8B3D9}" type="presOf" srcId="{22175879-0F5A-4EBF-BE6F-85FDB026475E}" destId="{809BBEF9-A2F9-4946-9620-7BBC627E5DE8}" srcOrd="2" destOrd="0" presId="urn:microsoft.com/office/officeart/2005/8/layout/gear1"/>
    <dgm:cxn modelId="{708E7A9E-7F24-4C22-B368-E241E07DE30F}" type="presOf" srcId="{B7AE8CAF-E373-4F69-B29E-58589D83D0C4}" destId="{A4C489AB-44D7-493F-BFF0-04FD51B39CAA}" srcOrd="0" destOrd="0" presId="urn:microsoft.com/office/officeart/2005/8/layout/gear1"/>
    <dgm:cxn modelId="{B10343B2-AB3A-40FC-B620-3A484B57A1AC}" type="presOf" srcId="{22175879-0F5A-4EBF-BE6F-85FDB026475E}" destId="{02183751-6CC2-49FE-BE93-2DC678B59750}" srcOrd="0" destOrd="0" presId="urn:microsoft.com/office/officeart/2005/8/layout/gear1"/>
    <dgm:cxn modelId="{84FEEE69-1D5B-4F39-8B77-769CAEAD92E1}" type="presOf" srcId="{6D0C680A-20A3-4010-BC9C-BCFC61A496C9}" destId="{5E077054-A719-439C-A817-E1E5D232D27D}" srcOrd="1" destOrd="0" presId="urn:microsoft.com/office/officeart/2005/8/layout/gear1"/>
    <dgm:cxn modelId="{91833FB5-3AE6-4309-BE1C-A92BCFA8F891}" type="presOf" srcId="{22175879-0F5A-4EBF-BE6F-85FDB026475E}" destId="{E1E58DFA-1541-4419-BAB8-E3664FABAE1E}" srcOrd="1" destOrd="0" presId="urn:microsoft.com/office/officeart/2005/8/layout/gear1"/>
    <dgm:cxn modelId="{C13A855E-76BD-4BAE-8648-DFB644D291D4}" type="presOf" srcId="{361F64D5-FC52-44F4-A049-4C50A63315BB}" destId="{C4F23EC7-1A4F-46D9-804F-E96F33E5780C}" srcOrd="0" destOrd="0" presId="urn:microsoft.com/office/officeart/2005/8/layout/gear1"/>
    <dgm:cxn modelId="{91DD3F4F-4AAC-408B-B8E4-29CB0A1C6B27}" srcId="{698E993C-4ED9-4EBE-93B6-011844DA7E57}" destId="{361F64D5-FC52-44F4-A049-4C50A63315BB}" srcOrd="1" destOrd="0" parTransId="{26302229-3130-4BA1-8F60-507185D3BFC6}" sibTransId="{2C48F02F-B844-4408-8165-2FE8B49EF840}"/>
    <dgm:cxn modelId="{572666A8-14B5-4B4F-878F-6BB96BD0796F}" type="presOf" srcId="{361F64D5-FC52-44F4-A049-4C50A63315BB}" destId="{4A184462-5DC9-40B0-BE18-35AA22CAC5FE}" srcOrd="1" destOrd="0" presId="urn:microsoft.com/office/officeart/2005/8/layout/gear1"/>
    <dgm:cxn modelId="{D51DDD79-F06B-4198-AEF6-7A952EBEC22A}" srcId="{698E993C-4ED9-4EBE-93B6-011844DA7E57}" destId="{22175879-0F5A-4EBF-BE6F-85FDB026475E}" srcOrd="2" destOrd="0" parTransId="{4E99EF3D-0BF1-4C54-81ED-C11792289F05}" sibTransId="{B7AE8CAF-E373-4F69-B29E-58589D83D0C4}"/>
    <dgm:cxn modelId="{5B27EE57-BEB1-45FC-BA3A-FD187EDB3EC3}" type="presOf" srcId="{DAA0D3C0-5504-43E0-B63F-E5AAC105790B}" destId="{E5FC3874-909C-47C4-8730-987715462DBA}" srcOrd="0" destOrd="0" presId="urn:microsoft.com/office/officeart/2005/8/layout/gear1"/>
    <dgm:cxn modelId="{9C26F340-1102-4EBE-BB53-57C0E44F6428}" type="presOf" srcId="{361F64D5-FC52-44F4-A049-4C50A63315BB}" destId="{4EF9D6AF-EC4C-481E-A578-483453A5F71E}" srcOrd="2" destOrd="0" presId="urn:microsoft.com/office/officeart/2005/8/layout/gear1"/>
    <dgm:cxn modelId="{D35F0C49-DC97-4CE9-90DD-D3713D9568A0}" type="presOf" srcId="{698E993C-4ED9-4EBE-93B6-011844DA7E57}" destId="{02C28EB5-63A9-41A5-ABED-4B1862B0BA28}" srcOrd="0" destOrd="0" presId="urn:microsoft.com/office/officeart/2005/8/layout/gear1"/>
    <dgm:cxn modelId="{29DE83D3-F3D7-4972-909D-D06558427606}" srcId="{698E993C-4ED9-4EBE-93B6-011844DA7E57}" destId="{6D0C680A-20A3-4010-BC9C-BCFC61A496C9}" srcOrd="0" destOrd="0" parTransId="{E2C998BB-46A3-4836-A05B-C7BEC81FB5E6}" sibTransId="{DAA0D3C0-5504-43E0-B63F-E5AAC105790B}"/>
    <dgm:cxn modelId="{4A76B0A8-D1AF-4CDF-BEE3-FA2CF171C65D}" type="presOf" srcId="{6D0C680A-20A3-4010-BC9C-BCFC61A496C9}" destId="{4CBC6ED0-FB41-41E5-A346-E8AC24EF8789}" srcOrd="2" destOrd="0" presId="urn:microsoft.com/office/officeart/2005/8/layout/gear1"/>
    <dgm:cxn modelId="{0310C444-3045-4359-96B3-154E1F98F723}" type="presParOf" srcId="{02C28EB5-63A9-41A5-ABED-4B1862B0BA28}" destId="{59A38346-BA0D-4A4E-AE14-7326780FB1FA}" srcOrd="0" destOrd="0" presId="urn:microsoft.com/office/officeart/2005/8/layout/gear1"/>
    <dgm:cxn modelId="{27BC4C34-3104-4192-B75F-6E3C0FDD0FCA}" type="presParOf" srcId="{02C28EB5-63A9-41A5-ABED-4B1862B0BA28}" destId="{5E077054-A719-439C-A817-E1E5D232D27D}" srcOrd="1" destOrd="0" presId="urn:microsoft.com/office/officeart/2005/8/layout/gear1"/>
    <dgm:cxn modelId="{57B34C48-1D30-4125-9A9D-CBD62494615A}" type="presParOf" srcId="{02C28EB5-63A9-41A5-ABED-4B1862B0BA28}" destId="{4CBC6ED0-FB41-41E5-A346-E8AC24EF8789}" srcOrd="2" destOrd="0" presId="urn:microsoft.com/office/officeart/2005/8/layout/gear1"/>
    <dgm:cxn modelId="{3431D7DD-2AC8-4966-B95E-D3754F92D283}" type="presParOf" srcId="{02C28EB5-63A9-41A5-ABED-4B1862B0BA28}" destId="{C4F23EC7-1A4F-46D9-804F-E96F33E5780C}" srcOrd="3" destOrd="0" presId="urn:microsoft.com/office/officeart/2005/8/layout/gear1"/>
    <dgm:cxn modelId="{4E91F410-35F5-4282-927D-BF6A8CB5743A}" type="presParOf" srcId="{02C28EB5-63A9-41A5-ABED-4B1862B0BA28}" destId="{4A184462-5DC9-40B0-BE18-35AA22CAC5FE}" srcOrd="4" destOrd="0" presId="urn:microsoft.com/office/officeart/2005/8/layout/gear1"/>
    <dgm:cxn modelId="{D4F9752E-784F-4769-858A-472F8F4150FC}" type="presParOf" srcId="{02C28EB5-63A9-41A5-ABED-4B1862B0BA28}" destId="{4EF9D6AF-EC4C-481E-A578-483453A5F71E}" srcOrd="5" destOrd="0" presId="urn:microsoft.com/office/officeart/2005/8/layout/gear1"/>
    <dgm:cxn modelId="{35434C82-6D71-46CC-B6CA-D73B32C176CD}" type="presParOf" srcId="{02C28EB5-63A9-41A5-ABED-4B1862B0BA28}" destId="{02183751-6CC2-49FE-BE93-2DC678B59750}" srcOrd="6" destOrd="0" presId="urn:microsoft.com/office/officeart/2005/8/layout/gear1"/>
    <dgm:cxn modelId="{95E96C1D-2231-4D0A-9736-630C956B0EC7}" type="presParOf" srcId="{02C28EB5-63A9-41A5-ABED-4B1862B0BA28}" destId="{E1E58DFA-1541-4419-BAB8-E3664FABAE1E}" srcOrd="7" destOrd="0" presId="urn:microsoft.com/office/officeart/2005/8/layout/gear1"/>
    <dgm:cxn modelId="{63F72CF2-7E2F-405E-8E18-915F04FB3F93}" type="presParOf" srcId="{02C28EB5-63A9-41A5-ABED-4B1862B0BA28}" destId="{809BBEF9-A2F9-4946-9620-7BBC627E5DE8}" srcOrd="8" destOrd="0" presId="urn:microsoft.com/office/officeart/2005/8/layout/gear1"/>
    <dgm:cxn modelId="{D1607977-0E80-497B-A441-390AA66B66DB}" type="presParOf" srcId="{02C28EB5-63A9-41A5-ABED-4B1862B0BA28}" destId="{B0504EF5-972D-40A7-AAFE-7FD034C73087}" srcOrd="9" destOrd="0" presId="urn:microsoft.com/office/officeart/2005/8/layout/gear1"/>
    <dgm:cxn modelId="{44C4B69C-C250-4131-84D1-05A2ABA91908}" type="presParOf" srcId="{02C28EB5-63A9-41A5-ABED-4B1862B0BA28}" destId="{E5FC3874-909C-47C4-8730-987715462DBA}" srcOrd="10" destOrd="0" presId="urn:microsoft.com/office/officeart/2005/8/layout/gear1"/>
    <dgm:cxn modelId="{836065F4-D4E2-44E9-BFFD-7366176EC6DD}" type="presParOf" srcId="{02C28EB5-63A9-41A5-ABED-4B1862B0BA28}" destId="{D78B505E-7990-49CD-A2AF-FEDC287FA5D2}" srcOrd="11" destOrd="0" presId="urn:microsoft.com/office/officeart/2005/8/layout/gear1"/>
    <dgm:cxn modelId="{9C5161C2-9B2F-4322-90F6-014FFBF0910E}" type="presParOf" srcId="{02C28EB5-63A9-41A5-ABED-4B1862B0BA28}" destId="{A4C489AB-44D7-493F-BFF0-04FD51B39CAA}"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4#2">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4.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CL"/>
          </a:p>
        </p:txBody>
      </p:sp>
      <p:sp>
        <p:nvSpPr>
          <p:cNvPr id="3" name="Marcador de fecha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1AAC8A5-72AC-4C87-8D6B-4BE48DE0C8DF}" type="datetimeFigureOut">
              <a:rPr lang="es-CL" smtClean="0"/>
              <a:t>18-04-2019</a:t>
            </a:fld>
            <a:endParaRPr lang="es-CL"/>
          </a:p>
        </p:txBody>
      </p:sp>
      <p:sp>
        <p:nvSpPr>
          <p:cNvPr id="4" name="Marcador de imagen de diapositiva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s-CL"/>
          </a:p>
        </p:txBody>
      </p:sp>
      <p:sp>
        <p:nvSpPr>
          <p:cNvPr id="5" name="Marcador de notas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Marcador de pie de página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47BA09F-6352-4ACF-B3D4-D628D911ADDE}" type="slidenum">
              <a:rPr lang="es-CL" smtClean="0"/>
              <a:t>‹Nº›</a:t>
            </a:fld>
            <a:endParaRPr lang="es-CL"/>
          </a:p>
        </p:txBody>
      </p:sp>
    </p:spTree>
    <p:extLst>
      <p:ext uri="{BB962C8B-B14F-4D97-AF65-F5344CB8AC3E}">
        <p14:creationId xmlns:p14="http://schemas.microsoft.com/office/powerpoint/2010/main" val="436738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Marcador de imagen de diapositiva"/>
          <p:cNvSpPr>
            <a:spLocks noGrp="1" noRot="1" noChangeAspect="1" noTextEdit="1"/>
          </p:cNvSpPr>
          <p:nvPr>
            <p:ph type="sldImg"/>
          </p:nvPr>
        </p:nvSpPr>
        <p:spPr bwMode="auto">
          <a:xfrm>
            <a:off x="1414463" y="1162050"/>
            <a:ext cx="4181475"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2 Marcador de notas"/>
          <p:cNvSpPr>
            <a:spLocks noGrp="1"/>
          </p:cNvSpPr>
          <p:nvPr>
            <p:ph type="body" idx="1"/>
          </p:nvPr>
        </p:nvSpPr>
        <p:spPr/>
        <p:txBody>
          <a:bodyPr>
            <a:normAutofit fontScale="85000" lnSpcReduction="10000"/>
          </a:bodyPr>
          <a:lstStyle/>
          <a:p>
            <a:pPr>
              <a:defRPr/>
            </a:pPr>
            <a:r>
              <a:rPr lang="es-CL" smtClean="0"/>
              <a:t>Consolidar un sistema de salud que </a:t>
            </a:r>
            <a:r>
              <a:rPr lang="es-ES" smtClean="0"/>
              <a:t>responda a las necesidades sanitarias expresadas por la población para tener una vida mejor, es lo que está en juego. Pese a tener significativos avances con la reforma de salud que estableció el Plan AUGE garantizándose derechos en el acceso, en la oportunidad de la atención y protección financiera para las personas, independiente de sus niveles de ingresos, hay que admitir que aún tenemos falencias importantes.</a:t>
            </a:r>
            <a:endParaRPr lang="es-CL" smtClean="0"/>
          </a:p>
          <a:p>
            <a:pPr>
              <a:defRPr/>
            </a:pPr>
            <a:r>
              <a:rPr lang="es-ES" smtClean="0"/>
              <a:t>Es un desafío entre los tantos otros que se señala en el Programa de Gobierno de la Presidenta Michelle Bachelet. Déficit en especialidades médicas, falta de infraestructura, especialmente en hospitales, y la necesidad de una mejor gestión y mayor efectividad en la Atención Primaria, para que las personas puedan resolver sus problemas de salud cerca de sus familiares y en menor tiempo, son algunos de los compromisos que debemos resolver y los que desde el año 2014 hemos venido trabajando y continuaremos desarrollando hasta el término de su mandato.</a:t>
            </a:r>
            <a:endParaRPr lang="es-CL" smtClean="0"/>
          </a:p>
          <a:p>
            <a:pPr>
              <a:defRPr/>
            </a:pPr>
            <a:r>
              <a:rPr lang="es-CL" smtClean="0"/>
              <a:t>Hemos cumplido un año de gobierno y tenemos que informar de los resultados de una gestión no exenta de las complicaciones que naturalmente surgen cuando el rumbo se vincula con otras grandes transformaciones que debieran disminuir las brechas de desigualdad, las que en algunos casos simplemente son escandalosas.</a:t>
            </a:r>
          </a:p>
          <a:p>
            <a:pPr>
              <a:defRPr/>
            </a:pPr>
            <a:r>
              <a:rPr lang="es-CL" smtClean="0"/>
              <a:t>Tres áreas nos ha interesado compartir con la comunidad y los funcionarios y funcionarias de salud en esta Cuenta Pública Participativa. Primero, cumplimiento de los compromisos presidenciales de los primeros </a:t>
            </a:r>
            <a:r>
              <a:rPr lang="es-CL" b="1" smtClean="0"/>
              <a:t>100 días de Gobierno; </a:t>
            </a:r>
            <a:r>
              <a:rPr lang="es-CL" smtClean="0"/>
              <a:t>segundo, dar a conocer el </a:t>
            </a:r>
            <a:r>
              <a:rPr lang="es-CL" b="1" smtClean="0"/>
              <a:t>desarrollo de la gestión del Servicio de Salud vinculado al Programa de Gobierno 2014 – 2018</a:t>
            </a:r>
            <a:r>
              <a:rPr lang="es-CL" smtClean="0"/>
              <a:t>; y, finalmente, informar acerca de</a:t>
            </a:r>
            <a:r>
              <a:rPr lang="es-CL" b="1" smtClean="0"/>
              <a:t> los desafíos que nos hemos propuesta para este año</a:t>
            </a:r>
            <a:r>
              <a:rPr lang="es-CL" smtClean="0"/>
              <a:t>, luego de haber escuchado las opiniones y sugerencias expresadas por integrantes del Consejo de Desarrollo Local, CODELO.</a:t>
            </a:r>
          </a:p>
          <a:p>
            <a:pPr>
              <a:defRPr/>
            </a:pPr>
            <a:r>
              <a:rPr lang="es-CL" smtClean="0"/>
              <a:t>Precisamente por eso hablamos de una Cuenta Pública Participativa. A diferencia de otras veces, esta vez la comunidad ha sido un protagonista relevante, equivalente a los equipos técnicos de salud. Hoy día valoramos las opiniones de los integrantes del Consejo de Desarrollo Local, junto con posibilitar un proceso franco y de mutua colaboración que nos ha permitido responder inquietudes legítimas de la comunidad. </a:t>
            </a:r>
            <a:endParaRPr lang="es-CL" dirty="0"/>
          </a:p>
        </p:txBody>
      </p:sp>
      <p:sp>
        <p:nvSpPr>
          <p:cNvPr id="23556"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ヒラギノ角ゴ Pro W3" pitchFamily="-60" charset="-128"/>
              </a:defRPr>
            </a:lvl1pPr>
            <a:lvl2pPr marL="757066" indent="-291179">
              <a:defRPr>
                <a:solidFill>
                  <a:schemeClr val="tx1"/>
                </a:solidFill>
                <a:latin typeface="Arial" panose="020B0604020202020204" pitchFamily="34" charset="0"/>
                <a:ea typeface="ヒラギノ角ゴ Pro W3" pitchFamily="-60" charset="-128"/>
              </a:defRPr>
            </a:lvl2pPr>
            <a:lvl3pPr marL="1164717" indent="-232943">
              <a:defRPr>
                <a:solidFill>
                  <a:schemeClr val="tx1"/>
                </a:solidFill>
                <a:latin typeface="Arial" panose="020B0604020202020204" pitchFamily="34" charset="0"/>
                <a:ea typeface="ヒラギノ角ゴ Pro W3" pitchFamily="-60" charset="-128"/>
              </a:defRPr>
            </a:lvl3pPr>
            <a:lvl4pPr marL="1630604" indent="-232943">
              <a:defRPr>
                <a:solidFill>
                  <a:schemeClr val="tx1"/>
                </a:solidFill>
                <a:latin typeface="Arial" panose="020B0604020202020204" pitchFamily="34" charset="0"/>
                <a:ea typeface="ヒラギノ角ゴ Pro W3" pitchFamily="-60" charset="-128"/>
              </a:defRPr>
            </a:lvl4pPr>
            <a:lvl5pPr marL="2096491" indent="-232943">
              <a:defRPr>
                <a:solidFill>
                  <a:schemeClr val="tx1"/>
                </a:solidFill>
                <a:latin typeface="Arial" panose="020B0604020202020204" pitchFamily="34" charset="0"/>
                <a:ea typeface="ヒラギノ角ゴ Pro W3" pitchFamily="-60" charset="-128"/>
              </a:defRPr>
            </a:lvl5pPr>
            <a:lvl6pPr marL="2562377" indent="-232943" defTabSz="465887"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6pPr>
            <a:lvl7pPr marL="3028264" indent="-232943" defTabSz="465887"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7pPr>
            <a:lvl8pPr marL="3494151" indent="-232943" defTabSz="465887"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8pPr>
            <a:lvl9pPr marL="3960038" indent="-232943" defTabSz="465887"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9pPr>
          </a:lstStyle>
          <a:p>
            <a:fld id="{B3D7F9E1-5A05-4F95-81FB-15E81405EEEA}" type="slidenum">
              <a:rPr lang="es-CL" altLang="es-CL" smtClean="0">
                <a:solidFill>
                  <a:prstClr val="black"/>
                </a:solidFill>
                <a:latin typeface="Calibri" panose="020F0502020204030204" pitchFamily="34" charset="0"/>
              </a:rPr>
              <a:pPr/>
              <a:t>1</a:t>
            </a:fld>
            <a:endParaRPr lang="es-CL" altLang="es-CL" smtClean="0">
              <a:solidFill>
                <a:prstClr val="black"/>
              </a:solidFill>
              <a:latin typeface="Calibri" panose="020F0502020204030204" pitchFamily="34" charset="0"/>
            </a:endParaRPr>
          </a:p>
        </p:txBody>
      </p:sp>
    </p:spTree>
    <p:extLst>
      <p:ext uri="{BB962C8B-B14F-4D97-AF65-F5344CB8AC3E}">
        <p14:creationId xmlns:p14="http://schemas.microsoft.com/office/powerpoint/2010/main" val="3682102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8601"/>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7" y="1535113"/>
            <a:ext cx="4041775"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2"/>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pPr defTabSz="457200" fontAlgn="base">
              <a:spcBef>
                <a:spcPct val="0"/>
              </a:spcBef>
              <a:spcAft>
                <a:spcPct val="0"/>
              </a:spcAft>
              <a:defRPr/>
            </a:pPr>
            <a:endParaRPr lang="es-CL">
              <a:solidFill>
                <a:prstClr val="black"/>
              </a:solidFill>
              <a:ea typeface="ヒラギノ角ゴ Pro W3" pitchFamily="-60" charset="-128"/>
            </a:endParaRPr>
          </a:p>
        </p:txBody>
      </p:sp>
      <p:sp>
        <p:nvSpPr>
          <p:cNvPr id="8" name="Footer Placeholder 7"/>
          <p:cNvSpPr>
            <a:spLocks noGrp="1"/>
          </p:cNvSpPr>
          <p:nvPr>
            <p:ph type="ftr" sz="quarter" idx="11"/>
          </p:nvPr>
        </p:nvSpPr>
        <p:spPr>
          <a:xfrm>
            <a:off x="19050" y="6527802"/>
            <a:ext cx="2895600" cy="246063"/>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Arial" charset="0"/>
              </a:defRPr>
            </a:lvl1pPr>
          </a:lstStyle>
          <a:p>
            <a:pPr defTabSz="457200" fontAlgn="base">
              <a:spcBef>
                <a:spcPct val="0"/>
              </a:spcBef>
              <a:spcAft>
                <a:spcPct val="0"/>
              </a:spcAft>
              <a:defRPr/>
            </a:pPr>
            <a:endParaRPr lang="es-ES">
              <a:solidFill>
                <a:prstClr val="black"/>
              </a:solidFill>
              <a:ea typeface="ヒラギノ角ゴ Pro W3" pitchFamily="-60" charset="-128"/>
            </a:endParaRPr>
          </a:p>
        </p:txBody>
      </p:sp>
      <p:sp>
        <p:nvSpPr>
          <p:cNvPr id="9" name="Slide Number Placeholder 8"/>
          <p:cNvSpPr>
            <a:spLocks noGrp="1"/>
          </p:cNvSpPr>
          <p:nvPr>
            <p:ph type="sldNum" sz="quarter" idx="12"/>
          </p:nvPr>
        </p:nvSpPr>
        <p:spPr/>
        <p:txBody>
          <a:bodyPr/>
          <a:lstStyle>
            <a:lvl1pPr>
              <a:defRPr/>
            </a:lvl1pPr>
          </a:lstStyle>
          <a:p>
            <a:pPr>
              <a:defRPr/>
            </a:pPr>
            <a:fld id="{8B8AC1D1-0262-435F-9D08-52CB13549231}" type="slidenum">
              <a:rPr lang="en-US" altLang="es-CL"/>
              <a:pPr>
                <a:defRPr/>
              </a:pPr>
              <a:t>‹Nº›</a:t>
            </a:fld>
            <a:endParaRPr lang="en-US" altLang="es-CL"/>
          </a:p>
        </p:txBody>
      </p:sp>
    </p:spTree>
    <p:extLst>
      <p:ext uri="{BB962C8B-B14F-4D97-AF65-F5344CB8AC3E}">
        <p14:creationId xmlns:p14="http://schemas.microsoft.com/office/powerpoint/2010/main" val="3519633077"/>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p:txBody>
          <a:bodyPr/>
          <a:lstStyle>
            <a:lvl1pPr>
              <a:defRPr/>
            </a:lvl1pPr>
          </a:lstStyle>
          <a:p>
            <a:pPr>
              <a:defRPr/>
            </a:pPr>
            <a:fld id="{C5DFD9AC-F607-4B4C-8BD9-F16388BB7504}" type="slidenum">
              <a:rPr lang="en-US" altLang="es-CL"/>
              <a:pPr>
                <a:defRPr/>
              </a:pPr>
              <a:t>‹Nº›</a:t>
            </a:fld>
            <a:endParaRPr lang="en-US" altLang="es-CL"/>
          </a:p>
        </p:txBody>
      </p:sp>
    </p:spTree>
    <p:extLst>
      <p:ext uri="{BB962C8B-B14F-4D97-AF65-F5344CB8AC3E}">
        <p14:creationId xmlns:p14="http://schemas.microsoft.com/office/powerpoint/2010/main" val="3700371689"/>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88A18300-4C3C-4896-93D2-88035A30D8B7}" type="slidenum">
              <a:rPr lang="en-US" altLang="es-CL"/>
              <a:pPr>
                <a:defRPr/>
              </a:pPr>
              <a:t>‹Nº›</a:t>
            </a:fld>
            <a:endParaRPr lang="en-US" altLang="es-CL"/>
          </a:p>
        </p:txBody>
      </p:sp>
    </p:spTree>
    <p:extLst>
      <p:ext uri="{BB962C8B-B14F-4D97-AF65-F5344CB8AC3E}">
        <p14:creationId xmlns:p14="http://schemas.microsoft.com/office/powerpoint/2010/main" val="1541286463"/>
      </p:ext>
    </p:extLst>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FAABCF94-0B9F-4B14-A994-67EC7499E4D5}" type="slidenum">
              <a:rPr lang="en-US" altLang="es-CL"/>
              <a:pPr>
                <a:defRPr/>
              </a:pPr>
              <a:t>‹Nº›</a:t>
            </a:fld>
            <a:endParaRPr lang="en-US" altLang="es-CL"/>
          </a:p>
        </p:txBody>
      </p:sp>
    </p:spTree>
    <p:extLst>
      <p:ext uri="{BB962C8B-B14F-4D97-AF65-F5344CB8AC3E}">
        <p14:creationId xmlns:p14="http://schemas.microsoft.com/office/powerpoint/2010/main" val="2895635941"/>
      </p:ext>
    </p:extLst>
  </p:cSld>
  <p:clrMapOvr>
    <a:masterClrMapping/>
  </p:clrMapOvr>
  <p:transition spd="slow">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EA27688D-BAF4-4341-AD65-46C128CF0A24}" type="slidenum">
              <a:rPr lang="en-US" altLang="es-CL"/>
              <a:pPr>
                <a:defRPr/>
              </a:pPr>
              <a:t>‹Nº›</a:t>
            </a:fld>
            <a:endParaRPr lang="en-US" altLang="es-CL"/>
          </a:p>
        </p:txBody>
      </p:sp>
    </p:spTree>
    <p:extLst>
      <p:ext uri="{BB962C8B-B14F-4D97-AF65-F5344CB8AC3E}">
        <p14:creationId xmlns:p14="http://schemas.microsoft.com/office/powerpoint/2010/main" val="3187782396"/>
      </p:ext>
    </p:extLst>
  </p:cSld>
  <p:clrMapOvr>
    <a:masterClrMapping/>
  </p:clrMapOvr>
  <p:transition spd="slow">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0"/>
          </p:nvPr>
        </p:nvSpPr>
        <p:spPr/>
        <p:txBody>
          <a:bodyPr/>
          <a:lstStyle>
            <a:lvl1pPr>
              <a:defRPr/>
            </a:lvl1pPr>
          </a:lstStyle>
          <a:p>
            <a:pPr>
              <a:defRPr/>
            </a:pPr>
            <a:fld id="{8123A482-F4BA-45A7-82DF-67075744259F}" type="slidenum">
              <a:rPr lang="en-US" altLang="es-CL"/>
              <a:pPr>
                <a:defRPr/>
              </a:pPr>
              <a:t>‹Nº›</a:t>
            </a:fld>
            <a:endParaRPr lang="en-US" altLang="es-CL"/>
          </a:p>
        </p:txBody>
      </p:sp>
    </p:spTree>
    <p:extLst>
      <p:ext uri="{BB962C8B-B14F-4D97-AF65-F5344CB8AC3E}">
        <p14:creationId xmlns:p14="http://schemas.microsoft.com/office/powerpoint/2010/main" val="963327601"/>
      </p:ext>
    </p:extLst>
  </p:cSld>
  <p:clrMapOvr>
    <a:masterClrMapping/>
  </p:clrMapOvr>
  <p:transition spd="slow">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19800" y="274642"/>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42"/>
            <a:ext cx="54102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0"/>
          </p:nvPr>
        </p:nvSpPr>
        <p:spPr/>
        <p:txBody>
          <a:bodyPr/>
          <a:lstStyle>
            <a:lvl1pPr>
              <a:defRPr/>
            </a:lvl1pPr>
          </a:lstStyle>
          <a:p>
            <a:pPr>
              <a:defRPr/>
            </a:pPr>
            <a:fld id="{7126B07F-97C8-4711-B02A-49797C909D84}" type="slidenum">
              <a:rPr lang="en-US" altLang="es-CL"/>
              <a:pPr>
                <a:defRPr/>
              </a:pPr>
              <a:t>‹Nº›</a:t>
            </a:fld>
            <a:endParaRPr lang="en-US" altLang="es-CL"/>
          </a:p>
        </p:txBody>
      </p:sp>
    </p:spTree>
    <p:extLst>
      <p:ext uri="{BB962C8B-B14F-4D97-AF65-F5344CB8AC3E}">
        <p14:creationId xmlns:p14="http://schemas.microsoft.com/office/powerpoint/2010/main" val="271680435"/>
      </p:ext>
    </p:extLst>
  </p:cSld>
  <p:clrMapOvr>
    <a:masterClrMapping/>
  </p:clrMapOvr>
  <p:transition spd="slow">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pPr defTabSz="457200" fontAlgn="base">
              <a:spcBef>
                <a:spcPct val="0"/>
              </a:spcBef>
              <a:spcAft>
                <a:spcPct val="0"/>
              </a:spcAft>
              <a:defRPr/>
            </a:pPr>
            <a:endParaRPr lang="es-CL">
              <a:solidFill>
                <a:prstClr val="black"/>
              </a:solidFill>
              <a:ea typeface="ヒラギノ角ゴ Pro W3" pitchFamily="-60" charset="-128"/>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pPr defTabSz="457200" fontAlgn="base">
              <a:spcBef>
                <a:spcPct val="0"/>
              </a:spcBef>
              <a:spcAft>
                <a:spcPct val="0"/>
              </a:spcAft>
              <a:defRPr/>
            </a:pPr>
            <a:endParaRPr lang="es-ES">
              <a:solidFill>
                <a:prstClr val="black"/>
              </a:solidFill>
              <a:ea typeface="ヒラギノ角ゴ Pro W3" pitchFamily="-60" charset="-128"/>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defTabSz="457200" fontAlgn="base">
              <a:spcBef>
                <a:spcPct val="0"/>
              </a:spcBef>
              <a:spcAft>
                <a:spcPct val="0"/>
              </a:spcAft>
              <a:defRPr/>
            </a:pPr>
            <a:fld id="{4295487B-5D80-4ECA-AB8C-25EFF63D32E2}" type="slidenum">
              <a:rPr lang="en-US" altLang="es-CL">
                <a:solidFill>
                  <a:prstClr val="black"/>
                </a:solidFill>
                <a:ea typeface="ヒラギノ角ゴ Pro W3" pitchFamily="-60" charset="-128"/>
              </a:rPr>
              <a:pPr defTabSz="457200" fontAlgn="base">
                <a:spcBef>
                  <a:spcPct val="0"/>
                </a:spcBef>
                <a:spcAft>
                  <a:spcPct val="0"/>
                </a:spcAft>
                <a:defRPr/>
              </a:pPr>
              <a:t>‹Nº›</a:t>
            </a:fld>
            <a:endParaRPr lang="en-US" altLang="es-CL">
              <a:solidFill>
                <a:prstClr val="black"/>
              </a:solidFill>
              <a:ea typeface="ヒラギノ角ゴ Pro W3" pitchFamily="-60" charset="-128"/>
            </a:endParaRPr>
          </a:p>
        </p:txBody>
      </p:sp>
    </p:spTree>
    <p:extLst>
      <p:ext uri="{BB962C8B-B14F-4D97-AF65-F5344CB8AC3E}">
        <p14:creationId xmlns:p14="http://schemas.microsoft.com/office/powerpoint/2010/main" val="1914362837"/>
      </p:ext>
    </p:extLst>
  </p:cSld>
  <p:clrMapOvr>
    <a:masterClrMapping/>
  </p:clrMapOvr>
  <p:transition spd="slow">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2"/>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pPr defTabSz="457200" fontAlgn="base">
              <a:spcBef>
                <a:spcPct val="0"/>
              </a:spcBef>
              <a:spcAft>
                <a:spcPct val="0"/>
              </a:spcAft>
              <a:defRPr/>
            </a:pPr>
            <a:endParaRPr lang="es-CL">
              <a:solidFill>
                <a:prstClr val="black"/>
              </a:solidFill>
              <a:ea typeface="ヒラギノ角ゴ Pro W3" pitchFamily="-60" charset="-128"/>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pPr defTabSz="457200" fontAlgn="base">
              <a:spcBef>
                <a:spcPct val="0"/>
              </a:spcBef>
              <a:spcAft>
                <a:spcPct val="0"/>
              </a:spcAft>
              <a:defRPr/>
            </a:pPr>
            <a:endParaRPr lang="es-ES">
              <a:solidFill>
                <a:prstClr val="black"/>
              </a:solidFill>
              <a:ea typeface="ヒラギノ角ゴ Pro W3" pitchFamily="-60" charset="-128"/>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defTabSz="457200" fontAlgn="base">
              <a:spcBef>
                <a:spcPct val="0"/>
              </a:spcBef>
              <a:spcAft>
                <a:spcPct val="0"/>
              </a:spcAft>
              <a:defRPr/>
            </a:pPr>
            <a:fld id="{D497BA02-DBA5-4FAF-8A11-30F869DD4E9C}" type="slidenum">
              <a:rPr lang="en-US" altLang="es-CL">
                <a:solidFill>
                  <a:prstClr val="black"/>
                </a:solidFill>
                <a:ea typeface="ヒラギノ角ゴ Pro W3" pitchFamily="-60" charset="-128"/>
              </a:rPr>
              <a:pPr defTabSz="457200" fontAlgn="base">
                <a:spcBef>
                  <a:spcPct val="0"/>
                </a:spcBef>
                <a:spcAft>
                  <a:spcPct val="0"/>
                </a:spcAft>
                <a:defRPr/>
              </a:pPr>
              <a:t>‹Nº›</a:t>
            </a:fld>
            <a:endParaRPr lang="en-US" altLang="es-CL">
              <a:solidFill>
                <a:prstClr val="black"/>
              </a:solidFill>
              <a:ea typeface="ヒラギノ角ゴ Pro W3" pitchFamily="-60" charset="-128"/>
            </a:endParaRPr>
          </a:p>
        </p:txBody>
      </p:sp>
    </p:spTree>
    <p:extLst>
      <p:ext uri="{BB962C8B-B14F-4D97-AF65-F5344CB8AC3E}">
        <p14:creationId xmlns:p14="http://schemas.microsoft.com/office/powerpoint/2010/main" val="3751529976"/>
      </p:ext>
    </p:extLst>
  </p:cSld>
  <p:clrMapOvr>
    <a:masterClrMapping/>
  </p:clrMapOvr>
  <p:transition spd="slow">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pPr defTabSz="457200" fontAlgn="base">
              <a:spcBef>
                <a:spcPct val="0"/>
              </a:spcBef>
              <a:spcAft>
                <a:spcPct val="0"/>
              </a:spcAft>
              <a:defRPr/>
            </a:pPr>
            <a:endParaRPr lang="es-CL">
              <a:solidFill>
                <a:prstClr val="black"/>
              </a:solidFill>
              <a:ea typeface="ヒラギノ角ゴ Pro W3" pitchFamily="-60" charset="-128"/>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pPr defTabSz="457200" fontAlgn="base">
              <a:spcBef>
                <a:spcPct val="0"/>
              </a:spcBef>
              <a:spcAft>
                <a:spcPct val="0"/>
              </a:spcAft>
              <a:defRPr/>
            </a:pPr>
            <a:endParaRPr lang="es-ES">
              <a:solidFill>
                <a:prstClr val="black"/>
              </a:solidFill>
              <a:ea typeface="ヒラギノ角ゴ Pro W3" pitchFamily="-60" charset="-128"/>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defTabSz="457200" fontAlgn="base">
              <a:spcBef>
                <a:spcPct val="0"/>
              </a:spcBef>
              <a:spcAft>
                <a:spcPct val="0"/>
              </a:spcAft>
              <a:defRPr/>
            </a:pPr>
            <a:fld id="{8DC3B3D8-5251-43F2-8CDC-06E5D9B5B0B7}" type="slidenum">
              <a:rPr lang="en-US" altLang="es-CL">
                <a:solidFill>
                  <a:prstClr val="black"/>
                </a:solidFill>
                <a:ea typeface="ヒラギノ角ゴ Pro W3" pitchFamily="-60" charset="-128"/>
              </a:rPr>
              <a:pPr defTabSz="457200" fontAlgn="base">
                <a:spcBef>
                  <a:spcPct val="0"/>
                </a:spcBef>
                <a:spcAft>
                  <a:spcPct val="0"/>
                </a:spcAft>
                <a:defRPr/>
              </a:pPr>
              <a:t>‹Nº›</a:t>
            </a:fld>
            <a:endParaRPr lang="en-US" altLang="es-CL">
              <a:solidFill>
                <a:prstClr val="black"/>
              </a:solidFill>
              <a:ea typeface="ヒラギノ角ゴ Pro W3" pitchFamily="-60" charset="-128"/>
            </a:endParaRPr>
          </a:p>
        </p:txBody>
      </p:sp>
    </p:spTree>
    <p:extLst>
      <p:ext uri="{BB962C8B-B14F-4D97-AF65-F5344CB8AC3E}">
        <p14:creationId xmlns:p14="http://schemas.microsoft.com/office/powerpoint/2010/main" val="1621515779"/>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3113069"/>
      </p:ext>
    </p:extLst>
  </p:cSld>
  <p:clrMapOvr>
    <a:masterClrMapping/>
  </p:clrMapOvr>
  <p:transition spd="slow">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pPr defTabSz="457200" fontAlgn="base">
              <a:spcBef>
                <a:spcPct val="0"/>
              </a:spcBef>
              <a:spcAft>
                <a:spcPct val="0"/>
              </a:spcAft>
              <a:defRPr/>
            </a:pPr>
            <a:endParaRPr lang="es-CL">
              <a:solidFill>
                <a:prstClr val="black"/>
              </a:solidFill>
              <a:ea typeface="ヒラギノ角ゴ Pro W3" pitchFamily="-60" charset="-128"/>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pPr defTabSz="457200" fontAlgn="base">
              <a:spcBef>
                <a:spcPct val="0"/>
              </a:spcBef>
              <a:spcAft>
                <a:spcPct val="0"/>
              </a:spcAft>
              <a:defRPr/>
            </a:pPr>
            <a:endParaRPr lang="es-ES">
              <a:solidFill>
                <a:prstClr val="black"/>
              </a:solidFill>
              <a:ea typeface="ヒラギノ角ゴ Pro W3" pitchFamily="-60" charset="-128"/>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defTabSz="457200" fontAlgn="base">
              <a:spcBef>
                <a:spcPct val="0"/>
              </a:spcBef>
              <a:spcAft>
                <a:spcPct val="0"/>
              </a:spcAft>
              <a:defRPr/>
            </a:pPr>
            <a:fld id="{E5BCF1EA-61C5-4587-8B7F-BB22B86D9FAE}" type="slidenum">
              <a:rPr lang="en-US" altLang="es-CL">
                <a:solidFill>
                  <a:prstClr val="black"/>
                </a:solidFill>
                <a:ea typeface="ヒラギノ角ゴ Pro W3" pitchFamily="-60" charset="-128"/>
              </a:rPr>
              <a:pPr defTabSz="457200" fontAlgn="base">
                <a:spcBef>
                  <a:spcPct val="0"/>
                </a:spcBef>
                <a:spcAft>
                  <a:spcPct val="0"/>
                </a:spcAft>
                <a:defRPr/>
              </a:pPr>
              <a:t>‹Nº›</a:t>
            </a:fld>
            <a:endParaRPr lang="en-US" altLang="es-CL">
              <a:solidFill>
                <a:prstClr val="black"/>
              </a:solidFill>
              <a:ea typeface="ヒラギノ角ゴ Pro W3" pitchFamily="-60" charset="-128"/>
            </a:endParaRPr>
          </a:p>
        </p:txBody>
      </p:sp>
    </p:spTree>
    <p:extLst>
      <p:ext uri="{BB962C8B-B14F-4D97-AF65-F5344CB8AC3E}">
        <p14:creationId xmlns:p14="http://schemas.microsoft.com/office/powerpoint/2010/main" val="2188760170"/>
      </p:ext>
    </p:extLst>
  </p:cSld>
  <p:clrMapOvr>
    <a:masterClrMapping/>
  </p:clrMapOvr>
  <p:transition spd="slow">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pPr defTabSz="457200" fontAlgn="base">
              <a:spcBef>
                <a:spcPct val="0"/>
              </a:spcBef>
              <a:spcAft>
                <a:spcPct val="0"/>
              </a:spcAft>
              <a:defRPr/>
            </a:pPr>
            <a:endParaRPr lang="es-CL">
              <a:solidFill>
                <a:prstClr val="black"/>
              </a:solidFill>
              <a:ea typeface="ヒラギノ角ゴ Pro W3" pitchFamily="-60" charset="-128"/>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pPr defTabSz="457200" fontAlgn="base">
              <a:spcBef>
                <a:spcPct val="0"/>
              </a:spcBef>
              <a:spcAft>
                <a:spcPct val="0"/>
              </a:spcAft>
              <a:defRPr/>
            </a:pPr>
            <a:endParaRPr lang="es-ES">
              <a:solidFill>
                <a:prstClr val="black"/>
              </a:solidFill>
              <a:ea typeface="ヒラギノ角ゴ Pro W3" pitchFamily="-60" charset="-128"/>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defTabSz="457200" fontAlgn="base">
              <a:spcBef>
                <a:spcPct val="0"/>
              </a:spcBef>
              <a:spcAft>
                <a:spcPct val="0"/>
              </a:spcAft>
              <a:defRPr/>
            </a:pPr>
            <a:fld id="{80F02716-492A-47EF-8AC7-1087BD4A361A}" type="slidenum">
              <a:rPr lang="en-US" altLang="es-CL">
                <a:solidFill>
                  <a:prstClr val="black"/>
                </a:solidFill>
                <a:ea typeface="ヒラギノ角ゴ Pro W3" pitchFamily="-60" charset="-128"/>
              </a:rPr>
              <a:pPr defTabSz="457200" fontAlgn="base">
                <a:spcBef>
                  <a:spcPct val="0"/>
                </a:spcBef>
                <a:spcAft>
                  <a:spcPct val="0"/>
                </a:spcAft>
                <a:defRPr/>
              </a:pPr>
              <a:t>‹Nº›</a:t>
            </a:fld>
            <a:endParaRPr lang="en-US" altLang="es-CL">
              <a:solidFill>
                <a:prstClr val="black"/>
              </a:solidFill>
              <a:ea typeface="ヒラギノ角ゴ Pro W3" pitchFamily="-60" charset="-128"/>
            </a:endParaRPr>
          </a:p>
        </p:txBody>
      </p:sp>
    </p:spTree>
    <p:extLst>
      <p:ext uri="{BB962C8B-B14F-4D97-AF65-F5344CB8AC3E}">
        <p14:creationId xmlns:p14="http://schemas.microsoft.com/office/powerpoint/2010/main" val="2544657085"/>
      </p:ext>
    </p:extLst>
  </p:cSld>
  <p:clrMapOvr>
    <a:masterClrMapping/>
  </p:clrMapOvr>
  <p:transition spd="slow">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pPr defTabSz="457200" fontAlgn="base">
              <a:spcBef>
                <a:spcPct val="0"/>
              </a:spcBef>
              <a:spcAft>
                <a:spcPct val="0"/>
              </a:spcAft>
              <a:defRPr/>
            </a:pPr>
            <a:endParaRPr lang="es-CL">
              <a:solidFill>
                <a:prstClr val="black"/>
              </a:solidFill>
              <a:ea typeface="ヒラギノ角ゴ Pro W3" pitchFamily="-60" charset="-128"/>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pPr defTabSz="457200" fontAlgn="base">
              <a:spcBef>
                <a:spcPct val="0"/>
              </a:spcBef>
              <a:spcAft>
                <a:spcPct val="0"/>
              </a:spcAft>
              <a:defRPr/>
            </a:pPr>
            <a:endParaRPr lang="es-ES">
              <a:solidFill>
                <a:prstClr val="black"/>
              </a:solidFill>
              <a:ea typeface="ヒラギノ角ゴ Pro W3" pitchFamily="-60" charset="-128"/>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defTabSz="457200" fontAlgn="base">
              <a:spcBef>
                <a:spcPct val="0"/>
              </a:spcBef>
              <a:spcAft>
                <a:spcPct val="0"/>
              </a:spcAft>
              <a:defRPr/>
            </a:pPr>
            <a:fld id="{C113B96A-4E45-4440-B4A5-00126B4BAAB8}" type="slidenum">
              <a:rPr lang="en-US" altLang="es-CL">
                <a:solidFill>
                  <a:prstClr val="black"/>
                </a:solidFill>
                <a:ea typeface="ヒラギノ角ゴ Pro W3" pitchFamily="-60" charset="-128"/>
              </a:rPr>
              <a:pPr defTabSz="457200" fontAlgn="base">
                <a:spcBef>
                  <a:spcPct val="0"/>
                </a:spcBef>
                <a:spcAft>
                  <a:spcPct val="0"/>
                </a:spcAft>
                <a:defRPr/>
              </a:pPr>
              <a:t>‹Nº›</a:t>
            </a:fld>
            <a:endParaRPr lang="en-US" altLang="es-CL">
              <a:solidFill>
                <a:prstClr val="black"/>
              </a:solidFill>
              <a:ea typeface="ヒラギノ角ゴ Pro W3" pitchFamily="-60" charset="-128"/>
            </a:endParaRPr>
          </a:p>
        </p:txBody>
      </p:sp>
    </p:spTree>
    <p:extLst>
      <p:ext uri="{BB962C8B-B14F-4D97-AF65-F5344CB8AC3E}">
        <p14:creationId xmlns:p14="http://schemas.microsoft.com/office/powerpoint/2010/main" val="3497406903"/>
      </p:ext>
    </p:extLst>
  </p:cSld>
  <p:clrMapOvr>
    <a:masterClrMapping/>
  </p:clrMapOvr>
  <p:transition spd="slow">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pPr defTabSz="457200" fontAlgn="base">
              <a:spcBef>
                <a:spcPct val="0"/>
              </a:spcBef>
              <a:spcAft>
                <a:spcPct val="0"/>
              </a:spcAft>
              <a:defRPr/>
            </a:pPr>
            <a:endParaRPr lang="es-CL">
              <a:solidFill>
                <a:prstClr val="black"/>
              </a:solidFill>
              <a:ea typeface="ヒラギノ角ゴ Pro W3" pitchFamily="-60" charset="-128"/>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pPr defTabSz="457200" fontAlgn="base">
              <a:spcBef>
                <a:spcPct val="0"/>
              </a:spcBef>
              <a:spcAft>
                <a:spcPct val="0"/>
              </a:spcAft>
              <a:defRPr/>
            </a:pPr>
            <a:endParaRPr lang="es-ES">
              <a:solidFill>
                <a:prstClr val="black"/>
              </a:solidFill>
              <a:ea typeface="ヒラギノ角ゴ Pro W3" pitchFamily="-60" charset="-128"/>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defTabSz="457200" fontAlgn="base">
              <a:spcBef>
                <a:spcPct val="0"/>
              </a:spcBef>
              <a:spcAft>
                <a:spcPct val="0"/>
              </a:spcAft>
              <a:defRPr/>
            </a:pPr>
            <a:fld id="{A669DEA1-1DB2-4B3B-8073-81BDD1BC216B}" type="slidenum">
              <a:rPr lang="en-US" altLang="es-CL">
                <a:solidFill>
                  <a:prstClr val="black"/>
                </a:solidFill>
                <a:ea typeface="ヒラギノ角ゴ Pro W3" pitchFamily="-60" charset="-128"/>
              </a:rPr>
              <a:pPr defTabSz="457200" fontAlgn="base">
                <a:spcBef>
                  <a:spcPct val="0"/>
                </a:spcBef>
                <a:spcAft>
                  <a:spcPct val="0"/>
                </a:spcAft>
                <a:defRPr/>
              </a:pPr>
              <a:t>‹Nº›</a:t>
            </a:fld>
            <a:endParaRPr lang="en-US" altLang="es-CL">
              <a:solidFill>
                <a:prstClr val="black"/>
              </a:solidFill>
              <a:ea typeface="ヒラギノ角ゴ Pro W3" pitchFamily="-60" charset="-128"/>
            </a:endParaRPr>
          </a:p>
        </p:txBody>
      </p:sp>
    </p:spTree>
    <p:extLst>
      <p:ext uri="{BB962C8B-B14F-4D97-AF65-F5344CB8AC3E}">
        <p14:creationId xmlns:p14="http://schemas.microsoft.com/office/powerpoint/2010/main" val="3362511541"/>
      </p:ext>
    </p:extLst>
  </p:cSld>
  <p:clrMapOvr>
    <a:masterClrMapping/>
  </p:clrMapOvr>
  <p:transition spd="slow">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pPr defTabSz="457200" fontAlgn="base">
              <a:spcBef>
                <a:spcPct val="0"/>
              </a:spcBef>
              <a:spcAft>
                <a:spcPct val="0"/>
              </a:spcAft>
              <a:defRPr/>
            </a:pPr>
            <a:endParaRPr lang="es-CL">
              <a:solidFill>
                <a:prstClr val="black"/>
              </a:solidFill>
              <a:ea typeface="ヒラギノ角ゴ Pro W3" pitchFamily="-60" charset="-128"/>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pPr defTabSz="457200" fontAlgn="base">
              <a:spcBef>
                <a:spcPct val="0"/>
              </a:spcBef>
              <a:spcAft>
                <a:spcPct val="0"/>
              </a:spcAft>
              <a:defRPr/>
            </a:pPr>
            <a:endParaRPr lang="es-ES">
              <a:solidFill>
                <a:prstClr val="black"/>
              </a:solidFill>
              <a:ea typeface="ヒラギノ角ゴ Pro W3" pitchFamily="-60" charset="-128"/>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defTabSz="457200" fontAlgn="base">
              <a:spcBef>
                <a:spcPct val="0"/>
              </a:spcBef>
              <a:spcAft>
                <a:spcPct val="0"/>
              </a:spcAft>
              <a:defRPr/>
            </a:pPr>
            <a:fld id="{5A386DE0-F3D8-4DB3-B68A-8E88A1C72572}" type="slidenum">
              <a:rPr lang="en-US" altLang="es-CL">
                <a:solidFill>
                  <a:prstClr val="black"/>
                </a:solidFill>
                <a:ea typeface="ヒラギノ角ゴ Pro W3" pitchFamily="-60" charset="-128"/>
              </a:rPr>
              <a:pPr defTabSz="457200" fontAlgn="base">
                <a:spcBef>
                  <a:spcPct val="0"/>
                </a:spcBef>
                <a:spcAft>
                  <a:spcPct val="0"/>
                </a:spcAft>
                <a:defRPr/>
              </a:pPr>
              <a:t>‹Nº›</a:t>
            </a:fld>
            <a:endParaRPr lang="en-US" altLang="es-CL">
              <a:solidFill>
                <a:prstClr val="black"/>
              </a:solidFill>
              <a:ea typeface="ヒラギノ角ゴ Pro W3" pitchFamily="-60" charset="-128"/>
            </a:endParaRPr>
          </a:p>
        </p:txBody>
      </p:sp>
    </p:spTree>
    <p:extLst>
      <p:ext uri="{BB962C8B-B14F-4D97-AF65-F5344CB8AC3E}">
        <p14:creationId xmlns:p14="http://schemas.microsoft.com/office/powerpoint/2010/main" val="568634442"/>
      </p:ext>
    </p:extLst>
  </p:cSld>
  <p:clrMapOvr>
    <a:masterClrMapping/>
  </p:clrMapOvr>
  <p:transition spd="slow">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pPr defTabSz="457200" fontAlgn="base">
              <a:spcBef>
                <a:spcPct val="0"/>
              </a:spcBef>
              <a:spcAft>
                <a:spcPct val="0"/>
              </a:spcAft>
              <a:defRPr/>
            </a:pPr>
            <a:endParaRPr lang="es-CL">
              <a:solidFill>
                <a:prstClr val="black"/>
              </a:solidFill>
              <a:ea typeface="ヒラギノ角ゴ Pro W3" pitchFamily="-60" charset="-128"/>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pPr defTabSz="457200" fontAlgn="base">
              <a:spcBef>
                <a:spcPct val="0"/>
              </a:spcBef>
              <a:spcAft>
                <a:spcPct val="0"/>
              </a:spcAft>
              <a:defRPr/>
            </a:pPr>
            <a:endParaRPr lang="es-ES">
              <a:solidFill>
                <a:prstClr val="black"/>
              </a:solidFill>
              <a:ea typeface="ヒラギノ角ゴ Pro W3" pitchFamily="-60" charset="-128"/>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defTabSz="457200" fontAlgn="base">
              <a:spcBef>
                <a:spcPct val="0"/>
              </a:spcBef>
              <a:spcAft>
                <a:spcPct val="0"/>
              </a:spcAft>
              <a:defRPr/>
            </a:pPr>
            <a:fld id="{DDB2CBDA-8F7D-443F-BD0F-18E683208F8B}" type="slidenum">
              <a:rPr lang="en-US" altLang="es-CL">
                <a:solidFill>
                  <a:prstClr val="black"/>
                </a:solidFill>
                <a:ea typeface="ヒラギノ角ゴ Pro W3" pitchFamily="-60" charset="-128"/>
              </a:rPr>
              <a:pPr defTabSz="457200" fontAlgn="base">
                <a:spcBef>
                  <a:spcPct val="0"/>
                </a:spcBef>
                <a:spcAft>
                  <a:spcPct val="0"/>
                </a:spcAft>
                <a:defRPr/>
              </a:pPr>
              <a:t>‹Nº›</a:t>
            </a:fld>
            <a:endParaRPr lang="en-US" altLang="es-CL">
              <a:solidFill>
                <a:prstClr val="black"/>
              </a:solidFill>
              <a:ea typeface="ヒラギノ角ゴ Pro W3" pitchFamily="-60" charset="-128"/>
            </a:endParaRPr>
          </a:p>
        </p:txBody>
      </p:sp>
    </p:spTree>
    <p:extLst>
      <p:ext uri="{BB962C8B-B14F-4D97-AF65-F5344CB8AC3E}">
        <p14:creationId xmlns:p14="http://schemas.microsoft.com/office/powerpoint/2010/main" val="2790977556"/>
      </p:ext>
    </p:extLst>
  </p:cSld>
  <p:clrMapOvr>
    <a:masterClrMapping/>
  </p:clrMapOvr>
  <p:transition spd="slow">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2"/>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pPr defTabSz="457200" fontAlgn="base">
              <a:spcBef>
                <a:spcPct val="0"/>
              </a:spcBef>
              <a:spcAft>
                <a:spcPct val="0"/>
              </a:spcAft>
              <a:defRPr/>
            </a:pPr>
            <a:endParaRPr lang="es-CL">
              <a:solidFill>
                <a:prstClr val="black"/>
              </a:solidFill>
              <a:ea typeface="ヒラギノ角ゴ Pro W3" pitchFamily="-60" charset="-128"/>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pPr defTabSz="457200" fontAlgn="base">
              <a:spcBef>
                <a:spcPct val="0"/>
              </a:spcBef>
              <a:spcAft>
                <a:spcPct val="0"/>
              </a:spcAft>
              <a:defRPr/>
            </a:pPr>
            <a:endParaRPr lang="es-ES">
              <a:solidFill>
                <a:prstClr val="black"/>
              </a:solidFill>
              <a:ea typeface="ヒラギノ角ゴ Pro W3" pitchFamily="-60" charset="-128"/>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defTabSz="457200" fontAlgn="base">
              <a:spcBef>
                <a:spcPct val="0"/>
              </a:spcBef>
              <a:spcAft>
                <a:spcPct val="0"/>
              </a:spcAft>
              <a:defRPr/>
            </a:pPr>
            <a:fld id="{D1078AB2-8729-4FC5-949E-1FAECAEA237C}" type="slidenum">
              <a:rPr lang="en-US" altLang="es-CL">
                <a:solidFill>
                  <a:prstClr val="black"/>
                </a:solidFill>
                <a:ea typeface="ヒラギノ角ゴ Pro W3" pitchFamily="-60" charset="-128"/>
              </a:rPr>
              <a:pPr defTabSz="457200" fontAlgn="base">
                <a:spcBef>
                  <a:spcPct val="0"/>
                </a:spcBef>
                <a:spcAft>
                  <a:spcPct val="0"/>
                </a:spcAft>
                <a:defRPr/>
              </a:pPr>
              <a:t>‹Nº›</a:t>
            </a:fld>
            <a:endParaRPr lang="en-US" altLang="es-CL">
              <a:solidFill>
                <a:prstClr val="black"/>
              </a:solidFill>
              <a:ea typeface="ヒラギノ角ゴ Pro W3" pitchFamily="-60" charset="-128"/>
            </a:endParaRPr>
          </a:p>
        </p:txBody>
      </p:sp>
    </p:spTree>
    <p:extLst>
      <p:ext uri="{BB962C8B-B14F-4D97-AF65-F5344CB8AC3E}">
        <p14:creationId xmlns:p14="http://schemas.microsoft.com/office/powerpoint/2010/main" val="1146728983"/>
      </p:ext>
    </p:extLst>
  </p:cSld>
  <p:clrMapOvr>
    <a:masterClrMapping/>
  </p:clrMapOvr>
  <p:transition spd="slow">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pPr defTabSz="457200" fontAlgn="base">
              <a:spcBef>
                <a:spcPct val="0"/>
              </a:spcBef>
              <a:spcAft>
                <a:spcPct val="0"/>
              </a:spcAft>
              <a:defRPr/>
            </a:pPr>
            <a:endParaRPr lang="es-CL">
              <a:solidFill>
                <a:prstClr val="black"/>
              </a:solidFill>
              <a:ea typeface="ヒラギノ角ゴ Pro W3" pitchFamily="-60" charset="-128"/>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pPr defTabSz="457200" fontAlgn="base">
              <a:spcBef>
                <a:spcPct val="0"/>
              </a:spcBef>
              <a:spcAft>
                <a:spcPct val="0"/>
              </a:spcAft>
              <a:defRPr/>
            </a:pPr>
            <a:endParaRPr lang="es-ES">
              <a:solidFill>
                <a:prstClr val="black"/>
              </a:solidFill>
              <a:ea typeface="ヒラギノ角ゴ Pro W3" pitchFamily="-60" charset="-128"/>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defTabSz="457200" fontAlgn="base">
              <a:spcBef>
                <a:spcPct val="0"/>
              </a:spcBef>
              <a:spcAft>
                <a:spcPct val="0"/>
              </a:spcAft>
              <a:defRPr/>
            </a:pPr>
            <a:fld id="{92E7CBA5-1E97-485B-957F-AFC96C4B459D}" type="slidenum">
              <a:rPr lang="en-US" altLang="es-CL">
                <a:solidFill>
                  <a:prstClr val="black"/>
                </a:solidFill>
                <a:ea typeface="ヒラギノ角ゴ Pro W3" pitchFamily="-60" charset="-128"/>
              </a:rPr>
              <a:pPr defTabSz="457200" fontAlgn="base">
                <a:spcBef>
                  <a:spcPct val="0"/>
                </a:spcBef>
                <a:spcAft>
                  <a:spcPct val="0"/>
                </a:spcAft>
                <a:defRPr/>
              </a:pPr>
              <a:t>‹Nº›</a:t>
            </a:fld>
            <a:endParaRPr lang="en-US" altLang="es-CL">
              <a:solidFill>
                <a:prstClr val="black"/>
              </a:solidFill>
              <a:ea typeface="ヒラギノ角ゴ Pro W3" pitchFamily="-60" charset="-128"/>
            </a:endParaRPr>
          </a:p>
        </p:txBody>
      </p:sp>
    </p:spTree>
    <p:extLst>
      <p:ext uri="{BB962C8B-B14F-4D97-AF65-F5344CB8AC3E}">
        <p14:creationId xmlns:p14="http://schemas.microsoft.com/office/powerpoint/2010/main" val="1086030751"/>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861064177"/>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4992521"/>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61281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Slide Number Placeholder 5"/>
          <p:cNvSpPr>
            <a:spLocks noGrp="1"/>
          </p:cNvSpPr>
          <p:nvPr>
            <p:ph type="sldNum" sz="quarter" idx="10"/>
          </p:nvPr>
        </p:nvSpPr>
        <p:spPr/>
        <p:txBody>
          <a:bodyPr/>
          <a:lstStyle>
            <a:lvl1pPr>
              <a:defRPr/>
            </a:lvl1pPr>
          </a:lstStyle>
          <a:p>
            <a:pPr>
              <a:defRPr/>
            </a:pPr>
            <a:fld id="{C0CA6FDF-027F-4911-815E-71762B1494A7}" type="slidenum">
              <a:rPr lang="en-US" altLang="es-CL"/>
              <a:pPr>
                <a:defRPr/>
              </a:pPr>
              <a:t>‹Nº›</a:t>
            </a:fld>
            <a:endParaRPr lang="en-US" altLang="es-CL"/>
          </a:p>
        </p:txBody>
      </p:sp>
    </p:spTree>
    <p:extLst>
      <p:ext uri="{BB962C8B-B14F-4D97-AF65-F5344CB8AC3E}">
        <p14:creationId xmlns:p14="http://schemas.microsoft.com/office/powerpoint/2010/main" val="318583498"/>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0"/>
          </p:nvPr>
        </p:nvSpPr>
        <p:spPr/>
        <p:txBody>
          <a:bodyPr/>
          <a:lstStyle>
            <a:lvl1pPr>
              <a:defRPr/>
            </a:lvl1pPr>
          </a:lstStyle>
          <a:p>
            <a:pPr>
              <a:defRPr/>
            </a:pPr>
            <a:fld id="{1CA06D25-7156-4BE4-A644-1699B53F369A}" type="slidenum">
              <a:rPr lang="en-US" altLang="es-CL"/>
              <a:pPr>
                <a:defRPr/>
              </a:pPr>
              <a:t>‹Nº›</a:t>
            </a:fld>
            <a:endParaRPr lang="en-US" altLang="es-CL"/>
          </a:p>
        </p:txBody>
      </p:sp>
    </p:spTree>
    <p:extLst>
      <p:ext uri="{BB962C8B-B14F-4D97-AF65-F5344CB8AC3E}">
        <p14:creationId xmlns:p14="http://schemas.microsoft.com/office/powerpoint/2010/main" val="1721729266"/>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2"/>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pPr defTabSz="457200" fontAlgn="base">
              <a:spcBef>
                <a:spcPct val="0"/>
              </a:spcBef>
              <a:spcAft>
                <a:spcPct val="0"/>
              </a:spcAft>
              <a:defRPr/>
            </a:pPr>
            <a:endParaRPr lang="es-CL">
              <a:solidFill>
                <a:prstClr val="black"/>
              </a:solidFill>
              <a:ea typeface="ヒラギノ角ゴ Pro W3" pitchFamily="-60" charset="-128"/>
            </a:endParaRPr>
          </a:p>
        </p:txBody>
      </p:sp>
      <p:sp>
        <p:nvSpPr>
          <p:cNvPr id="5" name="Footer Placeholder 4"/>
          <p:cNvSpPr>
            <a:spLocks noGrp="1"/>
          </p:cNvSpPr>
          <p:nvPr>
            <p:ph type="ftr" sz="quarter" idx="11"/>
          </p:nvPr>
        </p:nvSpPr>
        <p:spPr>
          <a:xfrm>
            <a:off x="19050" y="6527802"/>
            <a:ext cx="2895600" cy="246063"/>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Arial" charset="0"/>
              </a:defRPr>
            </a:lvl1pPr>
          </a:lstStyle>
          <a:p>
            <a:pPr defTabSz="457200" fontAlgn="base">
              <a:spcBef>
                <a:spcPct val="0"/>
              </a:spcBef>
              <a:spcAft>
                <a:spcPct val="0"/>
              </a:spcAft>
              <a:defRPr/>
            </a:pPr>
            <a:endParaRPr lang="es-ES">
              <a:solidFill>
                <a:prstClr val="black"/>
              </a:solidFill>
              <a:ea typeface="ヒラギノ角ゴ Pro W3" pitchFamily="-60" charset="-128"/>
            </a:endParaRPr>
          </a:p>
        </p:txBody>
      </p:sp>
      <p:sp>
        <p:nvSpPr>
          <p:cNvPr id="6" name="Slide Number Placeholder 5"/>
          <p:cNvSpPr>
            <a:spLocks noGrp="1"/>
          </p:cNvSpPr>
          <p:nvPr>
            <p:ph type="sldNum" sz="quarter" idx="12"/>
          </p:nvPr>
        </p:nvSpPr>
        <p:spPr/>
        <p:txBody>
          <a:bodyPr/>
          <a:lstStyle>
            <a:lvl1pPr>
              <a:defRPr/>
            </a:lvl1pPr>
          </a:lstStyle>
          <a:p>
            <a:pPr>
              <a:defRPr/>
            </a:pPr>
            <a:fld id="{458BBE71-5DDC-4370-9647-47193DC44F71}" type="slidenum">
              <a:rPr lang="en-US" altLang="es-CL"/>
              <a:pPr>
                <a:defRPr/>
              </a:pPr>
              <a:t>‹Nº›</a:t>
            </a:fld>
            <a:endParaRPr lang="en-US" altLang="es-CL"/>
          </a:p>
        </p:txBody>
      </p:sp>
    </p:spTree>
    <p:extLst>
      <p:ext uri="{BB962C8B-B14F-4D97-AF65-F5344CB8AC3E}">
        <p14:creationId xmlns:p14="http://schemas.microsoft.com/office/powerpoint/2010/main" val="592187231"/>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a:defRPr/>
            </a:lvl1pPr>
          </a:lstStyle>
          <a:p>
            <a:pPr>
              <a:defRPr/>
            </a:pPr>
            <a:fld id="{0CB8734C-86F5-402B-9523-F61D5C209A96}" type="slidenum">
              <a:rPr lang="en-US" altLang="es-CL"/>
              <a:pPr>
                <a:defRPr/>
              </a:pPr>
              <a:t>‹Nº›</a:t>
            </a:fld>
            <a:endParaRPr lang="en-US" altLang="es-CL"/>
          </a:p>
        </p:txBody>
      </p:sp>
    </p:spTree>
    <p:extLst>
      <p:ext uri="{BB962C8B-B14F-4D97-AF65-F5344CB8AC3E}">
        <p14:creationId xmlns:p14="http://schemas.microsoft.com/office/powerpoint/2010/main" val="83454345"/>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file:///\\localhost\Users\CDEB\Pictures\3.png" TargetMode="Externa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file:///\\localhost\Users\CDEB\Pictures\1.png" TargetMode="Externa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image" Target="../media/image4.jpe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image" Target="file:///\\localhost\Users\CDEB\Desktop\logoMINSAL.jp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1026" name="Rectangle 64"/>
          <p:cNvSpPr>
            <a:spLocks noChangeArrowheads="1"/>
          </p:cNvSpPr>
          <p:nvPr userDrawn="1"/>
        </p:nvSpPr>
        <p:spPr bwMode="auto">
          <a:xfrm>
            <a:off x="533401" y="3333750"/>
            <a:ext cx="1033463" cy="3524250"/>
          </a:xfrm>
          <a:prstGeom prst="rect">
            <a:avLst/>
          </a:prstGeom>
          <a:solidFill>
            <a:srgbClr val="006CB7"/>
          </a:solidFill>
          <a:ln>
            <a:noFill/>
          </a:ln>
          <a:effectLst>
            <a:outerShdw dist="38100" dir="12899965" algn="br" rotWithShape="0">
              <a:srgbClr val="808080">
                <a:alpha val="25000"/>
              </a:srgbClr>
            </a:outerShdw>
          </a:effectLst>
          <a:extLst/>
        </p:spPr>
        <p:txBody>
          <a:bodyPr anchor="ctr"/>
          <a:lstStyle>
            <a:lvl1pPr>
              <a:defRPr>
                <a:solidFill>
                  <a:schemeClr val="tx1"/>
                </a:solidFill>
                <a:latin typeface="Arial" panose="020B0604020202020204" pitchFamily="34" charset="0"/>
                <a:ea typeface="ヒラギノ角ゴ Pro W3" pitchFamily="-60" charset="-128"/>
              </a:defRPr>
            </a:lvl1pPr>
            <a:lvl2pPr marL="742950" indent="-285750">
              <a:defRPr>
                <a:solidFill>
                  <a:schemeClr val="tx1"/>
                </a:solidFill>
                <a:latin typeface="Arial" panose="020B0604020202020204" pitchFamily="34" charset="0"/>
                <a:ea typeface="ヒラギノ角ゴ Pro W3" pitchFamily="-60" charset="-128"/>
              </a:defRPr>
            </a:lvl2pPr>
            <a:lvl3pPr marL="1143000" indent="-228600">
              <a:defRPr>
                <a:solidFill>
                  <a:schemeClr val="tx1"/>
                </a:solidFill>
                <a:latin typeface="Arial" panose="020B0604020202020204" pitchFamily="34" charset="0"/>
                <a:ea typeface="ヒラギノ角ゴ Pro W3" pitchFamily="-60" charset="-128"/>
              </a:defRPr>
            </a:lvl3pPr>
            <a:lvl4pPr marL="1600200" indent="-228600">
              <a:defRPr>
                <a:solidFill>
                  <a:schemeClr val="tx1"/>
                </a:solidFill>
                <a:latin typeface="Arial" panose="020B0604020202020204" pitchFamily="34" charset="0"/>
                <a:ea typeface="ヒラギノ角ゴ Pro W3" pitchFamily="-60" charset="-128"/>
              </a:defRPr>
            </a:lvl4pPr>
            <a:lvl5pPr marL="2057400" indent="-228600">
              <a:defRPr>
                <a:solidFill>
                  <a:schemeClr val="tx1"/>
                </a:solidFill>
                <a:latin typeface="Arial" panose="020B0604020202020204" pitchFamily="34" charset="0"/>
                <a:ea typeface="ヒラギノ角ゴ Pro W3" pitchFamily="-6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9pPr>
          </a:lstStyle>
          <a:p>
            <a:pPr defTabSz="457200" fontAlgn="base">
              <a:spcBef>
                <a:spcPct val="0"/>
              </a:spcBef>
              <a:spcAft>
                <a:spcPct val="0"/>
              </a:spcAft>
              <a:defRPr/>
            </a:pPr>
            <a:endParaRPr lang="es-ES" altLang="es-CL" sz="1800" smtClean="0">
              <a:solidFill>
                <a:srgbClr val="FFFFFF"/>
              </a:solidFill>
              <a:latin typeface="Calibri" panose="020F0502020204030204" pitchFamily="34" charset="0"/>
            </a:endParaRPr>
          </a:p>
        </p:txBody>
      </p:sp>
      <p:sp>
        <p:nvSpPr>
          <p:cNvPr id="1027" name="Rectangle 65"/>
          <p:cNvSpPr>
            <a:spLocks noChangeArrowheads="1"/>
          </p:cNvSpPr>
          <p:nvPr userDrawn="1"/>
        </p:nvSpPr>
        <p:spPr bwMode="auto">
          <a:xfrm>
            <a:off x="1566864" y="3333750"/>
            <a:ext cx="1481137" cy="3524250"/>
          </a:xfrm>
          <a:prstGeom prst="rect">
            <a:avLst/>
          </a:prstGeom>
          <a:solidFill>
            <a:srgbClr val="EF4144"/>
          </a:solidFill>
          <a:ln>
            <a:noFill/>
          </a:ln>
          <a:effectLst>
            <a:outerShdw dist="38100" dir="12899965" rotWithShape="0">
              <a:srgbClr val="808080">
                <a:alpha val="25000"/>
              </a:srgbClr>
            </a:outerShdw>
          </a:effectLst>
          <a:extLst/>
        </p:spPr>
        <p:txBody>
          <a:bodyPr anchor="ctr"/>
          <a:lstStyle>
            <a:lvl1pPr>
              <a:defRPr>
                <a:solidFill>
                  <a:schemeClr val="tx1"/>
                </a:solidFill>
                <a:latin typeface="Arial" panose="020B0604020202020204" pitchFamily="34" charset="0"/>
                <a:ea typeface="ヒラギノ角ゴ Pro W3" pitchFamily="-60" charset="-128"/>
              </a:defRPr>
            </a:lvl1pPr>
            <a:lvl2pPr marL="742950" indent="-285750">
              <a:defRPr>
                <a:solidFill>
                  <a:schemeClr val="tx1"/>
                </a:solidFill>
                <a:latin typeface="Arial" panose="020B0604020202020204" pitchFamily="34" charset="0"/>
                <a:ea typeface="ヒラギノ角ゴ Pro W3" pitchFamily="-60" charset="-128"/>
              </a:defRPr>
            </a:lvl2pPr>
            <a:lvl3pPr marL="1143000" indent="-228600">
              <a:defRPr>
                <a:solidFill>
                  <a:schemeClr val="tx1"/>
                </a:solidFill>
                <a:latin typeface="Arial" panose="020B0604020202020204" pitchFamily="34" charset="0"/>
                <a:ea typeface="ヒラギノ角ゴ Pro W3" pitchFamily="-60" charset="-128"/>
              </a:defRPr>
            </a:lvl3pPr>
            <a:lvl4pPr marL="1600200" indent="-228600">
              <a:defRPr>
                <a:solidFill>
                  <a:schemeClr val="tx1"/>
                </a:solidFill>
                <a:latin typeface="Arial" panose="020B0604020202020204" pitchFamily="34" charset="0"/>
                <a:ea typeface="ヒラギノ角ゴ Pro W3" pitchFamily="-60" charset="-128"/>
              </a:defRPr>
            </a:lvl4pPr>
            <a:lvl5pPr marL="2057400" indent="-228600">
              <a:defRPr>
                <a:solidFill>
                  <a:schemeClr val="tx1"/>
                </a:solidFill>
                <a:latin typeface="Arial" panose="020B0604020202020204" pitchFamily="34" charset="0"/>
                <a:ea typeface="ヒラギノ角ゴ Pro W3" pitchFamily="-6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9pPr>
          </a:lstStyle>
          <a:p>
            <a:pPr defTabSz="457200" fontAlgn="base">
              <a:spcBef>
                <a:spcPct val="0"/>
              </a:spcBef>
              <a:spcAft>
                <a:spcPct val="0"/>
              </a:spcAft>
              <a:defRPr/>
            </a:pPr>
            <a:endParaRPr lang="es-ES" altLang="es-CL" sz="1800" smtClean="0">
              <a:solidFill>
                <a:srgbClr val="FFFFFF"/>
              </a:solidFill>
              <a:latin typeface="Calibri" panose="020F0502020204030204" pitchFamily="34" charset="0"/>
            </a:endParaRPr>
          </a:p>
        </p:txBody>
      </p:sp>
      <p:pic>
        <p:nvPicPr>
          <p:cNvPr id="1028" name="Picture 1"/>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647701" y="3452815"/>
            <a:ext cx="8032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1029" name="Rectangle 70"/>
          <p:cNvSpPr>
            <a:spLocks noChangeArrowheads="1"/>
          </p:cNvSpPr>
          <p:nvPr userDrawn="1"/>
        </p:nvSpPr>
        <p:spPr bwMode="auto">
          <a:xfrm>
            <a:off x="533401" y="0"/>
            <a:ext cx="1033463" cy="1371600"/>
          </a:xfrm>
          <a:prstGeom prst="rect">
            <a:avLst/>
          </a:prstGeom>
          <a:solidFill>
            <a:srgbClr val="006CB7"/>
          </a:solidFill>
          <a:ln>
            <a:noFill/>
          </a:ln>
          <a:effectLst>
            <a:outerShdw dist="38100" dir="2700000" algn="br" rotWithShape="0">
              <a:srgbClr val="808080">
                <a:alpha val="25000"/>
              </a:srgbClr>
            </a:outerShdw>
          </a:effectLst>
          <a:extLst/>
        </p:spPr>
        <p:txBody>
          <a:bodyPr anchor="ctr"/>
          <a:lstStyle>
            <a:lvl1pPr>
              <a:defRPr>
                <a:solidFill>
                  <a:schemeClr val="tx1"/>
                </a:solidFill>
                <a:latin typeface="Arial" panose="020B0604020202020204" pitchFamily="34" charset="0"/>
                <a:ea typeface="ヒラギノ角ゴ Pro W3" pitchFamily="-60" charset="-128"/>
              </a:defRPr>
            </a:lvl1pPr>
            <a:lvl2pPr marL="742950" indent="-285750">
              <a:defRPr>
                <a:solidFill>
                  <a:schemeClr val="tx1"/>
                </a:solidFill>
                <a:latin typeface="Arial" panose="020B0604020202020204" pitchFamily="34" charset="0"/>
                <a:ea typeface="ヒラギノ角ゴ Pro W3" pitchFamily="-60" charset="-128"/>
              </a:defRPr>
            </a:lvl2pPr>
            <a:lvl3pPr marL="1143000" indent="-228600">
              <a:defRPr>
                <a:solidFill>
                  <a:schemeClr val="tx1"/>
                </a:solidFill>
                <a:latin typeface="Arial" panose="020B0604020202020204" pitchFamily="34" charset="0"/>
                <a:ea typeface="ヒラギノ角ゴ Pro W3" pitchFamily="-60" charset="-128"/>
              </a:defRPr>
            </a:lvl3pPr>
            <a:lvl4pPr marL="1600200" indent="-228600">
              <a:defRPr>
                <a:solidFill>
                  <a:schemeClr val="tx1"/>
                </a:solidFill>
                <a:latin typeface="Arial" panose="020B0604020202020204" pitchFamily="34" charset="0"/>
                <a:ea typeface="ヒラギノ角ゴ Pro W3" pitchFamily="-60" charset="-128"/>
              </a:defRPr>
            </a:lvl4pPr>
            <a:lvl5pPr marL="2057400" indent="-228600">
              <a:defRPr>
                <a:solidFill>
                  <a:schemeClr val="tx1"/>
                </a:solidFill>
                <a:latin typeface="Arial" panose="020B0604020202020204" pitchFamily="34" charset="0"/>
                <a:ea typeface="ヒラギノ角ゴ Pro W3" pitchFamily="-6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9pPr>
          </a:lstStyle>
          <a:p>
            <a:pPr defTabSz="457200" fontAlgn="base">
              <a:spcBef>
                <a:spcPct val="0"/>
              </a:spcBef>
              <a:spcAft>
                <a:spcPct val="0"/>
              </a:spcAft>
              <a:defRPr/>
            </a:pPr>
            <a:endParaRPr lang="es-ES" altLang="es-CL" sz="1800" smtClean="0">
              <a:solidFill>
                <a:srgbClr val="FFFFFF"/>
              </a:solidFill>
              <a:latin typeface="Calibri" panose="020F0502020204030204" pitchFamily="34" charset="0"/>
            </a:endParaRPr>
          </a:p>
        </p:txBody>
      </p:sp>
      <p:sp>
        <p:nvSpPr>
          <p:cNvPr id="1030" name="Rectangle 71"/>
          <p:cNvSpPr>
            <a:spLocks noChangeArrowheads="1"/>
          </p:cNvSpPr>
          <p:nvPr userDrawn="1"/>
        </p:nvSpPr>
        <p:spPr bwMode="auto">
          <a:xfrm>
            <a:off x="1566864" y="0"/>
            <a:ext cx="1481137" cy="1371600"/>
          </a:xfrm>
          <a:prstGeom prst="rect">
            <a:avLst/>
          </a:prstGeom>
          <a:solidFill>
            <a:srgbClr val="EF4144"/>
          </a:solidFill>
          <a:ln>
            <a:noFill/>
          </a:ln>
          <a:effectLst>
            <a:outerShdw dist="38100" dir="2700000" rotWithShape="0">
              <a:srgbClr val="808080">
                <a:alpha val="25000"/>
              </a:srgbClr>
            </a:outerShdw>
          </a:effectLst>
          <a:extLst/>
        </p:spPr>
        <p:txBody>
          <a:bodyPr anchor="ctr"/>
          <a:lstStyle>
            <a:lvl1pPr>
              <a:defRPr>
                <a:solidFill>
                  <a:schemeClr val="tx1"/>
                </a:solidFill>
                <a:latin typeface="Arial" panose="020B0604020202020204" pitchFamily="34" charset="0"/>
                <a:ea typeface="ヒラギノ角ゴ Pro W3" pitchFamily="-60" charset="-128"/>
              </a:defRPr>
            </a:lvl1pPr>
            <a:lvl2pPr marL="742950" indent="-285750">
              <a:defRPr>
                <a:solidFill>
                  <a:schemeClr val="tx1"/>
                </a:solidFill>
                <a:latin typeface="Arial" panose="020B0604020202020204" pitchFamily="34" charset="0"/>
                <a:ea typeface="ヒラギノ角ゴ Pro W3" pitchFamily="-60" charset="-128"/>
              </a:defRPr>
            </a:lvl2pPr>
            <a:lvl3pPr marL="1143000" indent="-228600">
              <a:defRPr>
                <a:solidFill>
                  <a:schemeClr val="tx1"/>
                </a:solidFill>
                <a:latin typeface="Arial" panose="020B0604020202020204" pitchFamily="34" charset="0"/>
                <a:ea typeface="ヒラギノ角ゴ Pro W3" pitchFamily="-60" charset="-128"/>
              </a:defRPr>
            </a:lvl3pPr>
            <a:lvl4pPr marL="1600200" indent="-228600">
              <a:defRPr>
                <a:solidFill>
                  <a:schemeClr val="tx1"/>
                </a:solidFill>
                <a:latin typeface="Arial" panose="020B0604020202020204" pitchFamily="34" charset="0"/>
                <a:ea typeface="ヒラギノ角ゴ Pro W3" pitchFamily="-60" charset="-128"/>
              </a:defRPr>
            </a:lvl4pPr>
            <a:lvl5pPr marL="2057400" indent="-228600">
              <a:defRPr>
                <a:solidFill>
                  <a:schemeClr val="tx1"/>
                </a:solidFill>
                <a:latin typeface="Arial" panose="020B0604020202020204" pitchFamily="34" charset="0"/>
                <a:ea typeface="ヒラギノ角ゴ Pro W3" pitchFamily="-6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9pPr>
          </a:lstStyle>
          <a:p>
            <a:pPr defTabSz="457200" fontAlgn="base">
              <a:spcBef>
                <a:spcPct val="0"/>
              </a:spcBef>
              <a:spcAft>
                <a:spcPct val="0"/>
              </a:spcAft>
              <a:defRPr/>
            </a:pPr>
            <a:endParaRPr lang="es-ES" altLang="es-CL" sz="1800" smtClean="0">
              <a:solidFill>
                <a:srgbClr val="FFFFFF"/>
              </a:solidFill>
              <a:latin typeface="Calibri" panose="020F0502020204030204" pitchFamily="34" charset="0"/>
            </a:endParaRPr>
          </a:p>
        </p:txBody>
      </p:sp>
      <p:pic>
        <p:nvPicPr>
          <p:cNvPr id="1031" name="1.png" descr="/Users/CDEB/Pictures/1.png"/>
          <p:cNvPicPr>
            <a:picLocks noChangeAspect="1"/>
          </p:cNvPicPr>
          <p:nvPr userDrawn="1"/>
        </p:nvPicPr>
        <p:blipFill>
          <a:blip r:embed="rId8" r:link="rId9">
            <a:extLst>
              <a:ext uri="{28A0092B-C50C-407E-A947-70E740481C1C}">
                <a14:useLocalDpi xmlns:a14="http://schemas.microsoft.com/office/drawing/2010/main" val="0"/>
              </a:ext>
            </a:extLst>
          </a:blip>
          <a:srcRect/>
          <a:stretch>
            <a:fillRect/>
          </a:stretch>
        </p:blipFill>
        <p:spPr bwMode="auto">
          <a:xfrm>
            <a:off x="1566864" y="3430590"/>
            <a:ext cx="13843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3.png" descr="/Users/CDEB/Pictures/3.png"/>
          <p:cNvPicPr>
            <a:picLocks noChangeAspect="1"/>
          </p:cNvPicPr>
          <p:nvPr userDrawn="1"/>
        </p:nvPicPr>
        <p:blipFill>
          <a:blip r:embed="rId10" r:link="rId11">
            <a:extLst>
              <a:ext uri="{28A0092B-C50C-407E-A947-70E740481C1C}">
                <a14:useLocalDpi xmlns:a14="http://schemas.microsoft.com/office/drawing/2010/main" val="0"/>
              </a:ext>
            </a:extLst>
          </a:blip>
          <a:srcRect/>
          <a:stretch>
            <a:fillRect/>
          </a:stretch>
        </p:blipFill>
        <p:spPr bwMode="auto">
          <a:xfrm>
            <a:off x="1566864" y="6400800"/>
            <a:ext cx="2071687"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0646467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ransition spd="slow">
    <p:fade/>
  </p:transition>
  <p:hf hdr="0" ftr="0" dt="0"/>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2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6pPr>
      <a:lvl7pPr marL="9144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7pPr>
      <a:lvl8pPr marL="13716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8pPr>
      <a:lvl9pPr marL="18288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152401" y="152400"/>
            <a:ext cx="81645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CL" smtClean="0"/>
              <a:t>Click to edit Master title style</a:t>
            </a:r>
          </a:p>
        </p:txBody>
      </p:sp>
      <p:sp>
        <p:nvSpPr>
          <p:cNvPr id="2051" name="Text Placeholder 2"/>
          <p:cNvSpPr>
            <a:spLocks noGrp="1"/>
          </p:cNvSpPr>
          <p:nvPr>
            <p:ph type="body" idx="1"/>
          </p:nvPr>
        </p:nvSpPr>
        <p:spPr bwMode="auto">
          <a:xfrm>
            <a:off x="152401" y="1477963"/>
            <a:ext cx="8177213"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CL" smtClean="0"/>
              <a:t>Click to edit Master text styles</a:t>
            </a:r>
          </a:p>
          <a:p>
            <a:pPr lvl="1"/>
            <a:r>
              <a:rPr lang="en-US" altLang="es-CL" smtClean="0"/>
              <a:t>Second level</a:t>
            </a:r>
          </a:p>
          <a:p>
            <a:pPr lvl="2"/>
            <a:r>
              <a:rPr lang="en-US" altLang="es-CL" smtClean="0"/>
              <a:t>Third level</a:t>
            </a:r>
          </a:p>
          <a:p>
            <a:pPr lvl="3"/>
            <a:r>
              <a:rPr lang="en-US" altLang="es-CL" smtClean="0"/>
              <a:t>Fourth level</a:t>
            </a:r>
          </a:p>
          <a:p>
            <a:pPr lvl="4"/>
            <a:r>
              <a:rPr lang="en-US" altLang="es-CL" smtClean="0"/>
              <a:t>Fifth level</a:t>
            </a:r>
          </a:p>
        </p:txBody>
      </p:sp>
      <p:sp>
        <p:nvSpPr>
          <p:cNvPr id="6" name="Slide Number Placeholder 5"/>
          <p:cNvSpPr>
            <a:spLocks noGrp="1"/>
          </p:cNvSpPr>
          <p:nvPr>
            <p:ph type="sldNum" sz="quarter" idx="4"/>
          </p:nvPr>
        </p:nvSpPr>
        <p:spPr>
          <a:xfrm>
            <a:off x="6183313" y="6527802"/>
            <a:ext cx="2133600" cy="19367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solidFill>
                  <a:srgbClr val="898989"/>
                </a:solidFill>
                <a:latin typeface="Verdana" panose="020B0604030504040204" pitchFamily="34" charset="0"/>
              </a:defRPr>
            </a:lvl1pPr>
          </a:lstStyle>
          <a:p>
            <a:pPr defTabSz="457200" fontAlgn="base">
              <a:spcBef>
                <a:spcPct val="0"/>
              </a:spcBef>
              <a:spcAft>
                <a:spcPct val="0"/>
              </a:spcAft>
              <a:defRPr/>
            </a:pPr>
            <a:fld id="{1FA03900-BD1A-4A9E-B615-5BB03FBE917B}" type="slidenum">
              <a:rPr lang="en-US" altLang="es-CL" smtClean="0">
                <a:ea typeface="ヒラギノ角ゴ Pro W3" pitchFamily="-60" charset="-128"/>
              </a:rPr>
              <a:pPr defTabSz="457200" fontAlgn="base">
                <a:spcBef>
                  <a:spcPct val="0"/>
                </a:spcBef>
                <a:spcAft>
                  <a:spcPct val="0"/>
                </a:spcAft>
                <a:defRPr/>
              </a:pPr>
              <a:t>‹Nº›</a:t>
            </a:fld>
            <a:endParaRPr lang="en-US" altLang="es-CL">
              <a:ea typeface="ヒラギノ角ゴ Pro W3" pitchFamily="-60" charset="-128"/>
            </a:endParaRPr>
          </a:p>
        </p:txBody>
      </p:sp>
      <p:sp>
        <p:nvSpPr>
          <p:cNvPr id="2053" name="Rectangle 6"/>
          <p:cNvSpPr>
            <a:spLocks noChangeArrowheads="1"/>
          </p:cNvSpPr>
          <p:nvPr userDrawn="1"/>
        </p:nvSpPr>
        <p:spPr bwMode="auto">
          <a:xfrm>
            <a:off x="8413751" y="-6350"/>
            <a:ext cx="284163" cy="866775"/>
          </a:xfrm>
          <a:prstGeom prst="rect">
            <a:avLst/>
          </a:prstGeom>
          <a:solidFill>
            <a:srgbClr val="006CB7"/>
          </a:solidFill>
          <a:ln>
            <a:noFill/>
          </a:ln>
          <a:effectLst>
            <a:outerShdw dist="38100" dir="2700000" algn="br" rotWithShape="0">
              <a:srgbClr val="808080">
                <a:alpha val="25000"/>
              </a:srgbClr>
            </a:outerShdw>
          </a:effectLst>
          <a:extLst/>
        </p:spPr>
        <p:txBody>
          <a:bodyPr anchor="ctr"/>
          <a:lstStyle>
            <a:lvl1pPr>
              <a:defRPr>
                <a:solidFill>
                  <a:schemeClr val="tx1"/>
                </a:solidFill>
                <a:latin typeface="Arial" panose="020B0604020202020204" pitchFamily="34" charset="0"/>
                <a:ea typeface="ヒラギノ角ゴ Pro W3" pitchFamily="-60" charset="-128"/>
              </a:defRPr>
            </a:lvl1pPr>
            <a:lvl2pPr marL="742950" indent="-285750">
              <a:defRPr>
                <a:solidFill>
                  <a:schemeClr val="tx1"/>
                </a:solidFill>
                <a:latin typeface="Arial" panose="020B0604020202020204" pitchFamily="34" charset="0"/>
                <a:ea typeface="ヒラギノ角ゴ Pro W3" pitchFamily="-60" charset="-128"/>
              </a:defRPr>
            </a:lvl2pPr>
            <a:lvl3pPr marL="1143000" indent="-228600">
              <a:defRPr>
                <a:solidFill>
                  <a:schemeClr val="tx1"/>
                </a:solidFill>
                <a:latin typeface="Arial" panose="020B0604020202020204" pitchFamily="34" charset="0"/>
                <a:ea typeface="ヒラギノ角ゴ Pro W3" pitchFamily="-60" charset="-128"/>
              </a:defRPr>
            </a:lvl3pPr>
            <a:lvl4pPr marL="1600200" indent="-228600">
              <a:defRPr>
                <a:solidFill>
                  <a:schemeClr val="tx1"/>
                </a:solidFill>
                <a:latin typeface="Arial" panose="020B0604020202020204" pitchFamily="34" charset="0"/>
                <a:ea typeface="ヒラギノ角ゴ Pro W3" pitchFamily="-60" charset="-128"/>
              </a:defRPr>
            </a:lvl4pPr>
            <a:lvl5pPr marL="2057400" indent="-228600">
              <a:defRPr>
                <a:solidFill>
                  <a:schemeClr val="tx1"/>
                </a:solidFill>
                <a:latin typeface="Arial" panose="020B0604020202020204" pitchFamily="34" charset="0"/>
                <a:ea typeface="ヒラギノ角ゴ Pro W3" pitchFamily="-6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9pPr>
          </a:lstStyle>
          <a:p>
            <a:pPr defTabSz="457200" fontAlgn="base">
              <a:spcBef>
                <a:spcPct val="0"/>
              </a:spcBef>
              <a:spcAft>
                <a:spcPct val="0"/>
              </a:spcAft>
              <a:defRPr/>
            </a:pPr>
            <a:endParaRPr lang="es-ES" altLang="es-CL" sz="1800" smtClean="0">
              <a:solidFill>
                <a:srgbClr val="FFFFFF"/>
              </a:solidFill>
              <a:latin typeface="Calibri" panose="020F0502020204030204" pitchFamily="34" charset="0"/>
            </a:endParaRPr>
          </a:p>
        </p:txBody>
      </p:sp>
      <p:sp>
        <p:nvSpPr>
          <p:cNvPr id="2054" name="Rectangle 7"/>
          <p:cNvSpPr>
            <a:spLocks noChangeArrowheads="1"/>
          </p:cNvSpPr>
          <p:nvPr userDrawn="1"/>
        </p:nvSpPr>
        <p:spPr bwMode="auto">
          <a:xfrm>
            <a:off x="8697914" y="2"/>
            <a:ext cx="347662" cy="860425"/>
          </a:xfrm>
          <a:prstGeom prst="rect">
            <a:avLst/>
          </a:prstGeom>
          <a:solidFill>
            <a:srgbClr val="EF4144"/>
          </a:solidFill>
          <a:ln>
            <a:noFill/>
          </a:ln>
          <a:effectLst>
            <a:outerShdw dist="38100" dir="2700000" rotWithShape="0">
              <a:srgbClr val="808080">
                <a:alpha val="25000"/>
              </a:srgbClr>
            </a:outerShdw>
          </a:effectLst>
          <a:extLst/>
        </p:spPr>
        <p:txBody>
          <a:bodyPr anchor="ctr"/>
          <a:lstStyle>
            <a:lvl1pPr>
              <a:defRPr>
                <a:solidFill>
                  <a:schemeClr val="tx1"/>
                </a:solidFill>
                <a:latin typeface="Arial" panose="020B0604020202020204" pitchFamily="34" charset="0"/>
                <a:ea typeface="ヒラギノ角ゴ Pro W3" pitchFamily="-60" charset="-128"/>
              </a:defRPr>
            </a:lvl1pPr>
            <a:lvl2pPr marL="742950" indent="-285750">
              <a:defRPr>
                <a:solidFill>
                  <a:schemeClr val="tx1"/>
                </a:solidFill>
                <a:latin typeface="Arial" panose="020B0604020202020204" pitchFamily="34" charset="0"/>
                <a:ea typeface="ヒラギノ角ゴ Pro W3" pitchFamily="-60" charset="-128"/>
              </a:defRPr>
            </a:lvl2pPr>
            <a:lvl3pPr marL="1143000" indent="-228600">
              <a:defRPr>
                <a:solidFill>
                  <a:schemeClr val="tx1"/>
                </a:solidFill>
                <a:latin typeface="Arial" panose="020B0604020202020204" pitchFamily="34" charset="0"/>
                <a:ea typeface="ヒラギノ角ゴ Pro W3" pitchFamily="-60" charset="-128"/>
              </a:defRPr>
            </a:lvl3pPr>
            <a:lvl4pPr marL="1600200" indent="-228600">
              <a:defRPr>
                <a:solidFill>
                  <a:schemeClr val="tx1"/>
                </a:solidFill>
                <a:latin typeface="Arial" panose="020B0604020202020204" pitchFamily="34" charset="0"/>
                <a:ea typeface="ヒラギノ角ゴ Pro W3" pitchFamily="-60" charset="-128"/>
              </a:defRPr>
            </a:lvl4pPr>
            <a:lvl5pPr marL="2057400" indent="-228600">
              <a:defRPr>
                <a:solidFill>
                  <a:schemeClr val="tx1"/>
                </a:solidFill>
                <a:latin typeface="Arial" panose="020B0604020202020204" pitchFamily="34" charset="0"/>
                <a:ea typeface="ヒラギノ角ゴ Pro W3" pitchFamily="-6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9pPr>
          </a:lstStyle>
          <a:p>
            <a:pPr defTabSz="457200" fontAlgn="base">
              <a:spcBef>
                <a:spcPct val="0"/>
              </a:spcBef>
              <a:spcAft>
                <a:spcPct val="0"/>
              </a:spcAft>
              <a:defRPr/>
            </a:pPr>
            <a:endParaRPr lang="es-ES" altLang="es-CL" sz="1800" smtClean="0">
              <a:solidFill>
                <a:srgbClr val="FFFFFF"/>
              </a:solidFill>
              <a:latin typeface="Calibri" panose="020F0502020204030204" pitchFamily="34" charset="0"/>
            </a:endParaRPr>
          </a:p>
        </p:txBody>
      </p:sp>
      <p:sp>
        <p:nvSpPr>
          <p:cNvPr id="2055" name="Rectangle 9"/>
          <p:cNvSpPr>
            <a:spLocks noChangeArrowheads="1"/>
          </p:cNvSpPr>
          <p:nvPr userDrawn="1"/>
        </p:nvSpPr>
        <p:spPr bwMode="auto">
          <a:xfrm>
            <a:off x="8413751" y="6400800"/>
            <a:ext cx="284163" cy="457200"/>
          </a:xfrm>
          <a:prstGeom prst="rect">
            <a:avLst/>
          </a:prstGeom>
          <a:solidFill>
            <a:srgbClr val="006CB7"/>
          </a:solidFill>
          <a:ln>
            <a:noFill/>
          </a:ln>
          <a:effectLst>
            <a:outerShdw dist="38100" dir="12899965" algn="br" rotWithShape="0">
              <a:srgbClr val="808080">
                <a:alpha val="25000"/>
              </a:srgbClr>
            </a:outerShdw>
          </a:effectLst>
          <a:extLst/>
        </p:spPr>
        <p:txBody>
          <a:bodyPr anchor="ctr"/>
          <a:lstStyle>
            <a:lvl1pPr>
              <a:defRPr>
                <a:solidFill>
                  <a:schemeClr val="tx1"/>
                </a:solidFill>
                <a:latin typeface="Arial" panose="020B0604020202020204" pitchFamily="34" charset="0"/>
                <a:ea typeface="ヒラギノ角ゴ Pro W3" pitchFamily="-60" charset="-128"/>
              </a:defRPr>
            </a:lvl1pPr>
            <a:lvl2pPr marL="742950" indent="-285750">
              <a:defRPr>
                <a:solidFill>
                  <a:schemeClr val="tx1"/>
                </a:solidFill>
                <a:latin typeface="Arial" panose="020B0604020202020204" pitchFamily="34" charset="0"/>
                <a:ea typeface="ヒラギノ角ゴ Pro W3" pitchFamily="-60" charset="-128"/>
              </a:defRPr>
            </a:lvl2pPr>
            <a:lvl3pPr marL="1143000" indent="-228600">
              <a:defRPr>
                <a:solidFill>
                  <a:schemeClr val="tx1"/>
                </a:solidFill>
                <a:latin typeface="Arial" panose="020B0604020202020204" pitchFamily="34" charset="0"/>
                <a:ea typeface="ヒラギノ角ゴ Pro W3" pitchFamily="-60" charset="-128"/>
              </a:defRPr>
            </a:lvl3pPr>
            <a:lvl4pPr marL="1600200" indent="-228600">
              <a:defRPr>
                <a:solidFill>
                  <a:schemeClr val="tx1"/>
                </a:solidFill>
                <a:latin typeface="Arial" panose="020B0604020202020204" pitchFamily="34" charset="0"/>
                <a:ea typeface="ヒラギノ角ゴ Pro W3" pitchFamily="-60" charset="-128"/>
              </a:defRPr>
            </a:lvl4pPr>
            <a:lvl5pPr marL="2057400" indent="-228600">
              <a:defRPr>
                <a:solidFill>
                  <a:schemeClr val="tx1"/>
                </a:solidFill>
                <a:latin typeface="Arial" panose="020B0604020202020204" pitchFamily="34" charset="0"/>
                <a:ea typeface="ヒラギノ角ゴ Pro W3" pitchFamily="-6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9pPr>
          </a:lstStyle>
          <a:p>
            <a:pPr defTabSz="457200" fontAlgn="base">
              <a:spcBef>
                <a:spcPct val="0"/>
              </a:spcBef>
              <a:spcAft>
                <a:spcPct val="0"/>
              </a:spcAft>
              <a:defRPr/>
            </a:pPr>
            <a:endParaRPr lang="es-ES" altLang="es-CL" sz="1800" smtClean="0">
              <a:solidFill>
                <a:srgbClr val="FFFFFF"/>
              </a:solidFill>
              <a:latin typeface="Calibri" panose="020F0502020204030204" pitchFamily="34" charset="0"/>
            </a:endParaRPr>
          </a:p>
        </p:txBody>
      </p:sp>
      <p:sp>
        <p:nvSpPr>
          <p:cNvPr id="2056" name="Rectangle 10"/>
          <p:cNvSpPr>
            <a:spLocks noChangeArrowheads="1"/>
          </p:cNvSpPr>
          <p:nvPr userDrawn="1"/>
        </p:nvSpPr>
        <p:spPr bwMode="auto">
          <a:xfrm>
            <a:off x="8697914" y="6400800"/>
            <a:ext cx="347662" cy="457200"/>
          </a:xfrm>
          <a:prstGeom prst="rect">
            <a:avLst/>
          </a:prstGeom>
          <a:solidFill>
            <a:srgbClr val="EF4144"/>
          </a:solidFill>
          <a:ln>
            <a:noFill/>
          </a:ln>
          <a:effectLst>
            <a:outerShdw dist="38100" dir="12899965" rotWithShape="0">
              <a:srgbClr val="808080">
                <a:alpha val="25000"/>
              </a:srgbClr>
            </a:outerShdw>
          </a:effectLst>
          <a:extLst/>
        </p:spPr>
        <p:txBody>
          <a:bodyPr anchor="ctr"/>
          <a:lstStyle>
            <a:lvl1pPr>
              <a:defRPr>
                <a:solidFill>
                  <a:schemeClr val="tx1"/>
                </a:solidFill>
                <a:latin typeface="Arial" panose="020B0604020202020204" pitchFamily="34" charset="0"/>
                <a:ea typeface="ヒラギノ角ゴ Pro W3" pitchFamily="-60" charset="-128"/>
              </a:defRPr>
            </a:lvl1pPr>
            <a:lvl2pPr marL="742950" indent="-285750">
              <a:defRPr>
                <a:solidFill>
                  <a:schemeClr val="tx1"/>
                </a:solidFill>
                <a:latin typeface="Arial" panose="020B0604020202020204" pitchFamily="34" charset="0"/>
                <a:ea typeface="ヒラギノ角ゴ Pro W3" pitchFamily="-60" charset="-128"/>
              </a:defRPr>
            </a:lvl2pPr>
            <a:lvl3pPr marL="1143000" indent="-228600">
              <a:defRPr>
                <a:solidFill>
                  <a:schemeClr val="tx1"/>
                </a:solidFill>
                <a:latin typeface="Arial" panose="020B0604020202020204" pitchFamily="34" charset="0"/>
                <a:ea typeface="ヒラギノ角ゴ Pro W3" pitchFamily="-60" charset="-128"/>
              </a:defRPr>
            </a:lvl3pPr>
            <a:lvl4pPr marL="1600200" indent="-228600">
              <a:defRPr>
                <a:solidFill>
                  <a:schemeClr val="tx1"/>
                </a:solidFill>
                <a:latin typeface="Arial" panose="020B0604020202020204" pitchFamily="34" charset="0"/>
                <a:ea typeface="ヒラギノ角ゴ Pro W3" pitchFamily="-60" charset="-128"/>
              </a:defRPr>
            </a:lvl4pPr>
            <a:lvl5pPr marL="2057400" indent="-228600">
              <a:defRPr>
                <a:solidFill>
                  <a:schemeClr val="tx1"/>
                </a:solidFill>
                <a:latin typeface="Arial" panose="020B0604020202020204" pitchFamily="34" charset="0"/>
                <a:ea typeface="ヒラギノ角ゴ Pro W3" pitchFamily="-6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9pPr>
          </a:lstStyle>
          <a:p>
            <a:pPr defTabSz="457200" fontAlgn="base">
              <a:spcBef>
                <a:spcPct val="0"/>
              </a:spcBef>
              <a:spcAft>
                <a:spcPct val="0"/>
              </a:spcAft>
              <a:defRPr/>
            </a:pPr>
            <a:endParaRPr lang="es-ES" altLang="es-CL" sz="1800" smtClean="0">
              <a:solidFill>
                <a:srgbClr val="FFFFFF"/>
              </a:solidFill>
              <a:latin typeface="Calibri" panose="020F0502020204030204" pitchFamily="34" charset="0"/>
            </a:endParaRPr>
          </a:p>
        </p:txBody>
      </p:sp>
      <p:sp>
        <p:nvSpPr>
          <p:cNvPr id="2057" name="CuadroTexto 11"/>
          <p:cNvSpPr txBox="1">
            <a:spLocks noChangeArrowheads="1"/>
          </p:cNvSpPr>
          <p:nvPr userDrawn="1"/>
        </p:nvSpPr>
        <p:spPr bwMode="auto">
          <a:xfrm>
            <a:off x="133350" y="6494463"/>
            <a:ext cx="2762250" cy="246062"/>
          </a:xfrm>
          <a:prstGeom prst="rect">
            <a:avLst/>
          </a:prstGeom>
          <a:noFill/>
          <a:ln>
            <a:noFill/>
          </a:ln>
          <a:extLst/>
        </p:spPr>
        <p:txBody>
          <a:bodyPr>
            <a:spAutoFit/>
          </a:bodyPr>
          <a:lstStyle>
            <a:lvl1pPr>
              <a:defRPr>
                <a:solidFill>
                  <a:schemeClr val="tx1"/>
                </a:solidFill>
                <a:latin typeface="Arial" panose="020B0604020202020204" pitchFamily="34" charset="0"/>
                <a:ea typeface="ヒラギノ角ゴ Pro W3" pitchFamily="-60" charset="-128"/>
              </a:defRPr>
            </a:lvl1pPr>
            <a:lvl2pPr marL="742950" indent="-285750">
              <a:defRPr>
                <a:solidFill>
                  <a:schemeClr val="tx1"/>
                </a:solidFill>
                <a:latin typeface="Arial" panose="020B0604020202020204" pitchFamily="34" charset="0"/>
                <a:ea typeface="ヒラギノ角ゴ Pro W3" pitchFamily="-60" charset="-128"/>
              </a:defRPr>
            </a:lvl2pPr>
            <a:lvl3pPr marL="1143000" indent="-228600">
              <a:defRPr>
                <a:solidFill>
                  <a:schemeClr val="tx1"/>
                </a:solidFill>
                <a:latin typeface="Arial" panose="020B0604020202020204" pitchFamily="34" charset="0"/>
                <a:ea typeface="ヒラギノ角ゴ Pro W3" pitchFamily="-60" charset="-128"/>
              </a:defRPr>
            </a:lvl3pPr>
            <a:lvl4pPr marL="1600200" indent="-228600">
              <a:defRPr>
                <a:solidFill>
                  <a:schemeClr val="tx1"/>
                </a:solidFill>
                <a:latin typeface="Arial" panose="020B0604020202020204" pitchFamily="34" charset="0"/>
                <a:ea typeface="ヒラギノ角ゴ Pro W3" pitchFamily="-60" charset="-128"/>
              </a:defRPr>
            </a:lvl4pPr>
            <a:lvl5pPr marL="2057400" indent="-228600">
              <a:defRPr>
                <a:solidFill>
                  <a:schemeClr val="tx1"/>
                </a:solidFill>
                <a:latin typeface="Arial" panose="020B0604020202020204" pitchFamily="34" charset="0"/>
                <a:ea typeface="ヒラギノ角ゴ Pro W3" pitchFamily="-6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9pPr>
          </a:lstStyle>
          <a:p>
            <a:pPr defTabSz="457200" fontAlgn="base">
              <a:spcBef>
                <a:spcPct val="0"/>
              </a:spcBef>
              <a:spcAft>
                <a:spcPct val="0"/>
              </a:spcAft>
              <a:defRPr/>
            </a:pPr>
            <a:r>
              <a:rPr lang="es-ES_tradnl" altLang="es-CL" sz="1000" smtClean="0">
                <a:solidFill>
                  <a:srgbClr val="7F7F7F"/>
                </a:solidFill>
                <a:latin typeface="Verdana" panose="020B0604030504040204" pitchFamily="34" charset="0"/>
              </a:rPr>
              <a:t>Gobierno de Chile / Ministerio de Salud</a:t>
            </a:r>
          </a:p>
        </p:txBody>
      </p:sp>
    </p:spTree>
    <p:extLst>
      <p:ext uri="{BB962C8B-B14F-4D97-AF65-F5344CB8AC3E}">
        <p14:creationId xmlns:p14="http://schemas.microsoft.com/office/powerpoint/2010/main" val="2475250076"/>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ransition spd="slow">
    <p:fade/>
  </p:transition>
  <p:hf hdr="0" ftr="0" dt="0"/>
  <p:txStyles>
    <p:titleStyle>
      <a:lvl1pPr algn="l" defTabSz="457200" rtl="0" eaLnBrk="0" fontAlgn="base" hangingPunct="0">
        <a:spcBef>
          <a:spcPct val="0"/>
        </a:spcBef>
        <a:spcAft>
          <a:spcPct val="0"/>
        </a:spcAft>
        <a:defRPr sz="2400" kern="1200">
          <a:solidFill>
            <a:srgbClr val="006CB7"/>
          </a:solidFill>
          <a:latin typeface="Verdana"/>
          <a:ea typeface="ヒラギノ角ゴ Pro W3" charset="-128"/>
          <a:cs typeface="Verdana"/>
        </a:defRPr>
      </a:lvl1pPr>
      <a:lvl2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2400">
          <a:solidFill>
            <a:srgbClr val="006CB7"/>
          </a:solidFill>
          <a:latin typeface="Verdana" charset="0"/>
          <a:ea typeface="ヒラギノ角ゴ Pro W3" charset="-128"/>
        </a:defRPr>
      </a:lvl6pPr>
      <a:lvl7pPr marL="914400" algn="l" defTabSz="457200" rtl="0" fontAlgn="base">
        <a:spcBef>
          <a:spcPct val="0"/>
        </a:spcBef>
        <a:spcAft>
          <a:spcPct val="0"/>
        </a:spcAft>
        <a:defRPr sz="2400">
          <a:solidFill>
            <a:srgbClr val="006CB7"/>
          </a:solidFill>
          <a:latin typeface="Verdana" charset="0"/>
          <a:ea typeface="ヒラギノ角ゴ Pro W3" charset="-128"/>
        </a:defRPr>
      </a:lvl7pPr>
      <a:lvl8pPr marL="1371600" algn="l" defTabSz="457200" rtl="0" fontAlgn="base">
        <a:spcBef>
          <a:spcPct val="0"/>
        </a:spcBef>
        <a:spcAft>
          <a:spcPct val="0"/>
        </a:spcAft>
        <a:defRPr sz="2400">
          <a:solidFill>
            <a:srgbClr val="006CB7"/>
          </a:solidFill>
          <a:latin typeface="Verdana" charset="0"/>
          <a:ea typeface="ヒラギノ角ゴ Pro W3" charset="-128"/>
        </a:defRPr>
      </a:lvl8pPr>
      <a:lvl9pPr marL="1828800" algn="l" defTabSz="457200" rtl="0" fontAlgn="base">
        <a:spcBef>
          <a:spcPct val="0"/>
        </a:spcBef>
        <a:spcAft>
          <a:spcPct val="0"/>
        </a:spcAft>
        <a:defRPr sz="2400">
          <a:solidFill>
            <a:srgbClr val="006CB7"/>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000" kern="1200">
          <a:solidFill>
            <a:srgbClr val="595959"/>
          </a:solidFill>
          <a:latin typeface="Verdana"/>
          <a:ea typeface="ヒラギノ角ゴ Pro W3" charset="-128"/>
          <a:cs typeface="Verdana"/>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595959"/>
          </a:solidFill>
          <a:latin typeface="Verdana"/>
          <a:ea typeface="ヒラギノ角ゴ Pro W3" charset="-128"/>
          <a:cs typeface="Verdana"/>
        </a:defRPr>
      </a:lvl2pPr>
      <a:lvl3pPr marL="1143000" indent="-228600" algn="l" defTabSz="457200" rtl="0" eaLnBrk="0" fontAlgn="base" hangingPunct="0">
        <a:spcBef>
          <a:spcPct val="20000"/>
        </a:spcBef>
        <a:spcAft>
          <a:spcPct val="0"/>
        </a:spcAft>
        <a:buFont typeface="Arial" panose="020B0604020202020204" pitchFamily="34" charset="0"/>
        <a:buChar char="•"/>
        <a:defRPr sz="1600" kern="1200">
          <a:solidFill>
            <a:srgbClr val="595959"/>
          </a:solidFill>
          <a:latin typeface="Verdana"/>
          <a:ea typeface="ヒラギノ角ゴ Pro W3" charset="-128"/>
          <a:cs typeface="Verdana"/>
        </a:defRPr>
      </a:lvl3pPr>
      <a:lvl4pPr marL="1600200" indent="-228600" algn="l" defTabSz="457200" rtl="0" eaLnBrk="0" fontAlgn="base" hangingPunct="0">
        <a:spcBef>
          <a:spcPct val="20000"/>
        </a:spcBef>
        <a:spcAft>
          <a:spcPct val="0"/>
        </a:spcAft>
        <a:buFont typeface="Arial" panose="020B0604020202020204" pitchFamily="34" charset="0"/>
        <a:buChar char="–"/>
        <a:defRPr sz="1400" kern="1200">
          <a:solidFill>
            <a:srgbClr val="595959"/>
          </a:solidFill>
          <a:latin typeface="Verdana"/>
          <a:ea typeface="ヒラギノ角ゴ Pro W3" charset="-128"/>
          <a:cs typeface="Verdana"/>
        </a:defRPr>
      </a:lvl4pPr>
      <a:lvl5pPr marL="2057400" indent="-228600" algn="l" defTabSz="457200" rtl="0" eaLnBrk="0" fontAlgn="base" hangingPunct="0">
        <a:spcBef>
          <a:spcPct val="20000"/>
        </a:spcBef>
        <a:spcAft>
          <a:spcPct val="0"/>
        </a:spcAft>
        <a:buFont typeface="Arial" panose="020B0604020202020204" pitchFamily="34" charset="0"/>
        <a:buChar char="»"/>
        <a:defRPr sz="1400" kern="1200">
          <a:solidFill>
            <a:srgbClr val="595959"/>
          </a:solidFill>
          <a:latin typeface="Verdana"/>
          <a:ea typeface="ヒラギノ角ゴ Pro W3" charset="-128"/>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13"/>
          <p:cNvSpPr>
            <a:spLocks noChangeArrowheads="1"/>
          </p:cNvSpPr>
          <p:nvPr userDrawn="1"/>
        </p:nvSpPr>
        <p:spPr bwMode="auto">
          <a:xfrm>
            <a:off x="7153275" y="0"/>
            <a:ext cx="1990725" cy="6629400"/>
          </a:xfrm>
          <a:prstGeom prst="rect">
            <a:avLst/>
          </a:prstGeom>
          <a:solidFill>
            <a:schemeClr val="bg1"/>
          </a:solidFill>
          <a:ln>
            <a:noFill/>
          </a:ln>
          <a:effectLst>
            <a:outerShdw dist="38100" dir="5640026" rotWithShape="0">
              <a:srgbClr val="808080">
                <a:alpha val="25000"/>
              </a:srgbClr>
            </a:outerShdw>
          </a:effectLst>
          <a:extLst/>
        </p:spPr>
        <p:txBody>
          <a:bodyPr anchor="ctr"/>
          <a:lstStyle>
            <a:lvl1pPr>
              <a:defRPr>
                <a:solidFill>
                  <a:schemeClr val="tx1"/>
                </a:solidFill>
                <a:latin typeface="Arial" panose="020B0604020202020204" pitchFamily="34" charset="0"/>
                <a:ea typeface="ヒラギノ角ゴ Pro W3" pitchFamily="-60" charset="-128"/>
              </a:defRPr>
            </a:lvl1pPr>
            <a:lvl2pPr marL="742950" indent="-285750">
              <a:defRPr>
                <a:solidFill>
                  <a:schemeClr val="tx1"/>
                </a:solidFill>
                <a:latin typeface="Arial" panose="020B0604020202020204" pitchFamily="34" charset="0"/>
                <a:ea typeface="ヒラギノ角ゴ Pro W3" pitchFamily="-60" charset="-128"/>
              </a:defRPr>
            </a:lvl2pPr>
            <a:lvl3pPr marL="1143000" indent="-228600">
              <a:defRPr>
                <a:solidFill>
                  <a:schemeClr val="tx1"/>
                </a:solidFill>
                <a:latin typeface="Arial" panose="020B0604020202020204" pitchFamily="34" charset="0"/>
                <a:ea typeface="ヒラギノ角ゴ Pro W3" pitchFamily="-60" charset="-128"/>
              </a:defRPr>
            </a:lvl3pPr>
            <a:lvl4pPr marL="1600200" indent="-228600">
              <a:defRPr>
                <a:solidFill>
                  <a:schemeClr val="tx1"/>
                </a:solidFill>
                <a:latin typeface="Arial" panose="020B0604020202020204" pitchFamily="34" charset="0"/>
                <a:ea typeface="ヒラギノ角ゴ Pro W3" pitchFamily="-60" charset="-128"/>
              </a:defRPr>
            </a:lvl4pPr>
            <a:lvl5pPr marL="2057400" indent="-228600">
              <a:defRPr>
                <a:solidFill>
                  <a:schemeClr val="tx1"/>
                </a:solidFill>
                <a:latin typeface="Arial" panose="020B0604020202020204" pitchFamily="34" charset="0"/>
                <a:ea typeface="ヒラギノ角ゴ Pro W3" pitchFamily="-6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9pPr>
          </a:lstStyle>
          <a:p>
            <a:pPr defTabSz="457200" fontAlgn="base">
              <a:spcBef>
                <a:spcPct val="0"/>
              </a:spcBef>
              <a:spcAft>
                <a:spcPct val="0"/>
              </a:spcAft>
              <a:defRPr/>
            </a:pPr>
            <a:endParaRPr lang="es-ES" altLang="es-CL" smtClean="0">
              <a:solidFill>
                <a:srgbClr val="FFFFFF"/>
              </a:solidFill>
              <a:latin typeface="Calibri" panose="020F0502020204030204" pitchFamily="34" charset="0"/>
            </a:endParaRPr>
          </a:p>
        </p:txBody>
      </p:sp>
      <p:pic>
        <p:nvPicPr>
          <p:cNvPr id="3075" name="logoMINSAL.jpg" descr="/Users/CDEB/Desktop/logoMINSAL.jpg"/>
          <p:cNvPicPr>
            <a:picLocks noChangeAspect="1"/>
          </p:cNvPicPr>
          <p:nvPr userDrawn="1"/>
        </p:nvPicPr>
        <p:blipFill>
          <a:blip r:embed="rId13" r:link="rId14">
            <a:extLst>
              <a:ext uri="{28A0092B-C50C-407E-A947-70E740481C1C}">
                <a14:useLocalDpi xmlns:a14="http://schemas.microsoft.com/office/drawing/2010/main" val="0"/>
              </a:ext>
            </a:extLst>
          </a:blip>
          <a:srcRect/>
          <a:stretch>
            <a:fillRect/>
          </a:stretch>
        </p:blipFill>
        <p:spPr bwMode="auto">
          <a:xfrm>
            <a:off x="7153275" y="2286000"/>
            <a:ext cx="1990725"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4"/>
          <p:cNvSpPr/>
          <p:nvPr userDrawn="1"/>
        </p:nvSpPr>
        <p:spPr>
          <a:xfrm>
            <a:off x="0" y="6629400"/>
            <a:ext cx="9144000" cy="2286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defTabSz="457200" fontAlgn="base">
              <a:spcBef>
                <a:spcPct val="0"/>
              </a:spcBef>
              <a:spcAft>
                <a:spcPct val="0"/>
              </a:spcAft>
              <a:defRPr/>
            </a:pPr>
            <a:endParaRPr lang="es-ES">
              <a:solidFill>
                <a:srgbClr val="FFFFFF"/>
              </a:solidFill>
              <a:ea typeface="ヒラギノ角ゴ Pro W3" pitchFamily="-60" charset="-128"/>
            </a:endParaRPr>
          </a:p>
        </p:txBody>
      </p:sp>
      <p:sp>
        <p:nvSpPr>
          <p:cNvPr id="3077" name="Rectangle 12"/>
          <p:cNvSpPr>
            <a:spLocks noChangeArrowheads="1"/>
          </p:cNvSpPr>
          <p:nvPr userDrawn="1"/>
        </p:nvSpPr>
        <p:spPr bwMode="auto">
          <a:xfrm>
            <a:off x="4763" y="0"/>
            <a:ext cx="7148512" cy="6629400"/>
          </a:xfrm>
          <a:prstGeom prst="rect">
            <a:avLst/>
          </a:prstGeom>
          <a:solidFill>
            <a:srgbClr val="006CB7"/>
          </a:solidFill>
          <a:ln>
            <a:noFill/>
          </a:ln>
          <a:effectLst>
            <a:outerShdw dist="38100" dir="3779989" algn="br" rotWithShape="0">
              <a:srgbClr val="808080">
                <a:alpha val="70000"/>
              </a:srgbClr>
            </a:outerShdw>
          </a:effectLst>
          <a:extLst/>
        </p:spPr>
        <p:txBody>
          <a:bodyPr anchor="ctr"/>
          <a:lstStyle>
            <a:lvl1pPr>
              <a:defRPr>
                <a:solidFill>
                  <a:schemeClr val="tx1"/>
                </a:solidFill>
                <a:latin typeface="Arial" panose="020B0604020202020204" pitchFamily="34" charset="0"/>
                <a:ea typeface="ヒラギノ角ゴ Pro W3" pitchFamily="-60" charset="-128"/>
              </a:defRPr>
            </a:lvl1pPr>
            <a:lvl2pPr marL="742950" indent="-285750">
              <a:defRPr>
                <a:solidFill>
                  <a:schemeClr val="tx1"/>
                </a:solidFill>
                <a:latin typeface="Arial" panose="020B0604020202020204" pitchFamily="34" charset="0"/>
                <a:ea typeface="ヒラギノ角ゴ Pro W3" pitchFamily="-60" charset="-128"/>
              </a:defRPr>
            </a:lvl2pPr>
            <a:lvl3pPr marL="1143000" indent="-228600">
              <a:defRPr>
                <a:solidFill>
                  <a:schemeClr val="tx1"/>
                </a:solidFill>
                <a:latin typeface="Arial" panose="020B0604020202020204" pitchFamily="34" charset="0"/>
                <a:ea typeface="ヒラギノ角ゴ Pro W3" pitchFamily="-60" charset="-128"/>
              </a:defRPr>
            </a:lvl3pPr>
            <a:lvl4pPr marL="1600200" indent="-228600">
              <a:defRPr>
                <a:solidFill>
                  <a:schemeClr val="tx1"/>
                </a:solidFill>
                <a:latin typeface="Arial" panose="020B0604020202020204" pitchFamily="34" charset="0"/>
                <a:ea typeface="ヒラギノ角ゴ Pro W3" pitchFamily="-60" charset="-128"/>
              </a:defRPr>
            </a:lvl4pPr>
            <a:lvl5pPr marL="2057400" indent="-228600">
              <a:defRPr>
                <a:solidFill>
                  <a:schemeClr val="tx1"/>
                </a:solidFill>
                <a:latin typeface="Arial" panose="020B0604020202020204" pitchFamily="34" charset="0"/>
                <a:ea typeface="ヒラギノ角ゴ Pro W3" pitchFamily="-6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9pPr>
          </a:lstStyle>
          <a:p>
            <a:pPr defTabSz="457200" fontAlgn="base">
              <a:spcBef>
                <a:spcPct val="0"/>
              </a:spcBef>
              <a:spcAft>
                <a:spcPct val="0"/>
              </a:spcAft>
              <a:defRPr/>
            </a:pPr>
            <a:endParaRPr lang="es-ES" altLang="es-CL" smtClean="0">
              <a:solidFill>
                <a:srgbClr val="FFFFFF"/>
              </a:solidFill>
              <a:latin typeface="Calibri" panose="020F0502020204030204" pitchFamily="34" charset="0"/>
            </a:endParaRPr>
          </a:p>
        </p:txBody>
      </p:sp>
      <p:sp>
        <p:nvSpPr>
          <p:cNvPr id="3078" name="Title Placeholder 1"/>
          <p:cNvSpPr>
            <a:spLocks noGrp="1"/>
          </p:cNvSpPr>
          <p:nvPr>
            <p:ph type="title"/>
          </p:nvPr>
        </p:nvSpPr>
        <p:spPr bwMode="auto">
          <a:xfrm>
            <a:off x="457200" y="2525713"/>
            <a:ext cx="6477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s-CL" smtClean="0"/>
              <a:t>Click to edit Master title style</a:t>
            </a:r>
          </a:p>
        </p:txBody>
      </p:sp>
    </p:spTree>
    <p:extLst>
      <p:ext uri="{BB962C8B-B14F-4D97-AF65-F5344CB8AC3E}">
        <p14:creationId xmlns:p14="http://schemas.microsoft.com/office/powerpoint/2010/main" val="61885763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ransition spd="slow">
    <p:fade/>
  </p:transition>
  <p:hf hdr="0" ftr="0" dt="0"/>
  <p:txStyles>
    <p:titleStyle>
      <a:lvl1pPr algn="l" defTabSz="457200" rtl="0" eaLnBrk="0" fontAlgn="base" hangingPunct="0">
        <a:spcBef>
          <a:spcPct val="0"/>
        </a:spcBef>
        <a:spcAft>
          <a:spcPct val="0"/>
        </a:spcAft>
        <a:defRPr sz="4400" b="1" kern="1200">
          <a:solidFill>
            <a:schemeClr val="tx1"/>
          </a:solidFill>
          <a:latin typeface="Verdana"/>
          <a:ea typeface="ヒラギノ角ゴ Pro W3" charset="-128"/>
          <a:cs typeface="Verdana"/>
        </a:defRPr>
      </a:lvl1pPr>
      <a:lvl2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4400" b="1">
          <a:solidFill>
            <a:schemeClr val="tx1"/>
          </a:solidFill>
          <a:latin typeface="Verdana" charset="0"/>
          <a:ea typeface="ヒラギノ角ゴ Pro W3" charset="-128"/>
        </a:defRPr>
      </a:lvl6pPr>
      <a:lvl7pPr marL="914400" algn="l" defTabSz="457200" rtl="0" fontAlgn="base">
        <a:spcBef>
          <a:spcPct val="0"/>
        </a:spcBef>
        <a:spcAft>
          <a:spcPct val="0"/>
        </a:spcAft>
        <a:defRPr sz="4400" b="1">
          <a:solidFill>
            <a:schemeClr val="tx1"/>
          </a:solidFill>
          <a:latin typeface="Verdana" charset="0"/>
          <a:ea typeface="ヒラギノ角ゴ Pro W3" charset="-128"/>
        </a:defRPr>
      </a:lvl7pPr>
      <a:lvl8pPr marL="1371600" algn="l" defTabSz="457200" rtl="0" fontAlgn="base">
        <a:spcBef>
          <a:spcPct val="0"/>
        </a:spcBef>
        <a:spcAft>
          <a:spcPct val="0"/>
        </a:spcAft>
        <a:defRPr sz="4400" b="1">
          <a:solidFill>
            <a:schemeClr val="tx1"/>
          </a:solidFill>
          <a:latin typeface="Verdana" charset="0"/>
          <a:ea typeface="ヒラギノ角ゴ Pro W3" charset="-128"/>
        </a:defRPr>
      </a:lvl8pPr>
      <a:lvl9pPr marL="1828800" algn="l" defTabSz="457200" rtl="0" fontAlgn="base">
        <a:spcBef>
          <a:spcPct val="0"/>
        </a:spcBef>
        <a:spcAft>
          <a:spcPct val="0"/>
        </a:spcAft>
        <a:defRPr sz="4400" b="1">
          <a:solidFill>
            <a:schemeClr val="tx1"/>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CuadroTexto"/>
          <p:cNvSpPr txBox="1">
            <a:spLocks noChangeArrowheads="1"/>
          </p:cNvSpPr>
          <p:nvPr/>
        </p:nvSpPr>
        <p:spPr bwMode="auto">
          <a:xfrm>
            <a:off x="0" y="1472923"/>
            <a:ext cx="91440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ヒラギノ角ゴ Pro W3" pitchFamily="-60" charset="-128"/>
              </a:defRPr>
            </a:lvl1pPr>
            <a:lvl2pPr marL="742950" indent="-285750">
              <a:defRPr>
                <a:solidFill>
                  <a:schemeClr val="tx1"/>
                </a:solidFill>
                <a:latin typeface="Arial" panose="020B0604020202020204" pitchFamily="34" charset="0"/>
                <a:ea typeface="ヒラギノ角ゴ Pro W3" pitchFamily="-60" charset="-128"/>
              </a:defRPr>
            </a:lvl2pPr>
            <a:lvl3pPr marL="1143000" indent="-228600">
              <a:defRPr>
                <a:solidFill>
                  <a:schemeClr val="tx1"/>
                </a:solidFill>
                <a:latin typeface="Arial" panose="020B0604020202020204" pitchFamily="34" charset="0"/>
                <a:ea typeface="ヒラギノ角ゴ Pro W3" pitchFamily="-60" charset="-128"/>
              </a:defRPr>
            </a:lvl3pPr>
            <a:lvl4pPr marL="1600200" indent="-228600">
              <a:defRPr>
                <a:solidFill>
                  <a:schemeClr val="tx1"/>
                </a:solidFill>
                <a:latin typeface="Arial" panose="020B0604020202020204" pitchFamily="34" charset="0"/>
                <a:ea typeface="ヒラギノ角ゴ Pro W3" pitchFamily="-60" charset="-128"/>
              </a:defRPr>
            </a:lvl4pPr>
            <a:lvl5pPr marL="2057400" indent="-228600">
              <a:defRPr>
                <a:solidFill>
                  <a:schemeClr val="tx1"/>
                </a:solidFill>
                <a:latin typeface="Arial" panose="020B0604020202020204" pitchFamily="34" charset="0"/>
                <a:ea typeface="ヒラギノ角ゴ Pro W3" pitchFamily="-6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9pPr>
          </a:lstStyle>
          <a:p>
            <a:pPr algn="ctr" defTabSz="457200" fontAlgn="base">
              <a:spcBef>
                <a:spcPct val="0"/>
              </a:spcBef>
              <a:spcAft>
                <a:spcPct val="0"/>
              </a:spcAft>
            </a:pPr>
            <a:r>
              <a:rPr lang="es-CL" altLang="es-CL" sz="3600" b="1" dirty="0" smtClean="0">
                <a:solidFill>
                  <a:prstClr val="white"/>
                </a:solidFill>
                <a:latin typeface="Calibri" panose="020F0502020204030204" pitchFamily="34" charset="0"/>
              </a:rPr>
              <a:t>DIÁLOGOS CIUDADANOS: </a:t>
            </a:r>
          </a:p>
          <a:p>
            <a:pPr algn="ctr" defTabSz="457200" fontAlgn="base">
              <a:spcBef>
                <a:spcPct val="0"/>
              </a:spcBef>
              <a:spcAft>
                <a:spcPct val="0"/>
              </a:spcAft>
            </a:pPr>
            <a:r>
              <a:rPr lang="es-CL" altLang="es-CL" sz="3600" b="1" dirty="0" smtClean="0">
                <a:solidFill>
                  <a:prstClr val="white"/>
                </a:solidFill>
                <a:latin typeface="Calibri" panose="020F0502020204030204" pitchFamily="34" charset="0"/>
              </a:rPr>
              <a:t>METODOLOGÍA EN TORNO A UN ACERCAMIENTO A LOS MUNDOS JUVENILES</a:t>
            </a:r>
            <a:endParaRPr lang="es-CL" altLang="es-CL" sz="1200" b="1" dirty="0">
              <a:solidFill>
                <a:prstClr val="white"/>
              </a:solidFill>
              <a:latin typeface="Calibri" panose="020F0502020204030204" pitchFamily="34" charset="0"/>
            </a:endParaRPr>
          </a:p>
        </p:txBody>
      </p:sp>
      <p:sp>
        <p:nvSpPr>
          <p:cNvPr id="22531" name="CuadroTexto 1"/>
          <p:cNvSpPr txBox="1">
            <a:spLocks noChangeArrowheads="1"/>
          </p:cNvSpPr>
          <p:nvPr/>
        </p:nvSpPr>
        <p:spPr bwMode="auto">
          <a:xfrm>
            <a:off x="3260994" y="5171848"/>
            <a:ext cx="5750804"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ヒラギノ角ゴ Pro W3" pitchFamily="-60" charset="-128"/>
              </a:defRPr>
            </a:lvl1pPr>
            <a:lvl2pPr marL="742950" indent="-285750">
              <a:defRPr>
                <a:solidFill>
                  <a:schemeClr val="tx1"/>
                </a:solidFill>
                <a:latin typeface="Arial" panose="020B0604020202020204" pitchFamily="34" charset="0"/>
                <a:ea typeface="ヒラギノ角ゴ Pro W3" pitchFamily="-60" charset="-128"/>
              </a:defRPr>
            </a:lvl2pPr>
            <a:lvl3pPr marL="1143000" indent="-228600">
              <a:defRPr>
                <a:solidFill>
                  <a:schemeClr val="tx1"/>
                </a:solidFill>
                <a:latin typeface="Arial" panose="020B0604020202020204" pitchFamily="34" charset="0"/>
                <a:ea typeface="ヒラギノ角ゴ Pro W3" pitchFamily="-60" charset="-128"/>
              </a:defRPr>
            </a:lvl3pPr>
            <a:lvl4pPr marL="1600200" indent="-228600">
              <a:defRPr>
                <a:solidFill>
                  <a:schemeClr val="tx1"/>
                </a:solidFill>
                <a:latin typeface="Arial" panose="020B0604020202020204" pitchFamily="34" charset="0"/>
                <a:ea typeface="ヒラギノ角ゴ Pro W3" pitchFamily="-60" charset="-128"/>
              </a:defRPr>
            </a:lvl4pPr>
            <a:lvl5pPr marL="2057400" indent="-228600">
              <a:defRPr>
                <a:solidFill>
                  <a:schemeClr val="tx1"/>
                </a:solidFill>
                <a:latin typeface="Arial" panose="020B0604020202020204" pitchFamily="34" charset="0"/>
                <a:ea typeface="ヒラギノ角ゴ Pro W3" pitchFamily="-6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9pPr>
          </a:lstStyle>
          <a:p>
            <a:pPr algn="r" defTabSz="457200" eaLnBrk="0" fontAlgn="base" hangingPunct="0">
              <a:spcBef>
                <a:spcPct val="0"/>
              </a:spcBef>
              <a:spcAft>
                <a:spcPct val="0"/>
              </a:spcAft>
            </a:pPr>
            <a:r>
              <a:rPr lang="es-CL" altLang="es-CL" dirty="0" smtClean="0">
                <a:solidFill>
                  <a:prstClr val="white"/>
                </a:solidFill>
              </a:rPr>
              <a:t>Consejo de la Sociedad Civil</a:t>
            </a:r>
          </a:p>
          <a:p>
            <a:pPr algn="r" defTabSz="457200" eaLnBrk="0" fontAlgn="base" hangingPunct="0">
              <a:spcBef>
                <a:spcPct val="0"/>
              </a:spcBef>
              <a:spcAft>
                <a:spcPct val="0"/>
              </a:spcAft>
            </a:pPr>
            <a:r>
              <a:rPr lang="es-CL" altLang="es-CL" dirty="0" smtClean="0">
                <a:solidFill>
                  <a:prstClr val="white"/>
                </a:solidFill>
              </a:rPr>
              <a:t>18 de abril, 2019</a:t>
            </a:r>
          </a:p>
          <a:p>
            <a:pPr algn="r" defTabSz="457200" eaLnBrk="0" fontAlgn="base" hangingPunct="0">
              <a:spcBef>
                <a:spcPct val="0"/>
              </a:spcBef>
              <a:spcAft>
                <a:spcPct val="0"/>
              </a:spcAft>
            </a:pPr>
            <a:r>
              <a:rPr lang="es-CL" altLang="es-CL" dirty="0" smtClean="0">
                <a:solidFill>
                  <a:prstClr val="white"/>
                </a:solidFill>
              </a:rPr>
              <a:t>David Mally Guerra, Sociólogo</a:t>
            </a:r>
          </a:p>
          <a:p>
            <a:pPr algn="r" defTabSz="457200" eaLnBrk="0" fontAlgn="base" hangingPunct="0">
              <a:spcBef>
                <a:spcPct val="0"/>
              </a:spcBef>
              <a:spcAft>
                <a:spcPct val="0"/>
              </a:spcAft>
            </a:pPr>
            <a:r>
              <a:rPr lang="es-CL" altLang="es-CL" dirty="0" smtClean="0">
                <a:solidFill>
                  <a:prstClr val="white"/>
                </a:solidFill>
              </a:rPr>
              <a:t>Referente de Participación, Migraciones y Trata de Personas</a:t>
            </a:r>
            <a:endParaRPr lang="es-CL" altLang="es-CL" dirty="0">
              <a:solidFill>
                <a:prstClr val="white"/>
              </a:solidFill>
            </a:endParaRPr>
          </a:p>
        </p:txBody>
      </p:sp>
    </p:spTree>
    <p:extLst>
      <p:ext uri="{BB962C8B-B14F-4D97-AF65-F5344CB8AC3E}">
        <p14:creationId xmlns:p14="http://schemas.microsoft.com/office/powerpoint/2010/main" val="977190062"/>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1"/>
                                          </p:val>
                                        </p:tav>
                                        <p:tav tm="100000">
                                          <p:val>
                                            <p:strVal val="#ppt_x"/>
                                          </p:val>
                                        </p:tav>
                                      </p:tavLst>
                                    </p:anim>
                                    <p:anim calcmode="lin" valueType="num">
                                      <p:cBhvr>
                                        <p:cTn id="9" dur="10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nvGraphicFramePr>
        <p:xfrm>
          <a:off x="395536" y="332656"/>
          <a:ext cx="8496944" cy="6192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Llamada rectangular"/>
          <p:cNvSpPr/>
          <p:nvPr/>
        </p:nvSpPr>
        <p:spPr>
          <a:xfrm>
            <a:off x="5795963" y="374650"/>
            <a:ext cx="2952750" cy="1152525"/>
          </a:xfrm>
          <a:prstGeom prst="wedgeRectCallou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CL" sz="1000" dirty="0">
                <a:solidFill>
                  <a:srgbClr val="000000"/>
                </a:solidFill>
              </a:rPr>
              <a:t>La guía de entrevista no es un manual rígido: debe ser revisada y adaptada constantemente según los resultados de las entrevistas. No debe ser seguida en forma mecánica, hay que dejar fluir el diálogo con la gente y abordar cualquier tema nuevo que aparezca, sin perder de vista el objetivo.</a:t>
            </a:r>
          </a:p>
        </p:txBody>
      </p:sp>
      <p:sp>
        <p:nvSpPr>
          <p:cNvPr id="5" name="4 Flecha derecha"/>
          <p:cNvSpPr/>
          <p:nvPr/>
        </p:nvSpPr>
        <p:spPr>
          <a:xfrm>
            <a:off x="5508625" y="514350"/>
            <a:ext cx="215900" cy="2508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L">
              <a:solidFill>
                <a:srgbClr val="FFFFFF"/>
              </a:solidFill>
            </a:endParaRPr>
          </a:p>
        </p:txBody>
      </p:sp>
      <p:sp>
        <p:nvSpPr>
          <p:cNvPr id="6" name="5 Llamada rectangular"/>
          <p:cNvSpPr/>
          <p:nvPr/>
        </p:nvSpPr>
        <p:spPr>
          <a:xfrm>
            <a:off x="395288" y="1484313"/>
            <a:ext cx="2952750" cy="1728787"/>
          </a:xfrm>
          <a:prstGeom prst="wedgeRectCallou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es-CL" sz="1050" dirty="0">
                <a:solidFill>
                  <a:srgbClr val="000000"/>
                </a:solidFill>
              </a:rPr>
              <a:t>• Sesgo en el acceso: limitarse a la gente más fácilmente accesible (los que viven cerca de la carretera p. ej.);</a:t>
            </a:r>
          </a:p>
          <a:p>
            <a:pPr algn="just">
              <a:defRPr/>
            </a:pPr>
            <a:r>
              <a:rPr lang="es-CL" sz="1050" dirty="0">
                <a:solidFill>
                  <a:srgbClr val="000000"/>
                </a:solidFill>
              </a:rPr>
              <a:t>• Sesgo jerárquico: hablar solamente con los líderes y las personas con poder en la comunidad;</a:t>
            </a:r>
          </a:p>
          <a:p>
            <a:pPr algn="just">
              <a:defRPr/>
            </a:pPr>
            <a:r>
              <a:rPr lang="es-CL" sz="1050" dirty="0">
                <a:solidFill>
                  <a:srgbClr val="000000"/>
                </a:solidFill>
              </a:rPr>
              <a:t>• Sesgo de género: conformarse con la no participación de la mujer;</a:t>
            </a:r>
          </a:p>
          <a:p>
            <a:pPr algn="just">
              <a:defRPr/>
            </a:pPr>
            <a:r>
              <a:rPr lang="es-CL" sz="1050" dirty="0">
                <a:solidFill>
                  <a:srgbClr val="000000"/>
                </a:solidFill>
              </a:rPr>
              <a:t>• Sesgo de heterogeneidad: no tomar en cuenta diferentes grupos existentes en la comunidad para asegurar que estén representados;</a:t>
            </a:r>
          </a:p>
        </p:txBody>
      </p:sp>
      <p:sp>
        <p:nvSpPr>
          <p:cNvPr id="8" name="7 Flecha izquierda"/>
          <p:cNvSpPr/>
          <p:nvPr/>
        </p:nvSpPr>
        <p:spPr>
          <a:xfrm>
            <a:off x="3438525" y="1527175"/>
            <a:ext cx="215900" cy="32226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L">
              <a:solidFill>
                <a:srgbClr val="FFFFFF"/>
              </a:solidFill>
            </a:endParaRPr>
          </a:p>
        </p:txBody>
      </p:sp>
      <p:sp>
        <p:nvSpPr>
          <p:cNvPr id="9" name="8 Llamada rectangular"/>
          <p:cNvSpPr/>
          <p:nvPr/>
        </p:nvSpPr>
        <p:spPr>
          <a:xfrm>
            <a:off x="5940425" y="2133600"/>
            <a:ext cx="2952750" cy="2303463"/>
          </a:xfrm>
          <a:prstGeom prst="wedgeRectCallou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es-CL" sz="900" dirty="0">
                <a:solidFill>
                  <a:srgbClr val="000000"/>
                </a:solidFill>
              </a:rPr>
              <a:t>• Poner a la gente en confianza, minimizar la distancia, no parecer muy oficial, no enseñar disgusto o desprecio con ciertas respuestas de la gente;</a:t>
            </a:r>
          </a:p>
          <a:p>
            <a:pPr algn="just">
              <a:defRPr/>
            </a:pPr>
            <a:r>
              <a:rPr lang="es-CL" sz="900" dirty="0">
                <a:solidFill>
                  <a:srgbClr val="000000"/>
                </a:solidFill>
              </a:rPr>
              <a:t>• Mantener la atención en lo que dice la gente, mirar a la cara, no dejar ver cansancio ni aburrimiento;</a:t>
            </a:r>
          </a:p>
          <a:p>
            <a:pPr algn="just">
              <a:defRPr/>
            </a:pPr>
            <a:r>
              <a:rPr lang="es-CL" sz="900" dirty="0">
                <a:solidFill>
                  <a:srgbClr val="000000"/>
                </a:solidFill>
              </a:rPr>
              <a:t>• No interrumpir, ni cambiar bruscamente de tema;</a:t>
            </a:r>
          </a:p>
          <a:p>
            <a:pPr algn="just">
              <a:defRPr/>
            </a:pPr>
            <a:r>
              <a:rPr lang="es-CL" sz="900" dirty="0">
                <a:solidFill>
                  <a:srgbClr val="000000"/>
                </a:solidFill>
              </a:rPr>
              <a:t>• No usar la guía de forma rígida, utilizar nuevos temas interesantes que aparezcan, investigar los temas hasta llegar a conclusiones;</a:t>
            </a:r>
          </a:p>
          <a:p>
            <a:pPr algn="just">
              <a:defRPr/>
            </a:pPr>
            <a:r>
              <a:rPr lang="es-CL" sz="900" dirty="0">
                <a:solidFill>
                  <a:srgbClr val="000000"/>
                </a:solidFill>
              </a:rPr>
              <a:t>• Usar solamente preguntas abiertas y claras (no tienen la respuesta incluida, y no se puede responder con sí o no), empezando preferiblemente por: ¿Qué?, ¿Por qué? ¿Cómo?, ¿Cuándo?, ¿Quién?, ¿Dónde?</a:t>
            </a:r>
          </a:p>
        </p:txBody>
      </p:sp>
      <p:sp>
        <p:nvSpPr>
          <p:cNvPr id="11" name="10 Flecha derecha"/>
          <p:cNvSpPr/>
          <p:nvPr/>
        </p:nvSpPr>
        <p:spPr>
          <a:xfrm>
            <a:off x="5648325" y="2708275"/>
            <a:ext cx="215900" cy="2508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L">
              <a:solidFill>
                <a:srgbClr val="FFFFFF"/>
              </a:solidFill>
            </a:endParaRPr>
          </a:p>
        </p:txBody>
      </p:sp>
      <p:sp>
        <p:nvSpPr>
          <p:cNvPr id="12" name="11 Llamada rectangular"/>
          <p:cNvSpPr/>
          <p:nvPr/>
        </p:nvSpPr>
        <p:spPr>
          <a:xfrm>
            <a:off x="395288" y="5678488"/>
            <a:ext cx="3259137" cy="792162"/>
          </a:xfrm>
          <a:prstGeom prst="wedgeRectCallou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es-CL" sz="1050" dirty="0">
                <a:solidFill>
                  <a:srgbClr val="000000"/>
                </a:solidFill>
              </a:rPr>
              <a:t>La información obtenida debe ser comparada con otras fuentes: otras entrevistas, resultados de otros ejercicios sobre el mismo tema. </a:t>
            </a:r>
          </a:p>
        </p:txBody>
      </p:sp>
      <p:sp>
        <p:nvSpPr>
          <p:cNvPr id="14" name="13 Flecha izquierda"/>
          <p:cNvSpPr/>
          <p:nvPr/>
        </p:nvSpPr>
        <p:spPr>
          <a:xfrm>
            <a:off x="3775075" y="5915025"/>
            <a:ext cx="215900" cy="32226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L">
              <a:solidFill>
                <a:srgbClr val="FFFFFF"/>
              </a:solidFill>
            </a:endParaRPr>
          </a:p>
        </p:txBody>
      </p:sp>
      <p:sp>
        <p:nvSpPr>
          <p:cNvPr id="46091" name="14 CuadroTexto"/>
          <p:cNvSpPr txBox="1">
            <a:spLocks noChangeArrowheads="1"/>
          </p:cNvSpPr>
          <p:nvPr/>
        </p:nvSpPr>
        <p:spPr bwMode="auto">
          <a:xfrm>
            <a:off x="539750" y="514350"/>
            <a:ext cx="3235325" cy="400050"/>
          </a:xfrm>
          <a:prstGeom prst="rect">
            <a:avLst/>
          </a:prstGeom>
          <a:noFill/>
          <a:ln w="9525">
            <a:noFill/>
            <a:miter lim="800000"/>
            <a:headEnd/>
            <a:tailEnd/>
          </a:ln>
        </p:spPr>
        <p:txBody>
          <a:bodyPr>
            <a:spAutoFit/>
          </a:bodyPr>
          <a:lstStyle/>
          <a:p>
            <a:pPr algn="ctr"/>
            <a:r>
              <a:rPr lang="es-CL" altLang="es-CL" sz="2000" b="1">
                <a:solidFill>
                  <a:srgbClr val="D1282E"/>
                </a:solidFill>
                <a:cs typeface="Verdana" pitchFamily="34" charset="0"/>
              </a:rPr>
              <a:t>Metodología</a:t>
            </a:r>
            <a:endParaRPr lang="es-CL" altLang="es-CL" b="1">
              <a:solidFill>
                <a:srgbClr val="D1282E"/>
              </a:solidFill>
              <a:cs typeface="Verdana" pitchFamily="34" charset="0"/>
            </a:endParaRPr>
          </a:p>
        </p:txBody>
      </p:sp>
    </p:spTree>
    <p:extLst>
      <p:ext uri="{BB962C8B-B14F-4D97-AF65-F5344CB8AC3E}">
        <p14:creationId xmlns:p14="http://schemas.microsoft.com/office/powerpoint/2010/main" val="2952522808"/>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0"/>
          </p:nvPr>
        </p:nvSpPr>
        <p:spPr/>
        <p:txBody>
          <a:bodyPr/>
          <a:lstStyle/>
          <a:p>
            <a:pPr>
              <a:defRPr/>
            </a:pPr>
            <a:fld id="{88A18300-4C3C-4896-93D2-88035A30D8B7}" type="slidenum">
              <a:rPr lang="en-US" altLang="es-CL" smtClean="0"/>
              <a:pPr>
                <a:defRPr/>
              </a:pPr>
              <a:t>11</a:t>
            </a:fld>
            <a:endParaRPr lang="en-US" altLang="es-CL"/>
          </a:p>
        </p:txBody>
      </p:sp>
      <p:sp>
        <p:nvSpPr>
          <p:cNvPr id="3" name="2 CuadroTexto"/>
          <p:cNvSpPr txBox="1"/>
          <p:nvPr/>
        </p:nvSpPr>
        <p:spPr>
          <a:xfrm>
            <a:off x="1371600" y="1524000"/>
            <a:ext cx="5888181" cy="2308324"/>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s-CL" sz="7200" dirty="0" smtClean="0"/>
              <a:t>¿Qué tal el recorrido?</a:t>
            </a:r>
            <a:endParaRPr lang="es-CL" sz="7200" dirty="0"/>
          </a:p>
        </p:txBody>
      </p:sp>
      <p:sp>
        <p:nvSpPr>
          <p:cNvPr id="4" name="3 Botón de acción: Ayuda">
            <a:hlinkClick r:id="" action="ppaction://noaction" highlightClick="1"/>
          </p:cNvPr>
          <p:cNvSpPr/>
          <p:nvPr/>
        </p:nvSpPr>
        <p:spPr>
          <a:xfrm>
            <a:off x="3297382" y="4516582"/>
            <a:ext cx="2424545" cy="1704109"/>
          </a:xfrm>
          <a:prstGeom prst="actionButtonHelp">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2560730390"/>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CL" dirty="0" smtClean="0"/>
              <a:t>Ejercitando aprendemos: Trabajo grupal</a:t>
            </a:r>
            <a:endParaRPr lang="es-CL" dirty="0"/>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3185982376"/>
              </p:ext>
            </p:extLst>
          </p:nvPr>
        </p:nvGraphicFramePr>
        <p:xfrm>
          <a:off x="152400" y="1477963"/>
          <a:ext cx="8991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Marcador de número de diapositiva"/>
          <p:cNvSpPr>
            <a:spLocks noGrp="1"/>
          </p:cNvSpPr>
          <p:nvPr>
            <p:ph type="sldNum" sz="quarter" idx="10"/>
          </p:nvPr>
        </p:nvSpPr>
        <p:spPr/>
        <p:txBody>
          <a:bodyPr/>
          <a:lstStyle/>
          <a:p>
            <a:pPr>
              <a:defRPr/>
            </a:pPr>
            <a:fld id="{88A18300-4C3C-4896-93D2-88035A30D8B7}" type="slidenum">
              <a:rPr lang="en-US" altLang="es-CL" smtClean="0"/>
              <a:pPr>
                <a:defRPr/>
              </a:pPr>
              <a:t>12</a:t>
            </a:fld>
            <a:endParaRPr lang="en-US" altLang="es-CL"/>
          </a:p>
        </p:txBody>
      </p:sp>
    </p:spTree>
    <p:extLst>
      <p:ext uri="{BB962C8B-B14F-4D97-AF65-F5344CB8AC3E}">
        <p14:creationId xmlns:p14="http://schemas.microsoft.com/office/powerpoint/2010/main" val="1289215436"/>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Bibliografía</a:t>
            </a:r>
            <a:endParaRPr lang="es-CL" dirty="0"/>
          </a:p>
        </p:txBody>
      </p:sp>
      <p:sp>
        <p:nvSpPr>
          <p:cNvPr id="3" name="2 Marcador de contenido"/>
          <p:cNvSpPr>
            <a:spLocks noGrp="1"/>
          </p:cNvSpPr>
          <p:nvPr>
            <p:ph idx="1"/>
          </p:nvPr>
        </p:nvSpPr>
        <p:spPr/>
        <p:txBody>
          <a:bodyPr/>
          <a:lstStyle/>
          <a:p>
            <a:pPr algn="just"/>
            <a:r>
              <a:rPr lang="es-CL" dirty="0" err="1"/>
              <a:t>Frans</a:t>
            </a:r>
            <a:r>
              <a:rPr lang="es-CL" dirty="0"/>
              <a:t> </a:t>
            </a:r>
            <a:r>
              <a:rPr lang="es-CL" dirty="0" err="1"/>
              <a:t>Geilfus</a:t>
            </a:r>
            <a:r>
              <a:rPr lang="es-CL" dirty="0"/>
              <a:t>. 1997. 80 Herramientas para el Desarrollo Participativo: </a:t>
            </a:r>
            <a:r>
              <a:rPr lang="es-CL" dirty="0" err="1" smtClean="0"/>
              <a:t>diagnóstico,planificación</a:t>
            </a:r>
            <a:r>
              <a:rPr lang="es-CL" dirty="0"/>
              <a:t>, monitoreo, evaluación. </a:t>
            </a:r>
            <a:r>
              <a:rPr lang="es-CL" dirty="0" err="1"/>
              <a:t>Prochalate</a:t>
            </a:r>
            <a:r>
              <a:rPr lang="es-CL" dirty="0"/>
              <a:t>–IICA, San Salvador, el Salvador. 208 p</a:t>
            </a:r>
            <a:r>
              <a:rPr lang="es-CL" dirty="0" smtClean="0"/>
              <a:t>.</a:t>
            </a:r>
          </a:p>
          <a:p>
            <a:pPr algn="just"/>
            <a:r>
              <a:rPr lang="es-CL" dirty="0"/>
              <a:t>Red Argentina de Municipios y </a:t>
            </a:r>
            <a:r>
              <a:rPr lang="es-CL" dirty="0" smtClean="0"/>
              <a:t>Comunidades Saludables</a:t>
            </a:r>
            <a:r>
              <a:rPr lang="es-CL" dirty="0"/>
              <a:t>, Subsecretaría de Relaciones Sanitarias e Investigación en Salud, Ministerio de Salud de la Nación</a:t>
            </a:r>
            <a:r>
              <a:rPr lang="es-CL" dirty="0" smtClean="0"/>
              <a:t>.</a:t>
            </a:r>
          </a:p>
          <a:p>
            <a:pPr algn="just"/>
            <a:r>
              <a:rPr lang="es-CL" dirty="0"/>
              <a:t>0RIENTACIONES PARA LA IMPLEMENTACIÓN DEL INSTRUCTIVO PRESIDENCIAL DE PARTICIPACIÓN CIUDADANA EN GESTIÓN PÚBLICA. División de </a:t>
            </a:r>
            <a:r>
              <a:rPr lang="es-CL" dirty="0" smtClean="0"/>
              <a:t>Organizaciones Sociales Ministerio </a:t>
            </a:r>
            <a:r>
              <a:rPr lang="es-CL" dirty="0"/>
              <a:t>Secretaría General de </a:t>
            </a:r>
            <a:r>
              <a:rPr lang="es-CL" dirty="0" smtClean="0"/>
              <a:t>Gobierno, 2017. </a:t>
            </a:r>
            <a:endParaRPr lang="es-CL" dirty="0"/>
          </a:p>
        </p:txBody>
      </p:sp>
      <p:sp>
        <p:nvSpPr>
          <p:cNvPr id="4" name="3 Marcador de número de diapositiva"/>
          <p:cNvSpPr>
            <a:spLocks noGrp="1"/>
          </p:cNvSpPr>
          <p:nvPr>
            <p:ph type="sldNum" sz="quarter" idx="10"/>
          </p:nvPr>
        </p:nvSpPr>
        <p:spPr/>
        <p:txBody>
          <a:bodyPr/>
          <a:lstStyle/>
          <a:p>
            <a:pPr>
              <a:defRPr/>
            </a:pPr>
            <a:fld id="{1CA06D25-7156-4BE4-A644-1699B53F369A}" type="slidenum">
              <a:rPr lang="en-US" altLang="es-CL" smtClean="0"/>
              <a:pPr>
                <a:defRPr/>
              </a:pPr>
              <a:t>13</a:t>
            </a:fld>
            <a:endParaRPr lang="en-US" altLang="es-CL"/>
          </a:p>
        </p:txBody>
      </p:sp>
    </p:spTree>
    <p:extLst>
      <p:ext uri="{BB962C8B-B14F-4D97-AF65-F5344CB8AC3E}">
        <p14:creationId xmlns:p14="http://schemas.microsoft.com/office/powerpoint/2010/main" val="3714429776"/>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3"/>
          <p:cNvSpPr>
            <a:spLocks noGrp="1"/>
          </p:cNvSpPr>
          <p:nvPr>
            <p:ph type="ctrTitle"/>
          </p:nvPr>
        </p:nvSpPr>
        <p:spPr>
          <a:xfrm>
            <a:off x="1550988" y="2535238"/>
            <a:ext cx="6405562" cy="1470025"/>
          </a:xfrm>
        </p:spPr>
        <p:txBody>
          <a:bodyPr/>
          <a:lstStyle/>
          <a:p>
            <a:pPr eaLnBrk="1" hangingPunct="1"/>
            <a:r>
              <a:rPr lang="en-US" altLang="es-CL" sz="6600" smtClean="0">
                <a:solidFill>
                  <a:schemeClr val="bg1"/>
                </a:solidFill>
                <a:latin typeface="Verdana" panose="020B0604030504040204" pitchFamily="34" charset="0"/>
                <a:ea typeface="ヒラギノ角ゴ Pro W3" pitchFamily="-60" charset="-128"/>
                <a:cs typeface="Verdana" panose="020B0604030504040204" pitchFamily="34" charset="0"/>
              </a:rPr>
              <a:t>GRACIAS</a:t>
            </a:r>
          </a:p>
        </p:txBody>
      </p:sp>
    </p:spTree>
    <p:extLst>
      <p:ext uri="{BB962C8B-B14F-4D97-AF65-F5344CB8AC3E}">
        <p14:creationId xmlns:p14="http://schemas.microsoft.com/office/powerpoint/2010/main" val="4004544043"/>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Reflexiones preliminares</a:t>
            </a:r>
          </a:p>
        </p:txBody>
      </p:sp>
      <p:sp>
        <p:nvSpPr>
          <p:cNvPr id="3" name="Marcador de texto 2"/>
          <p:cNvSpPr>
            <a:spLocks noGrp="1"/>
          </p:cNvSpPr>
          <p:nvPr>
            <p:ph type="body" idx="1"/>
          </p:nvPr>
        </p:nvSpPr>
        <p:spPr/>
        <p:txBody>
          <a:bodyPr/>
          <a:lstStyle/>
          <a:p>
            <a:r>
              <a:rPr lang="es-CL" dirty="0" smtClean="0"/>
              <a:t>La mochila que cargamos: Desde ahí parte este viaje</a:t>
            </a:r>
            <a:endParaRPr lang="es-CL" dirty="0"/>
          </a:p>
        </p:txBody>
      </p:sp>
      <p:sp>
        <p:nvSpPr>
          <p:cNvPr id="48130" name="Marcador de número de diapositiva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000">
                <a:solidFill>
                  <a:srgbClr val="595959"/>
                </a:solidFill>
                <a:latin typeface="Verdana" panose="020B0604030504040204" pitchFamily="34" charset="0"/>
                <a:ea typeface="ヒラギノ角ゴ Pro W3" pitchFamily="-60" charset="-128"/>
                <a:cs typeface="Verdana" panose="020B0604030504040204" pitchFamily="34" charset="0"/>
              </a:defRPr>
            </a:lvl1pPr>
            <a:lvl2pPr marL="742950" indent="-285750">
              <a:spcBef>
                <a:spcPct val="20000"/>
              </a:spcBef>
              <a:buFont typeface="Arial" panose="020B0604020202020204" pitchFamily="34" charset="0"/>
              <a:buChar char="–"/>
              <a:defRPr sz="2800">
                <a:solidFill>
                  <a:srgbClr val="595959"/>
                </a:solidFill>
                <a:latin typeface="Verdana" panose="020B0604030504040204" pitchFamily="34" charset="0"/>
                <a:ea typeface="ヒラギノ角ゴ Pro W3" pitchFamily="-60" charset="-128"/>
                <a:cs typeface="Verdana" panose="020B0604030504040204" pitchFamily="34" charset="0"/>
              </a:defRPr>
            </a:lvl2pPr>
            <a:lvl3pPr marL="1143000" indent="-228600">
              <a:spcBef>
                <a:spcPct val="20000"/>
              </a:spcBef>
              <a:buFont typeface="Arial" panose="020B0604020202020204" pitchFamily="34" charset="0"/>
              <a:buChar char="•"/>
              <a:defRPr sz="1600">
                <a:solidFill>
                  <a:srgbClr val="595959"/>
                </a:solidFill>
                <a:latin typeface="Verdana" panose="020B0604030504040204" pitchFamily="34" charset="0"/>
                <a:ea typeface="ヒラギノ角ゴ Pro W3" pitchFamily="-60" charset="-128"/>
                <a:cs typeface="Verdana" panose="020B0604030504040204" pitchFamily="34" charset="0"/>
              </a:defRPr>
            </a:lvl3pPr>
            <a:lvl4pPr marL="1600200" indent="-228600">
              <a:spcBef>
                <a:spcPct val="20000"/>
              </a:spcBef>
              <a:buFont typeface="Arial" panose="020B0604020202020204" pitchFamily="34" charset="0"/>
              <a:buChar char="–"/>
              <a:defRPr sz="1400">
                <a:solidFill>
                  <a:srgbClr val="595959"/>
                </a:solidFill>
                <a:latin typeface="Verdana" panose="020B0604030504040204" pitchFamily="34" charset="0"/>
                <a:ea typeface="ヒラギノ角ゴ Pro W3" pitchFamily="-60" charset="-128"/>
                <a:cs typeface="Verdana" panose="020B0604030504040204" pitchFamily="34" charset="0"/>
              </a:defRPr>
            </a:lvl4pPr>
            <a:lvl5pPr marL="2057400" indent="-228600">
              <a:spcBef>
                <a:spcPct val="20000"/>
              </a:spcBef>
              <a:buFont typeface="Arial" panose="020B0604020202020204" pitchFamily="34" charset="0"/>
              <a:buChar char="»"/>
              <a:defRPr sz="1400">
                <a:solidFill>
                  <a:srgbClr val="595959"/>
                </a:solidFill>
                <a:latin typeface="Verdana" panose="020B0604030504040204" pitchFamily="34" charset="0"/>
                <a:ea typeface="ヒラギノ角ゴ Pro W3" pitchFamily="-60" charset="-128"/>
                <a:cs typeface="Verdana" panose="020B060403050404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595959"/>
                </a:solidFill>
                <a:latin typeface="Verdana" panose="020B0604030504040204" pitchFamily="34" charset="0"/>
                <a:ea typeface="ヒラギノ角ゴ Pro W3" pitchFamily="-60" charset="-128"/>
                <a:cs typeface="Verdana" panose="020B060403050404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595959"/>
                </a:solidFill>
                <a:latin typeface="Verdana" panose="020B0604030504040204" pitchFamily="34" charset="0"/>
                <a:ea typeface="ヒラギノ角ゴ Pro W3" pitchFamily="-60" charset="-128"/>
                <a:cs typeface="Verdana" panose="020B060403050404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595959"/>
                </a:solidFill>
                <a:latin typeface="Verdana" panose="020B0604030504040204" pitchFamily="34" charset="0"/>
                <a:ea typeface="ヒラギノ角ゴ Pro W3" pitchFamily="-60" charset="-128"/>
                <a:cs typeface="Verdana" panose="020B060403050404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595959"/>
                </a:solidFill>
                <a:latin typeface="Verdana" panose="020B0604030504040204" pitchFamily="34" charset="0"/>
                <a:ea typeface="ヒラギノ角ゴ Pro W3" pitchFamily="-60" charset="-128"/>
                <a:cs typeface="Verdana" panose="020B0604030504040204" pitchFamily="34" charset="0"/>
              </a:defRPr>
            </a:lvl9pPr>
          </a:lstStyle>
          <a:p>
            <a:pPr>
              <a:spcBef>
                <a:spcPct val="0"/>
              </a:spcBef>
              <a:buFontTx/>
              <a:buNone/>
            </a:pPr>
            <a:fld id="{02475499-D45C-454C-B9E4-A43D303FBD8C}" type="slidenum">
              <a:rPr lang="en-US" altLang="es-CL" sz="1000">
                <a:solidFill>
                  <a:srgbClr val="898989"/>
                </a:solidFill>
              </a:rPr>
              <a:pPr>
                <a:spcBef>
                  <a:spcPct val="0"/>
                </a:spcBef>
                <a:buFontTx/>
                <a:buNone/>
              </a:pPr>
              <a:t>2</a:t>
            </a:fld>
            <a:endParaRPr lang="en-US" altLang="es-CL" sz="1000">
              <a:solidFill>
                <a:srgbClr val="898989"/>
              </a:solidFill>
            </a:endParaRPr>
          </a:p>
        </p:txBody>
      </p:sp>
    </p:spTree>
    <p:extLst>
      <p:ext uri="{BB962C8B-B14F-4D97-AF65-F5344CB8AC3E}">
        <p14:creationId xmlns:p14="http://schemas.microsoft.com/office/powerpoint/2010/main" val="693632534"/>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lstStyle/>
          <a:p>
            <a:r>
              <a:rPr lang="es-CL" dirty="0" smtClean="0"/>
              <a:t>¿Qué sabemos sobre el tema?</a:t>
            </a:r>
            <a:endParaRPr lang="es-CL" dirty="0"/>
          </a:p>
        </p:txBody>
      </p:sp>
      <p:sp>
        <p:nvSpPr>
          <p:cNvPr id="4" name="3 Marcador de número de diapositiva"/>
          <p:cNvSpPr>
            <a:spLocks noGrp="1"/>
          </p:cNvSpPr>
          <p:nvPr>
            <p:ph type="sldNum" sz="quarter" idx="10"/>
          </p:nvPr>
        </p:nvSpPr>
        <p:spPr/>
        <p:txBody>
          <a:bodyPr/>
          <a:lstStyle/>
          <a:p>
            <a:pPr>
              <a:defRPr/>
            </a:pPr>
            <a:fld id="{458BBE71-5DDC-4370-9647-47193DC44F71}" type="slidenum">
              <a:rPr lang="en-US" altLang="es-CL" smtClean="0"/>
              <a:pPr>
                <a:defRPr/>
              </a:pPr>
              <a:t>3</a:t>
            </a:fld>
            <a:endParaRPr lang="en-US" altLang="es-CL"/>
          </a:p>
        </p:txBody>
      </p:sp>
      <p:graphicFrame>
        <p:nvGraphicFramePr>
          <p:cNvPr id="6" name="5 Diagrama"/>
          <p:cNvGraphicFramePr/>
          <p:nvPr>
            <p:extLst>
              <p:ext uri="{D42A27DB-BD31-4B8C-83A1-F6EECF244321}">
                <p14:modId xmlns:p14="http://schemas.microsoft.com/office/powerpoint/2010/main" val="4069545703"/>
              </p:ext>
            </p:extLst>
          </p:nvPr>
        </p:nvGraphicFramePr>
        <p:xfrm>
          <a:off x="0" y="925945"/>
          <a:ext cx="9144000" cy="46435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27683949"/>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¿Jóvenes?</a:t>
            </a:r>
            <a:endParaRPr lang="es-CL" dirty="0"/>
          </a:p>
        </p:txBody>
      </p:sp>
      <p:sp>
        <p:nvSpPr>
          <p:cNvPr id="3" name="2 Marcador de número de diapositiva"/>
          <p:cNvSpPr>
            <a:spLocks noGrp="1"/>
          </p:cNvSpPr>
          <p:nvPr>
            <p:ph type="sldNum" sz="quarter" idx="10"/>
          </p:nvPr>
        </p:nvSpPr>
        <p:spPr/>
        <p:txBody>
          <a:bodyPr/>
          <a:lstStyle/>
          <a:p>
            <a:pPr>
              <a:defRPr/>
            </a:pPr>
            <a:fld id="{C5DFD9AC-F607-4B4C-8BD9-F16388BB7504}" type="slidenum">
              <a:rPr lang="en-US" altLang="es-CL" smtClean="0"/>
              <a:pPr>
                <a:defRPr/>
              </a:pPr>
              <a:t>4</a:t>
            </a:fld>
            <a:endParaRPr lang="en-US" altLang="es-CL"/>
          </a:p>
        </p:txBody>
      </p:sp>
      <p:graphicFrame>
        <p:nvGraphicFramePr>
          <p:cNvPr id="4" name="3 Diagrama"/>
          <p:cNvGraphicFramePr/>
          <p:nvPr>
            <p:extLst>
              <p:ext uri="{D42A27DB-BD31-4B8C-83A1-F6EECF244321}">
                <p14:modId xmlns:p14="http://schemas.microsoft.com/office/powerpoint/2010/main" val="1116248928"/>
              </p:ext>
            </p:extLst>
          </p:nvPr>
        </p:nvGraphicFramePr>
        <p:xfrm>
          <a:off x="0" y="789709"/>
          <a:ext cx="9144000" cy="5031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27343415"/>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pPr algn="just">
              <a:defRPr/>
            </a:pPr>
            <a:r>
              <a:rPr lang="es-CL" sz="3200" dirty="0" smtClean="0"/>
              <a:t>Metodologías de participación comunitaria aplicadas en salud</a:t>
            </a:r>
            <a:endParaRPr lang="es-CL" sz="3200" dirty="0"/>
          </a:p>
        </p:txBody>
      </p:sp>
      <p:sp>
        <p:nvSpPr>
          <p:cNvPr id="5" name="4 Marcador de texto"/>
          <p:cNvSpPr>
            <a:spLocks noGrp="1"/>
          </p:cNvSpPr>
          <p:nvPr>
            <p:ph type="body" idx="1"/>
          </p:nvPr>
        </p:nvSpPr>
        <p:spPr/>
        <p:txBody>
          <a:bodyPr/>
          <a:lstStyle/>
          <a:p>
            <a:pPr>
              <a:defRPr/>
            </a:pPr>
            <a:r>
              <a:rPr lang="es-CL" dirty="0" smtClean="0"/>
              <a:t>Del Cómo al Con qué…</a:t>
            </a:r>
            <a:endParaRPr lang="es-CL" dirty="0"/>
          </a:p>
        </p:txBody>
      </p:sp>
      <p:sp>
        <p:nvSpPr>
          <p:cNvPr id="44036" name="1 Marcador de número de diapositiva"/>
          <p:cNvSpPr>
            <a:spLocks noGrp="1"/>
          </p:cNvSpPr>
          <p:nvPr>
            <p:ph type="sldNum" sz="quarter" idx="12"/>
          </p:nvPr>
        </p:nvSpPr>
        <p:spPr bwMode="auto">
          <a:noFill/>
          <a:ln>
            <a:miter lim="800000"/>
            <a:headEnd/>
            <a:tailEnd/>
          </a:ln>
        </p:spPr>
        <p:txBody>
          <a:bodyPr/>
          <a:lstStyle/>
          <a:p>
            <a:fld id="{9943816F-A234-4A97-8619-3BB34F6D34F1}" type="slidenum">
              <a:rPr lang="en-US" altLang="es-CL" smtClean="0">
                <a:cs typeface="Verdana" pitchFamily="34" charset="0"/>
              </a:rPr>
              <a:pPr/>
              <a:t>5</a:t>
            </a:fld>
            <a:endParaRPr lang="en-US" altLang="es-CL" smtClean="0">
              <a:cs typeface="Verdana" pitchFamily="34" charset="0"/>
            </a:endParaRPr>
          </a:p>
        </p:txBody>
      </p:sp>
    </p:spTree>
    <p:extLst>
      <p:ext uri="{BB962C8B-B14F-4D97-AF65-F5344CB8AC3E}">
        <p14:creationId xmlns:p14="http://schemas.microsoft.com/office/powerpoint/2010/main" val="159924296"/>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ítulo 1"/>
          <p:cNvSpPr>
            <a:spLocks noGrp="1"/>
          </p:cNvSpPr>
          <p:nvPr>
            <p:ph type="title"/>
          </p:nvPr>
        </p:nvSpPr>
        <p:spPr>
          <a:xfrm>
            <a:off x="215900" y="9525"/>
            <a:ext cx="7785100" cy="827088"/>
          </a:xfrm>
        </p:spPr>
        <p:txBody>
          <a:bodyPr/>
          <a:lstStyle/>
          <a:p>
            <a:pPr>
              <a:defRPr/>
            </a:pPr>
            <a:r>
              <a:rPr lang="es-CL" altLang="es-CL" sz="2000" b="1" dirty="0">
                <a:solidFill>
                  <a:srgbClr val="FF0000"/>
                </a:solidFill>
                <a:latin typeface="Arial" charset="0"/>
                <a:ea typeface="ヒラギノ角ゴ Pro W3" pitchFamily="-60" charset="-128"/>
                <a:cs typeface="+mn-cs"/>
              </a:rPr>
              <a:t>El deber ser de los procesos Participativos</a:t>
            </a:r>
          </a:p>
        </p:txBody>
      </p:sp>
      <p:graphicFrame>
        <p:nvGraphicFramePr>
          <p:cNvPr id="6" name="Marcador de contenido 5"/>
          <p:cNvGraphicFramePr>
            <a:graphicFrameLocks noGrp="1"/>
          </p:cNvGraphicFramePr>
          <p:nvPr>
            <p:ph idx="1"/>
          </p:nvPr>
        </p:nvGraphicFramePr>
        <p:xfrm>
          <a:off x="287338" y="584200"/>
          <a:ext cx="8280400" cy="6116638"/>
        </p:xfrm>
        <a:graphic>
          <a:graphicData uri="http://schemas.openxmlformats.org/drawingml/2006/table">
            <a:tbl>
              <a:tblPr firstRow="1" bandRow="1">
                <a:tableStyleId>{5C22544A-7EE6-4342-B048-85BDC9FD1C3A}</a:tableStyleId>
              </a:tblPr>
              <a:tblGrid>
                <a:gridCol w="3272093"/>
                <a:gridCol w="5008307"/>
              </a:tblGrid>
              <a:tr h="365818">
                <a:tc>
                  <a:txBody>
                    <a:bodyPr/>
                    <a:lstStyle/>
                    <a:p>
                      <a:pPr algn="ctr"/>
                      <a:r>
                        <a:rPr lang="es-CL" sz="1800" dirty="0" smtClean="0"/>
                        <a:t>Ámbito de la Participación</a:t>
                      </a:r>
                      <a:endParaRPr lang="es-CL" sz="1800" dirty="0"/>
                    </a:p>
                  </a:txBody>
                  <a:tcPr marL="68576" marR="68576" marT="45724" marB="45724"/>
                </a:tc>
                <a:tc>
                  <a:txBody>
                    <a:bodyPr/>
                    <a:lstStyle/>
                    <a:p>
                      <a:pPr algn="ctr"/>
                      <a:r>
                        <a:rPr lang="es-CL" sz="1800" dirty="0" smtClean="0"/>
                        <a:t>Aspiraciones</a:t>
                      </a:r>
                      <a:endParaRPr lang="es-CL" sz="1800" dirty="0"/>
                    </a:p>
                  </a:txBody>
                  <a:tcPr marL="68576" marR="68576" marT="45724" marB="45724"/>
                </a:tc>
              </a:tr>
              <a:tr h="1188932">
                <a:tc>
                  <a:txBody>
                    <a:bodyPr/>
                    <a:lstStyle/>
                    <a:p>
                      <a:pPr algn="ctr"/>
                      <a:r>
                        <a:rPr lang="es-CL" sz="1800" dirty="0" smtClean="0"/>
                        <a:t>Quién Participa</a:t>
                      </a:r>
                      <a:endParaRPr lang="es-CL" sz="1800" dirty="0"/>
                    </a:p>
                  </a:txBody>
                  <a:tcPr marL="68576" marR="68576" marT="45724" marB="45724"/>
                </a:tc>
                <a:tc>
                  <a:txBody>
                    <a:bodyPr/>
                    <a:lstStyle/>
                    <a:p>
                      <a:pPr algn="ctr"/>
                      <a:r>
                        <a:rPr lang="es-CL" sz="1800" dirty="0" smtClean="0"/>
                        <a:t>La participación debe ser lo más amplia y</a:t>
                      </a:r>
                    </a:p>
                    <a:p>
                      <a:pPr algn="ctr"/>
                      <a:r>
                        <a:rPr lang="es-CL" sz="1800" dirty="0" smtClean="0"/>
                        <a:t>representativa posible del conjunto de la</a:t>
                      </a:r>
                    </a:p>
                    <a:p>
                      <a:pPr algn="ctr"/>
                      <a:r>
                        <a:rPr lang="es-CL" sz="1800" dirty="0" smtClean="0"/>
                        <a:t>población afectada.</a:t>
                      </a:r>
                    </a:p>
                    <a:p>
                      <a:pPr algn="just"/>
                      <a:endParaRPr lang="es-CL" sz="1800" dirty="0"/>
                    </a:p>
                  </a:txBody>
                  <a:tcPr marL="68576" marR="68576" marT="45724" marB="45724"/>
                </a:tc>
              </a:tr>
              <a:tr h="1188932">
                <a:tc>
                  <a:txBody>
                    <a:bodyPr/>
                    <a:lstStyle/>
                    <a:p>
                      <a:pPr algn="ctr"/>
                      <a:r>
                        <a:rPr lang="es-CL" sz="1800" dirty="0" smtClean="0"/>
                        <a:t>Sobre qué participa</a:t>
                      </a:r>
                      <a:endParaRPr lang="es-CL" sz="1800" dirty="0"/>
                    </a:p>
                  </a:txBody>
                  <a:tcPr marL="68576" marR="68576" marT="45724" marB="45724"/>
                </a:tc>
                <a:tc>
                  <a:txBody>
                    <a:bodyPr/>
                    <a:lstStyle/>
                    <a:p>
                      <a:pPr algn="ctr"/>
                      <a:r>
                        <a:rPr lang="es-CL" sz="1800" dirty="0" smtClean="0"/>
                        <a:t>La participación debe cubrir cuestiones</a:t>
                      </a:r>
                    </a:p>
                    <a:p>
                      <a:pPr algn="ctr"/>
                      <a:r>
                        <a:rPr lang="es-CL" sz="1800" dirty="0" smtClean="0"/>
                        <a:t>políticas relevantes sobre las cuales los</a:t>
                      </a:r>
                    </a:p>
                    <a:p>
                      <a:pPr algn="ctr"/>
                      <a:r>
                        <a:rPr lang="es-CL" sz="1800" dirty="0" smtClean="0"/>
                        <a:t>ciudadanos han de poder influir.</a:t>
                      </a:r>
                    </a:p>
                    <a:p>
                      <a:pPr algn="ctr"/>
                      <a:endParaRPr lang="es-CL" sz="1800" dirty="0"/>
                    </a:p>
                  </a:txBody>
                  <a:tcPr marL="68576" marR="68576" marT="45724" marB="45724"/>
                </a:tc>
              </a:tr>
              <a:tr h="1463303">
                <a:tc>
                  <a:txBody>
                    <a:bodyPr/>
                    <a:lstStyle/>
                    <a:p>
                      <a:pPr algn="ctr"/>
                      <a:r>
                        <a:rPr lang="es-CL" sz="1800" dirty="0" smtClean="0"/>
                        <a:t>Cómo se participa</a:t>
                      </a:r>
                      <a:endParaRPr lang="es-CL" sz="1800" dirty="0"/>
                    </a:p>
                  </a:txBody>
                  <a:tcPr marL="68576" marR="68576" marT="45724" marB="45724"/>
                </a:tc>
                <a:tc>
                  <a:txBody>
                    <a:bodyPr/>
                    <a:lstStyle/>
                    <a:p>
                      <a:pPr algn="ctr"/>
                      <a:r>
                        <a:rPr lang="es-CL" sz="1800" dirty="0" smtClean="0"/>
                        <a:t>La participación ha de contar con el soporte</a:t>
                      </a:r>
                    </a:p>
                    <a:p>
                      <a:pPr algn="ctr"/>
                      <a:r>
                        <a:rPr lang="es-CL" sz="1800" dirty="0" smtClean="0"/>
                        <a:t>político, social y técnico, y con los medios</a:t>
                      </a:r>
                    </a:p>
                    <a:p>
                      <a:pPr algn="ctr"/>
                      <a:r>
                        <a:rPr lang="es-CL" sz="1800" dirty="0" smtClean="0"/>
                        <a:t>suficientes para garantizar la información,</a:t>
                      </a:r>
                    </a:p>
                    <a:p>
                      <a:pPr algn="ctr"/>
                      <a:r>
                        <a:rPr lang="es-CL" sz="1800" dirty="0" smtClean="0"/>
                        <a:t>deliberación y expresión libre de los</a:t>
                      </a:r>
                    </a:p>
                    <a:p>
                      <a:pPr algn="ctr"/>
                      <a:r>
                        <a:rPr lang="es-CL" sz="1800" dirty="0" smtClean="0"/>
                        <a:t>Participantes.</a:t>
                      </a:r>
                    </a:p>
                  </a:txBody>
                  <a:tcPr marL="68576" marR="68576" marT="45724" marB="45724"/>
                </a:tc>
              </a:tr>
              <a:tr h="1909653">
                <a:tc>
                  <a:txBody>
                    <a:bodyPr/>
                    <a:lstStyle/>
                    <a:p>
                      <a:pPr algn="ctr"/>
                      <a:r>
                        <a:rPr lang="es-CL" sz="1800" dirty="0" smtClean="0"/>
                        <a:t>Consecuencias del proceso participativo</a:t>
                      </a:r>
                      <a:endParaRPr lang="es-CL" sz="1800" dirty="0"/>
                    </a:p>
                  </a:txBody>
                  <a:tcPr marL="68576" marR="68576" marT="45724" marB="45724"/>
                </a:tc>
                <a:tc>
                  <a:txBody>
                    <a:bodyPr/>
                    <a:lstStyle/>
                    <a:p>
                      <a:pPr algn="ctr"/>
                      <a:r>
                        <a:rPr lang="es-CL" sz="1800" dirty="0" smtClean="0"/>
                        <a:t>La participación ha de significar influencia real</a:t>
                      </a:r>
                    </a:p>
                    <a:p>
                      <a:pPr algn="ctr"/>
                      <a:r>
                        <a:rPr lang="es-CL" sz="1800" dirty="0" smtClean="0"/>
                        <a:t>de los ciudadanos sobre las decisiones públicas</a:t>
                      </a:r>
                    </a:p>
                    <a:p>
                      <a:pPr algn="ctr"/>
                      <a:r>
                        <a:rPr lang="es-CL" sz="1800" dirty="0" smtClean="0"/>
                        <a:t>y ha de favorecer una cultura política</a:t>
                      </a:r>
                    </a:p>
                    <a:p>
                      <a:pPr algn="ctr"/>
                      <a:r>
                        <a:rPr lang="es-CL" sz="1800" dirty="0" smtClean="0"/>
                        <a:t>participativa en ciudadanía, políticos y técnicos.</a:t>
                      </a:r>
                    </a:p>
                    <a:p>
                      <a:endParaRPr lang="es-CL" sz="1800" dirty="0"/>
                    </a:p>
                  </a:txBody>
                  <a:tcPr marL="68576" marR="68576" marT="45724" marB="45724"/>
                </a:tc>
              </a:tr>
            </a:tbl>
          </a:graphicData>
        </a:graphic>
      </p:graphicFrame>
      <p:sp>
        <p:nvSpPr>
          <p:cNvPr id="40983" name="CuadroTexto 6"/>
          <p:cNvSpPr txBox="1">
            <a:spLocks noChangeArrowheads="1"/>
          </p:cNvSpPr>
          <p:nvPr/>
        </p:nvSpPr>
        <p:spPr bwMode="auto">
          <a:xfrm>
            <a:off x="4241800" y="6362700"/>
            <a:ext cx="4913313" cy="369888"/>
          </a:xfrm>
          <a:prstGeom prst="rect">
            <a:avLst/>
          </a:prstGeom>
          <a:noFill/>
          <a:ln w="9525">
            <a:noFill/>
            <a:miter lim="800000"/>
            <a:headEnd/>
            <a:tailEnd/>
          </a:ln>
        </p:spPr>
        <p:txBody>
          <a:bodyPr>
            <a:spAutoFit/>
          </a:bodyPr>
          <a:lstStyle/>
          <a:p>
            <a:pPr eaLnBrk="1" hangingPunct="1"/>
            <a:r>
              <a:rPr lang="es-CL" altLang="es-CL">
                <a:cs typeface="Verdana" pitchFamily="34" charset="0"/>
              </a:rPr>
              <a:t>Fuente: Dr. Pablo Paño Yáñez. 2014</a:t>
            </a:r>
          </a:p>
        </p:txBody>
      </p:sp>
    </p:spTree>
    <p:extLst>
      <p:ext uri="{BB962C8B-B14F-4D97-AF65-F5344CB8AC3E}">
        <p14:creationId xmlns:p14="http://schemas.microsoft.com/office/powerpoint/2010/main" val="4224664521"/>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ítulo 1"/>
          <p:cNvSpPr>
            <a:spLocks noGrp="1"/>
          </p:cNvSpPr>
          <p:nvPr>
            <p:ph type="title"/>
          </p:nvPr>
        </p:nvSpPr>
        <p:spPr>
          <a:xfrm>
            <a:off x="1468438" y="0"/>
            <a:ext cx="6172200" cy="1143000"/>
          </a:xfrm>
        </p:spPr>
        <p:txBody>
          <a:bodyPr/>
          <a:lstStyle/>
          <a:p>
            <a:pPr>
              <a:defRPr/>
            </a:pPr>
            <a:r>
              <a:rPr lang="es-CL" altLang="es-CL" sz="3600" b="1" dirty="0" smtClean="0">
                <a:solidFill>
                  <a:srgbClr val="FF0000"/>
                </a:solidFill>
                <a:latin typeface="+mn-lt"/>
              </a:rPr>
              <a:t>Las preguntas a hacerse…</a:t>
            </a:r>
          </a:p>
        </p:txBody>
      </p:sp>
      <p:sp>
        <p:nvSpPr>
          <p:cNvPr id="3" name="Marcador de contenido 2"/>
          <p:cNvSpPr>
            <a:spLocks noGrp="1"/>
          </p:cNvSpPr>
          <p:nvPr>
            <p:ph idx="1"/>
          </p:nvPr>
        </p:nvSpPr>
        <p:spPr>
          <a:xfrm>
            <a:off x="215900" y="1268413"/>
            <a:ext cx="8677275" cy="4525962"/>
          </a:xfrm>
        </p:spPr>
        <p:txBody>
          <a:bodyPr/>
          <a:lstStyle/>
          <a:p>
            <a:pPr algn="just">
              <a:buFont typeface="Arial" panose="020B0604020202020204" pitchFamily="34" charset="0"/>
              <a:buChar char="•"/>
              <a:defRPr/>
            </a:pPr>
            <a:r>
              <a:rPr lang="es-CL" altLang="es-CL" b="1" i="1" dirty="0" smtClean="0">
                <a:latin typeface="Verdana" panose="020B0604030504040204" pitchFamily="34" charset="0"/>
                <a:ea typeface="ヒラギノ角ゴ Pro W3" pitchFamily="-60" charset="-128"/>
                <a:cs typeface="Verdana" panose="020B0604030504040204" pitchFamily="34" charset="0"/>
              </a:rPr>
              <a:t>Para qué? </a:t>
            </a:r>
            <a:r>
              <a:rPr lang="es-CL" altLang="es-CL" dirty="0" smtClean="0">
                <a:latin typeface="Verdana" panose="020B0604030504040204" pitchFamily="34" charset="0"/>
                <a:ea typeface="ヒラギノ角ゴ Pro W3" pitchFamily="-60" charset="-128"/>
                <a:cs typeface="Verdana" panose="020B0604030504040204" pitchFamily="34" charset="0"/>
              </a:rPr>
              <a:t>innovar, hacerlos participativos…</a:t>
            </a:r>
          </a:p>
          <a:p>
            <a:pPr marL="0" indent="0" algn="just">
              <a:buFont typeface="Arial" panose="020B0604020202020204" pitchFamily="34" charset="0"/>
              <a:buNone/>
              <a:defRPr/>
            </a:pPr>
            <a:endParaRPr lang="es-CL" altLang="es-CL" dirty="0" smtClean="0">
              <a:latin typeface="Verdana" panose="020B0604030504040204" pitchFamily="34" charset="0"/>
              <a:ea typeface="ヒラギノ角ゴ Pro W3" pitchFamily="-60" charset="-128"/>
              <a:cs typeface="Verdana" panose="020B0604030504040204" pitchFamily="34" charset="0"/>
            </a:endParaRPr>
          </a:p>
          <a:p>
            <a:pPr algn="just">
              <a:buFont typeface="Arial" panose="020B0604020202020204" pitchFamily="34" charset="0"/>
              <a:buChar char="•"/>
              <a:defRPr/>
            </a:pPr>
            <a:r>
              <a:rPr lang="es-CL" altLang="es-CL" b="1" i="1" dirty="0" smtClean="0">
                <a:latin typeface="Verdana" panose="020B0604030504040204" pitchFamily="34" charset="0"/>
                <a:ea typeface="ヒラギノ角ゴ Pro W3" pitchFamily="-60" charset="-128"/>
                <a:cs typeface="Verdana" panose="020B0604030504040204" pitchFamily="34" charset="0"/>
              </a:rPr>
              <a:t>Cómo?</a:t>
            </a:r>
            <a:r>
              <a:rPr lang="es-CL" altLang="es-CL" dirty="0" smtClean="0">
                <a:latin typeface="Verdana" panose="020B0604030504040204" pitchFamily="34" charset="0"/>
                <a:ea typeface="ヒラギノ角ゴ Pro W3" pitchFamily="-60" charset="-128"/>
                <a:cs typeface="Verdana" panose="020B0604030504040204" pitchFamily="34" charset="0"/>
              </a:rPr>
              <a:t> Con qué métodos, con qué lógicas lograr democratización, inclusión, calidad, deliberación, reflexión….</a:t>
            </a:r>
          </a:p>
          <a:p>
            <a:pPr marL="0" indent="0" algn="just">
              <a:buFont typeface="Arial" panose="020B0604020202020204" pitchFamily="34" charset="0"/>
              <a:buNone/>
              <a:defRPr/>
            </a:pPr>
            <a:endParaRPr lang="es-CL" altLang="es-CL" dirty="0" smtClean="0">
              <a:latin typeface="Verdana" panose="020B0604030504040204" pitchFamily="34" charset="0"/>
              <a:ea typeface="ヒラギノ角ゴ Pro W3" pitchFamily="-60" charset="-128"/>
              <a:cs typeface="Verdana" panose="020B0604030504040204" pitchFamily="34" charset="0"/>
            </a:endParaRPr>
          </a:p>
          <a:p>
            <a:pPr algn="just">
              <a:buFont typeface="Arial" panose="020B0604020202020204" pitchFamily="34" charset="0"/>
              <a:buChar char="•"/>
              <a:defRPr/>
            </a:pPr>
            <a:r>
              <a:rPr lang="es-CL" altLang="es-CL" b="1" i="1" dirty="0" smtClean="0">
                <a:latin typeface="Verdana" panose="020B0604030504040204" pitchFamily="34" charset="0"/>
                <a:ea typeface="ヒラギノ角ゴ Pro W3" pitchFamily="-60" charset="-128"/>
                <a:cs typeface="Verdana" panose="020B0604030504040204" pitchFamily="34" charset="0"/>
              </a:rPr>
              <a:t>Con quienes? </a:t>
            </a:r>
            <a:r>
              <a:rPr lang="es-CL" altLang="es-CL" dirty="0" smtClean="0">
                <a:latin typeface="Verdana" panose="020B0604030504040204" pitchFamily="34" charset="0"/>
                <a:ea typeface="ヒラギノ角ゴ Pro W3" pitchFamily="-60" charset="-128"/>
                <a:cs typeface="Verdana" panose="020B0604030504040204" pitchFamily="34" charset="0"/>
              </a:rPr>
              <a:t>Cuáles son los actores relevantes….</a:t>
            </a:r>
          </a:p>
          <a:p>
            <a:pPr marL="0" indent="0" algn="just">
              <a:buFont typeface="Arial" panose="020B0604020202020204" pitchFamily="34" charset="0"/>
              <a:buNone/>
              <a:defRPr/>
            </a:pPr>
            <a:endParaRPr lang="es-CL" altLang="es-CL" dirty="0" smtClean="0">
              <a:latin typeface="Verdana" panose="020B0604030504040204" pitchFamily="34" charset="0"/>
              <a:ea typeface="ヒラギノ角ゴ Pro W3" pitchFamily="-60" charset="-128"/>
              <a:cs typeface="Verdana" panose="020B0604030504040204" pitchFamily="34" charset="0"/>
            </a:endParaRPr>
          </a:p>
          <a:p>
            <a:pPr algn="just">
              <a:buFont typeface="Arial" panose="020B0604020202020204" pitchFamily="34" charset="0"/>
              <a:buChar char="•"/>
              <a:defRPr/>
            </a:pPr>
            <a:r>
              <a:rPr lang="es-CL" altLang="es-CL" b="1" i="1" dirty="0" smtClean="0">
                <a:latin typeface="Verdana" panose="020B0604030504040204" pitchFamily="34" charset="0"/>
                <a:ea typeface="ヒラギノ角ゴ Pro W3" pitchFamily="-60" charset="-128"/>
                <a:cs typeface="Verdana" panose="020B0604030504040204" pitchFamily="34" charset="0"/>
              </a:rPr>
              <a:t>Cómo tratamos </a:t>
            </a:r>
            <a:r>
              <a:rPr lang="es-CL" altLang="es-CL" dirty="0" smtClean="0">
                <a:latin typeface="Verdana" panose="020B0604030504040204" pitchFamily="34" charset="0"/>
                <a:ea typeface="ヒラギノ角ゴ Pro W3" pitchFamily="-60" charset="-128"/>
                <a:cs typeface="Verdana" panose="020B0604030504040204" pitchFamily="34" charset="0"/>
              </a:rPr>
              <a:t>y se conectan con los </a:t>
            </a:r>
            <a:r>
              <a:rPr lang="es-CL" altLang="es-CL" b="1" i="1" dirty="0" smtClean="0">
                <a:latin typeface="Verdana" panose="020B0604030504040204" pitchFamily="34" charset="0"/>
                <a:ea typeface="ヒラギノ角ゴ Pro W3" pitchFamily="-60" charset="-128"/>
                <a:cs typeface="Verdana" panose="020B0604030504040204" pitchFamily="34" charset="0"/>
              </a:rPr>
              <a:t>temas de fondo</a:t>
            </a:r>
            <a:r>
              <a:rPr lang="es-CL" altLang="es-CL" dirty="0" smtClean="0">
                <a:latin typeface="Verdana" panose="020B0604030504040204" pitchFamily="34" charset="0"/>
                <a:ea typeface="ヒラギノ角ゴ Pro W3" pitchFamily="-60" charset="-128"/>
                <a:cs typeface="Verdana" panose="020B0604030504040204" pitchFamily="34" charset="0"/>
              </a:rPr>
              <a:t> que atraviesan nuestro tema específico: economías, relaciones, poder, emociones, trabajo, familia……</a:t>
            </a:r>
          </a:p>
        </p:txBody>
      </p:sp>
    </p:spTree>
    <p:extLst>
      <p:ext uri="{BB962C8B-B14F-4D97-AF65-F5344CB8AC3E}">
        <p14:creationId xmlns:p14="http://schemas.microsoft.com/office/powerpoint/2010/main" val="263498171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Marcador de número de diapositiva"/>
          <p:cNvSpPr>
            <a:spLocks noGrp="1"/>
          </p:cNvSpPr>
          <p:nvPr>
            <p:ph type="sldNum" sz="quarter" idx="10"/>
          </p:nvPr>
        </p:nvSpPr>
        <p:spPr bwMode="auto">
          <a:noFill/>
          <a:ln>
            <a:miter lim="800000"/>
            <a:headEnd/>
            <a:tailEnd/>
          </a:ln>
        </p:spPr>
        <p:txBody>
          <a:bodyPr/>
          <a:lstStyle/>
          <a:p>
            <a:fld id="{A4AFC155-E0C4-4650-A6E2-00D492BD2CD3}" type="slidenum">
              <a:rPr lang="en-US" altLang="es-CL" smtClean="0">
                <a:cs typeface="Verdana" pitchFamily="34" charset="0"/>
              </a:rPr>
              <a:pPr/>
              <a:t>8</a:t>
            </a:fld>
            <a:endParaRPr lang="en-US" altLang="es-CL" smtClean="0">
              <a:cs typeface="Verdana" pitchFamily="34" charset="0"/>
            </a:endParaRPr>
          </a:p>
        </p:txBody>
      </p:sp>
      <p:graphicFrame>
        <p:nvGraphicFramePr>
          <p:cNvPr id="3" name="2 Diagrama"/>
          <p:cNvGraphicFramePr/>
          <p:nvPr/>
        </p:nvGraphicFramePr>
        <p:xfrm>
          <a:off x="251520" y="188640"/>
          <a:ext cx="8244916" cy="59406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3012" name="3 CuadroTexto"/>
          <p:cNvSpPr txBox="1">
            <a:spLocks noChangeArrowheads="1"/>
          </p:cNvSpPr>
          <p:nvPr/>
        </p:nvSpPr>
        <p:spPr bwMode="auto">
          <a:xfrm>
            <a:off x="684213" y="2889250"/>
            <a:ext cx="7416800" cy="522288"/>
          </a:xfrm>
          <a:prstGeom prst="rect">
            <a:avLst/>
          </a:prstGeom>
          <a:noFill/>
          <a:ln w="9525">
            <a:noFill/>
            <a:miter lim="800000"/>
            <a:headEnd/>
            <a:tailEnd/>
          </a:ln>
        </p:spPr>
        <p:txBody>
          <a:bodyPr>
            <a:spAutoFit/>
          </a:bodyPr>
          <a:lstStyle/>
          <a:p>
            <a:pPr algn="ctr"/>
            <a:r>
              <a:rPr lang="es-CL" altLang="es-CL" sz="2800" b="1">
                <a:solidFill>
                  <a:srgbClr val="FF0000"/>
                </a:solidFill>
                <a:cs typeface="Verdana" pitchFamily="34" charset="0"/>
              </a:rPr>
              <a:t>DIAGNÓSTICOS PARTICIPATIVOS</a:t>
            </a:r>
            <a:endParaRPr lang="es-CL" altLang="es-CL" sz="2800">
              <a:cs typeface="Verdana" pitchFamily="34" charset="0"/>
            </a:endParaRPr>
          </a:p>
        </p:txBody>
      </p:sp>
    </p:spTree>
    <p:extLst>
      <p:ext uri="{BB962C8B-B14F-4D97-AF65-F5344CB8AC3E}">
        <p14:creationId xmlns:p14="http://schemas.microsoft.com/office/powerpoint/2010/main" val="3023999856"/>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68313" y="404813"/>
            <a:ext cx="6983412" cy="738187"/>
          </a:xfrm>
          <a:prstGeom prst="rect">
            <a:avLst/>
          </a:prstGeom>
          <a:noFill/>
        </p:spPr>
        <p:txBody>
          <a:bodyPr>
            <a:spAutoFit/>
          </a:bodyPr>
          <a:lstStyle/>
          <a:p>
            <a:pPr>
              <a:defRPr/>
            </a:pPr>
            <a:r>
              <a:rPr lang="es-CL" sz="2400" b="1" dirty="0">
                <a:solidFill>
                  <a:srgbClr val="0070C0"/>
                </a:solidFill>
                <a:effectLst>
                  <a:outerShdw blurRad="38100" dist="38100" dir="2700000" algn="tl">
                    <a:srgbClr val="000000">
                      <a:alpha val="43137"/>
                    </a:srgbClr>
                  </a:outerShdw>
                </a:effectLst>
              </a:rPr>
              <a:t>Diálogo semi-estructurado</a:t>
            </a:r>
          </a:p>
          <a:p>
            <a:pPr>
              <a:defRPr/>
            </a:pPr>
            <a:endParaRPr lang="es-CL" dirty="0">
              <a:solidFill>
                <a:srgbClr val="000000"/>
              </a:solidFill>
            </a:endParaRPr>
          </a:p>
        </p:txBody>
      </p:sp>
      <p:sp>
        <p:nvSpPr>
          <p:cNvPr id="45059" name="2 CuadroTexto"/>
          <p:cNvSpPr txBox="1">
            <a:spLocks noChangeArrowheads="1"/>
          </p:cNvSpPr>
          <p:nvPr/>
        </p:nvSpPr>
        <p:spPr bwMode="auto">
          <a:xfrm>
            <a:off x="468313" y="1143000"/>
            <a:ext cx="8280400" cy="4524375"/>
          </a:xfrm>
          <a:prstGeom prst="rect">
            <a:avLst/>
          </a:prstGeom>
          <a:noFill/>
          <a:ln w="9525">
            <a:noFill/>
            <a:miter lim="800000"/>
            <a:headEnd/>
            <a:tailEnd/>
          </a:ln>
        </p:spPr>
        <p:txBody>
          <a:bodyPr>
            <a:spAutoFit/>
          </a:bodyPr>
          <a:lstStyle/>
          <a:p>
            <a:r>
              <a:rPr lang="es-CL" altLang="es-CL" b="1">
                <a:solidFill>
                  <a:srgbClr val="000000"/>
                </a:solidFill>
                <a:cs typeface="Verdana" pitchFamily="34" charset="0"/>
              </a:rPr>
              <a:t>Objetivo del ejercicio</a:t>
            </a:r>
            <a:endParaRPr lang="es-CL" altLang="es-CL">
              <a:solidFill>
                <a:srgbClr val="000000"/>
              </a:solidFill>
              <a:cs typeface="Verdana" pitchFamily="34" charset="0"/>
            </a:endParaRPr>
          </a:p>
          <a:p>
            <a:r>
              <a:rPr lang="es-CL" altLang="es-CL">
                <a:solidFill>
                  <a:srgbClr val="000000"/>
                </a:solidFill>
                <a:cs typeface="Verdana" pitchFamily="34" charset="0"/>
              </a:rPr>
              <a:t> </a:t>
            </a:r>
          </a:p>
          <a:p>
            <a:pPr algn="just"/>
            <a:r>
              <a:rPr lang="es-CL" altLang="es-CL">
                <a:solidFill>
                  <a:srgbClr val="000000"/>
                </a:solidFill>
                <a:cs typeface="Verdana" pitchFamily="34" charset="0"/>
              </a:rPr>
              <a:t>Recolectar información general o específica mediante </a:t>
            </a:r>
            <a:r>
              <a:rPr lang="es-CL" altLang="es-CL" b="1">
                <a:solidFill>
                  <a:srgbClr val="FF0000"/>
                </a:solidFill>
                <a:cs typeface="Verdana" pitchFamily="34" charset="0"/>
              </a:rPr>
              <a:t>diálogos con individuos (informantes clave), grupos  familiares (familias representativas) o grupos enfocados. </a:t>
            </a:r>
            <a:r>
              <a:rPr lang="es-CL" altLang="es-CL">
                <a:solidFill>
                  <a:srgbClr val="000000"/>
                </a:solidFill>
                <a:cs typeface="Verdana" pitchFamily="34" charset="0"/>
              </a:rPr>
              <a:t>La técnica de diálogo semi-estructurado busca evitar algunos de los efectos negativos de los cuestionarios formales, como son: </a:t>
            </a:r>
            <a:r>
              <a:rPr lang="es-CL" altLang="es-CL" b="1">
                <a:solidFill>
                  <a:srgbClr val="000000"/>
                </a:solidFill>
                <a:cs typeface="Verdana" pitchFamily="34" charset="0"/>
              </a:rPr>
              <a:t>temas cerrados </a:t>
            </a:r>
            <a:r>
              <a:rPr lang="es-CL" altLang="es-CL">
                <a:solidFill>
                  <a:srgbClr val="000000"/>
                </a:solidFill>
                <a:cs typeface="Verdana" pitchFamily="34" charset="0"/>
              </a:rPr>
              <a:t>(no hay posibilidad de explorar otros temas), </a:t>
            </a:r>
            <a:r>
              <a:rPr lang="es-CL" altLang="es-CL" b="1">
                <a:solidFill>
                  <a:srgbClr val="000000"/>
                </a:solidFill>
                <a:cs typeface="Verdana" pitchFamily="34" charset="0"/>
              </a:rPr>
              <a:t>falta de diálogo</a:t>
            </a:r>
            <a:r>
              <a:rPr lang="es-CL" altLang="es-CL">
                <a:solidFill>
                  <a:srgbClr val="000000"/>
                </a:solidFill>
                <a:cs typeface="Verdana" pitchFamily="34" charset="0"/>
              </a:rPr>
              <a:t>, falta de adecuación a las percepciones de las personas. Su aplicación es muy amplia: estudios sociales generales, estudios específicos, estudios de caso, comprobación de información de otras fuentes, etc.</a:t>
            </a:r>
          </a:p>
          <a:p>
            <a:r>
              <a:rPr lang="es-CL" altLang="es-CL">
                <a:solidFill>
                  <a:srgbClr val="000000"/>
                </a:solidFill>
                <a:cs typeface="Verdana" pitchFamily="34" charset="0"/>
              </a:rPr>
              <a:t> </a:t>
            </a:r>
          </a:p>
          <a:p>
            <a:pPr algn="just"/>
            <a:r>
              <a:rPr lang="es-CL" altLang="es-CL">
                <a:solidFill>
                  <a:srgbClr val="000000"/>
                </a:solidFill>
                <a:cs typeface="Verdana" pitchFamily="34" charset="0"/>
              </a:rPr>
              <a:t>La diferencia entre un </a:t>
            </a:r>
            <a:r>
              <a:rPr lang="es-CL" altLang="es-CL" b="1">
                <a:solidFill>
                  <a:srgbClr val="000000"/>
                </a:solidFill>
                <a:cs typeface="Verdana" pitchFamily="34" charset="0"/>
              </a:rPr>
              <a:t>diálogo y una entrevista</a:t>
            </a:r>
            <a:r>
              <a:rPr lang="es-CL" altLang="es-CL">
                <a:solidFill>
                  <a:srgbClr val="000000"/>
                </a:solidFill>
                <a:cs typeface="Verdana" pitchFamily="34" charset="0"/>
              </a:rPr>
              <a:t>, es que se busca un intercambio. Por esto solamente se tiene una serie de temas preparados a título indicativo (guía de entrevista).</a:t>
            </a:r>
          </a:p>
          <a:p>
            <a:pPr algn="just"/>
            <a:endParaRPr lang="es-CL" altLang="es-CL">
              <a:solidFill>
                <a:srgbClr val="000000"/>
              </a:solidFill>
              <a:cs typeface="Verdana" pitchFamily="34" charset="0"/>
            </a:endParaRPr>
          </a:p>
        </p:txBody>
      </p:sp>
      <p:pic>
        <p:nvPicPr>
          <p:cNvPr id="45060" name="Picture 2" descr="http://work.joblers.net/wp-content/uploads/2013/10/Entrevista_de_trabajo_en_otro_idioma.png"/>
          <p:cNvPicPr>
            <a:picLocks noChangeAspect="1" noChangeArrowheads="1"/>
          </p:cNvPicPr>
          <p:nvPr/>
        </p:nvPicPr>
        <p:blipFill>
          <a:blip r:embed="rId2"/>
          <a:srcRect/>
          <a:stretch>
            <a:fillRect/>
          </a:stretch>
        </p:blipFill>
        <p:spPr bwMode="auto">
          <a:xfrm>
            <a:off x="5651500" y="404813"/>
            <a:ext cx="2968625" cy="1128712"/>
          </a:xfrm>
          <a:prstGeom prst="rect">
            <a:avLst/>
          </a:prstGeom>
          <a:noFill/>
          <a:ln w="9525">
            <a:noFill/>
            <a:miter lim="800000"/>
            <a:headEnd/>
            <a:tailEnd/>
          </a:ln>
        </p:spPr>
      </p:pic>
    </p:spTree>
    <p:extLst>
      <p:ext uri="{BB962C8B-B14F-4D97-AF65-F5344CB8AC3E}">
        <p14:creationId xmlns:p14="http://schemas.microsoft.com/office/powerpoint/2010/main" val="994310673"/>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TotalTime>
  <Words>1279</Words>
  <Application>Microsoft Office PowerPoint</Application>
  <PresentationFormat>Presentación en pantalla (4:3)</PresentationFormat>
  <Paragraphs>115</Paragraphs>
  <Slides>14</Slides>
  <Notes>1</Notes>
  <HiddenSlides>0</HiddenSlides>
  <MMClips>0</MMClips>
  <ScaleCrop>false</ScaleCrop>
  <HeadingPairs>
    <vt:vector size="6" baseType="variant">
      <vt:variant>
        <vt:lpstr>Fuentes usadas</vt:lpstr>
      </vt:variant>
      <vt:variant>
        <vt:i4>4</vt:i4>
      </vt:variant>
      <vt:variant>
        <vt:lpstr>Tema</vt:lpstr>
      </vt:variant>
      <vt:variant>
        <vt:i4>3</vt:i4>
      </vt:variant>
      <vt:variant>
        <vt:lpstr>Títulos de diapositiva</vt:lpstr>
      </vt:variant>
      <vt:variant>
        <vt:i4>14</vt:i4>
      </vt:variant>
    </vt:vector>
  </HeadingPairs>
  <TitlesOfParts>
    <vt:vector size="21" baseType="lpstr">
      <vt:lpstr>Arial</vt:lpstr>
      <vt:lpstr>Calibri</vt:lpstr>
      <vt:lpstr>Verdana</vt:lpstr>
      <vt:lpstr>ヒラギノ角ゴ Pro W3</vt:lpstr>
      <vt:lpstr>Office Theme</vt:lpstr>
      <vt:lpstr>1_Office Theme</vt:lpstr>
      <vt:lpstr>2_Office Theme</vt:lpstr>
      <vt:lpstr>Presentación de PowerPoint</vt:lpstr>
      <vt:lpstr>Reflexiones preliminares</vt:lpstr>
      <vt:lpstr>¿Qué sabemos sobre el tema?</vt:lpstr>
      <vt:lpstr>¿Jóvenes?</vt:lpstr>
      <vt:lpstr>Metodologías de participación comunitaria aplicadas en salud</vt:lpstr>
      <vt:lpstr>El deber ser de los procesos Participativos</vt:lpstr>
      <vt:lpstr>Las preguntas a hacerse…</vt:lpstr>
      <vt:lpstr>Presentación de PowerPoint</vt:lpstr>
      <vt:lpstr>Presentación de PowerPoint</vt:lpstr>
      <vt:lpstr>Presentación de PowerPoint</vt:lpstr>
      <vt:lpstr>Presentación de PowerPoint</vt:lpstr>
      <vt:lpstr>Ejercitando aprendemos: Trabajo grupal</vt:lpstr>
      <vt:lpstr>Bibliografía</vt:lpstr>
      <vt:lpstr>GRACIAS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barbara.farias</dc:creator>
  <cp:lastModifiedBy>barbara.farias</cp:lastModifiedBy>
  <cp:revision>15</cp:revision>
  <cp:lastPrinted>2019-04-18T14:52:49Z</cp:lastPrinted>
  <dcterms:created xsi:type="dcterms:W3CDTF">2019-04-02T13:41:13Z</dcterms:created>
  <dcterms:modified xsi:type="dcterms:W3CDTF">2019-04-18T15:04:28Z</dcterms:modified>
</cp:coreProperties>
</file>