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5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8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9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0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1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2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5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6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7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8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9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3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32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3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4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35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36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7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38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39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40.xml" ContentType="application/vnd.openxmlformats-officedocument.theme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5" r:id="rId2"/>
    <p:sldMasterId id="2147486439" r:id="rId3"/>
    <p:sldMasterId id="2147487329" r:id="rId4"/>
    <p:sldMasterId id="2147487341" r:id="rId5"/>
    <p:sldMasterId id="2147487359" r:id="rId6"/>
    <p:sldMasterId id="2147487372" r:id="rId7"/>
    <p:sldMasterId id="2147488141" r:id="rId8"/>
    <p:sldMasterId id="2147488379" r:id="rId9"/>
    <p:sldMasterId id="2147489694" r:id="rId10"/>
    <p:sldMasterId id="2147489706" r:id="rId11"/>
    <p:sldMasterId id="2147489719" r:id="rId12"/>
    <p:sldMasterId id="2147489731" r:id="rId13"/>
    <p:sldMasterId id="2147490439" r:id="rId14"/>
    <p:sldMasterId id="2147490448" r:id="rId15"/>
    <p:sldMasterId id="2147490460" r:id="rId16"/>
    <p:sldMasterId id="2147490473" r:id="rId17"/>
    <p:sldMasterId id="2147490485" r:id="rId18"/>
    <p:sldMasterId id="2147490536" r:id="rId19"/>
    <p:sldMasterId id="2147490566" r:id="rId20"/>
    <p:sldMasterId id="2147490590" r:id="rId21"/>
    <p:sldMasterId id="2147490602" r:id="rId22"/>
    <p:sldMasterId id="2147490687" r:id="rId23"/>
    <p:sldMasterId id="2147490737" r:id="rId24"/>
    <p:sldMasterId id="2147490790" r:id="rId25"/>
    <p:sldMasterId id="2147490810" r:id="rId26"/>
    <p:sldMasterId id="2147490870" r:id="rId27"/>
    <p:sldMasterId id="2147490883" r:id="rId28"/>
    <p:sldMasterId id="2147490895" r:id="rId29"/>
    <p:sldMasterId id="2147490920" r:id="rId30"/>
    <p:sldMasterId id="2147490966" r:id="rId31"/>
    <p:sldMasterId id="2147490979" r:id="rId32"/>
    <p:sldMasterId id="2147491013" r:id="rId33"/>
    <p:sldMasterId id="2147491033" r:id="rId34"/>
    <p:sldMasterId id="2147491053" r:id="rId35"/>
    <p:sldMasterId id="2147491070" r:id="rId36"/>
    <p:sldMasterId id="2147491084" r:id="rId37"/>
    <p:sldMasterId id="2147491120" r:id="rId38"/>
    <p:sldMasterId id="2147491137" r:id="rId39"/>
    <p:sldMasterId id="2147491149" r:id="rId40"/>
    <p:sldMasterId id="2147491191" r:id="rId41"/>
  </p:sldMasterIdLst>
  <p:notesMasterIdLst>
    <p:notesMasterId r:id="rId75"/>
  </p:notesMasterIdLst>
  <p:handoutMasterIdLst>
    <p:handoutMasterId r:id="rId76"/>
  </p:handoutMasterIdLst>
  <p:sldIdLst>
    <p:sldId id="1327" r:id="rId42"/>
    <p:sldId id="1329" r:id="rId43"/>
    <p:sldId id="1352" r:id="rId44"/>
    <p:sldId id="1339" r:id="rId45"/>
    <p:sldId id="1340" r:id="rId46"/>
    <p:sldId id="1341" r:id="rId47"/>
    <p:sldId id="1353" r:id="rId48"/>
    <p:sldId id="1354" r:id="rId49"/>
    <p:sldId id="1357" r:id="rId50"/>
    <p:sldId id="1358" r:id="rId51"/>
    <p:sldId id="1356" r:id="rId52"/>
    <p:sldId id="1377" r:id="rId53"/>
    <p:sldId id="1378" r:id="rId54"/>
    <p:sldId id="1355" r:id="rId55"/>
    <p:sldId id="1338" r:id="rId56"/>
    <p:sldId id="1359" r:id="rId57"/>
    <p:sldId id="1360" r:id="rId58"/>
    <p:sldId id="1364" r:id="rId59"/>
    <p:sldId id="1365" r:id="rId60"/>
    <p:sldId id="1366" r:id="rId61"/>
    <p:sldId id="1363" r:id="rId62"/>
    <p:sldId id="1361" r:id="rId63"/>
    <p:sldId id="1369" r:id="rId64"/>
    <p:sldId id="1368" r:id="rId65"/>
    <p:sldId id="1367" r:id="rId66"/>
    <p:sldId id="1371" r:id="rId67"/>
    <p:sldId id="1370" r:id="rId68"/>
    <p:sldId id="1372" r:id="rId69"/>
    <p:sldId id="1373" r:id="rId70"/>
    <p:sldId id="1374" r:id="rId71"/>
    <p:sldId id="1375" r:id="rId72"/>
    <p:sldId id="1376" r:id="rId73"/>
    <p:sldId id="1379" r:id="rId74"/>
  </p:sldIdLst>
  <p:sldSz cx="12192000" cy="6858000"/>
  <p:notesSz cx="7010400" cy="9296400"/>
  <p:defaultTextStyle>
    <a:defPPr>
      <a:defRPr lang="en-US"/>
    </a:defPPr>
    <a:lvl1pPr algn="l" defTabSz="4570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080" algn="l" defTabSz="4570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159" algn="l" defTabSz="4570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239" algn="l" defTabSz="4570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319" algn="l" defTabSz="45708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5397" algn="l" defTabSz="91415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2478" algn="l" defTabSz="91415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199558" algn="l" defTabSz="91415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6637" algn="l" defTabSz="91415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 userDrawn="1">
          <p15:clr>
            <a:srgbClr val="A4A3A4"/>
          </p15:clr>
        </p15:guide>
        <p15:guide id="2" pos="4" userDrawn="1">
          <p15:clr>
            <a:srgbClr val="A4A3A4"/>
          </p15:clr>
        </p15:guide>
        <p15:guide id="3" pos="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tapiam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54A"/>
    <a:srgbClr val="CCFF99"/>
    <a:srgbClr val="49A8C2"/>
    <a:srgbClr val="C5D7A7"/>
    <a:srgbClr val="97B757"/>
    <a:srgbClr val="EF4144"/>
    <a:srgbClr val="005FA1"/>
    <a:srgbClr val="EEEEEE"/>
    <a:srgbClr val="808080"/>
    <a:srgbClr val="E17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4" autoAdjust="0"/>
    <p:restoredTop sz="95368" autoAdjust="0"/>
  </p:normalViewPr>
  <p:slideViewPr>
    <p:cSldViewPr snapToObjects="1">
      <p:cViewPr varScale="1">
        <p:scale>
          <a:sx n="88" d="100"/>
          <a:sy n="88" d="100"/>
        </p:scale>
        <p:origin x="1050" y="84"/>
      </p:cViewPr>
      <p:guideLst>
        <p:guide orient="horz" pos="-4"/>
        <p:guide pos="4"/>
        <p:guide pos="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74" Type="http://schemas.openxmlformats.org/officeDocument/2006/relationships/slide" Target="slides/slide33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66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77EE7-27C1-45BE-98E7-59F4732BFEEB}" type="doc">
      <dgm:prSet loTypeId="urn:microsoft.com/office/officeart/2005/8/layout/bList2" loCatId="list" qsTypeId="urn:microsoft.com/office/officeart/2005/8/quickstyle/simple1" qsCatId="simple" csTypeId="urn:microsoft.com/office/officeart/2005/8/colors/colorful1#1" csCatId="colorful" phldr="1"/>
      <dgm:spPr/>
    </dgm:pt>
    <dgm:pt modelId="{CCBCA226-962F-4716-8AFA-9F1FFE322C6F}">
      <dgm:prSet phldrT="[Texto]"/>
      <dgm:spPr/>
      <dgm:t>
        <a:bodyPr/>
        <a:lstStyle/>
        <a:p>
          <a:r>
            <a:rPr lang="es-CL" b="1" dirty="0"/>
            <a:t>MINISTRO DE FE</a:t>
          </a:r>
        </a:p>
      </dgm:t>
    </dgm:pt>
    <dgm:pt modelId="{E5A878A5-6991-41C0-AC68-BFBDF0409C0F}" type="parTrans" cxnId="{AF79BD0E-E5FC-4A49-A3E7-2AFE51E8E9C2}">
      <dgm:prSet/>
      <dgm:spPr/>
      <dgm:t>
        <a:bodyPr/>
        <a:lstStyle/>
        <a:p>
          <a:endParaRPr lang="es-CL"/>
        </a:p>
      </dgm:t>
    </dgm:pt>
    <dgm:pt modelId="{463A9666-7645-4CD0-8800-6544FF8848AB}" type="sibTrans" cxnId="{AF79BD0E-E5FC-4A49-A3E7-2AFE51E8E9C2}">
      <dgm:prSet/>
      <dgm:spPr/>
      <dgm:t>
        <a:bodyPr/>
        <a:lstStyle/>
        <a:p>
          <a:endParaRPr lang="es-CL"/>
        </a:p>
      </dgm:t>
    </dgm:pt>
    <dgm:pt modelId="{75D0B0FA-927E-4F7D-B277-81E09A84DE1F}">
      <dgm:prSet phldrT="[Texto]"/>
      <dgm:spPr/>
      <dgm:t>
        <a:bodyPr/>
        <a:lstStyle/>
        <a:p>
          <a:r>
            <a:rPr lang="es-CL" b="1" dirty="0"/>
            <a:t>FIRMANTE</a:t>
          </a:r>
        </a:p>
      </dgm:t>
    </dgm:pt>
    <dgm:pt modelId="{1ADC5DDF-B218-4CA5-A937-D341BB06466F}" type="parTrans" cxnId="{31002BAC-948D-448D-B052-C0590C3D9E59}">
      <dgm:prSet/>
      <dgm:spPr/>
      <dgm:t>
        <a:bodyPr/>
        <a:lstStyle/>
        <a:p>
          <a:endParaRPr lang="es-CL"/>
        </a:p>
      </dgm:t>
    </dgm:pt>
    <dgm:pt modelId="{6EE09312-987B-4DBF-BA1B-B1C41A68B44F}" type="sibTrans" cxnId="{31002BAC-948D-448D-B052-C0590C3D9E59}">
      <dgm:prSet/>
      <dgm:spPr/>
      <dgm:t>
        <a:bodyPr/>
        <a:lstStyle/>
        <a:p>
          <a:endParaRPr lang="es-CL"/>
        </a:p>
      </dgm:t>
    </dgm:pt>
    <dgm:pt modelId="{0BE7465E-6F03-4418-8801-599C90E12505}">
      <dgm:prSet phldrT="[Texto]"/>
      <dgm:spPr/>
      <dgm:t>
        <a:bodyPr/>
        <a:lstStyle/>
        <a:p>
          <a:r>
            <a:rPr lang="es-CL" b="1" dirty="0"/>
            <a:t>CREADOR</a:t>
          </a:r>
        </a:p>
      </dgm:t>
    </dgm:pt>
    <dgm:pt modelId="{17299722-8F3E-4EA3-8CB7-AC127079F435}" type="sibTrans" cxnId="{9E9DDA3B-FC10-43FA-B40C-A2ED10DEC9CA}">
      <dgm:prSet/>
      <dgm:spPr/>
      <dgm:t>
        <a:bodyPr/>
        <a:lstStyle/>
        <a:p>
          <a:endParaRPr lang="es-CL"/>
        </a:p>
      </dgm:t>
    </dgm:pt>
    <dgm:pt modelId="{3BC1F3B4-2B51-414D-92A5-E8D36473D493}" type="parTrans" cxnId="{9E9DDA3B-FC10-43FA-B40C-A2ED10DEC9CA}">
      <dgm:prSet/>
      <dgm:spPr/>
      <dgm:t>
        <a:bodyPr/>
        <a:lstStyle/>
        <a:p>
          <a:endParaRPr lang="es-CL"/>
        </a:p>
      </dgm:t>
    </dgm:pt>
    <dgm:pt modelId="{6E98D947-0054-47BA-8434-8367E19B6A5B}">
      <dgm:prSet/>
      <dgm:spPr/>
      <dgm:t>
        <a:bodyPr/>
        <a:lstStyle/>
        <a:p>
          <a:r>
            <a:rPr lang="es-CL" b="1" dirty="0"/>
            <a:t>FUNCIONES</a:t>
          </a:r>
        </a:p>
      </dgm:t>
    </dgm:pt>
    <dgm:pt modelId="{DBFFEF20-77CB-43C1-A14F-47B8D103E344}" type="parTrans" cxnId="{A853FF24-3DFE-425D-BC16-AAB45D30496B}">
      <dgm:prSet/>
      <dgm:spPr/>
      <dgm:t>
        <a:bodyPr/>
        <a:lstStyle/>
        <a:p>
          <a:endParaRPr lang="es-CL"/>
        </a:p>
      </dgm:t>
    </dgm:pt>
    <dgm:pt modelId="{781FB4D5-6267-48C8-ADBB-6B17C15523FB}" type="sibTrans" cxnId="{A853FF24-3DFE-425D-BC16-AAB45D30496B}">
      <dgm:prSet/>
      <dgm:spPr/>
      <dgm:t>
        <a:bodyPr/>
        <a:lstStyle/>
        <a:p>
          <a:endParaRPr lang="es-CL"/>
        </a:p>
      </dgm:t>
    </dgm:pt>
    <dgm:pt modelId="{2D423A38-D4F9-4940-A44A-A01DF6D52279}">
      <dgm:prSet/>
      <dgm:spPr/>
      <dgm:t>
        <a:bodyPr/>
        <a:lstStyle/>
        <a:p>
          <a:r>
            <a:rPr lang="es-CL" b="1" dirty="0"/>
            <a:t>FUNCIONES</a:t>
          </a:r>
        </a:p>
      </dgm:t>
    </dgm:pt>
    <dgm:pt modelId="{A8202EE9-46A8-442C-A244-55316C3001C3}" type="parTrans" cxnId="{06F70B71-6B26-44D2-B28A-279FF55BD5B5}">
      <dgm:prSet/>
      <dgm:spPr/>
      <dgm:t>
        <a:bodyPr/>
        <a:lstStyle/>
        <a:p>
          <a:endParaRPr lang="es-CL"/>
        </a:p>
      </dgm:t>
    </dgm:pt>
    <dgm:pt modelId="{82982672-898C-4DB2-A0B4-0B193709D5A1}" type="sibTrans" cxnId="{06F70B71-6B26-44D2-B28A-279FF55BD5B5}">
      <dgm:prSet/>
      <dgm:spPr/>
      <dgm:t>
        <a:bodyPr/>
        <a:lstStyle/>
        <a:p>
          <a:endParaRPr lang="es-CL"/>
        </a:p>
      </dgm:t>
    </dgm:pt>
    <dgm:pt modelId="{A3639DF6-7D8E-484D-A1DC-B5EB4B3AA8DE}">
      <dgm:prSet/>
      <dgm:spPr/>
      <dgm:t>
        <a:bodyPr/>
        <a:lstStyle/>
        <a:p>
          <a:r>
            <a:rPr lang="es-CL" b="1" dirty="0"/>
            <a:t>FUNCIONES</a:t>
          </a:r>
        </a:p>
      </dgm:t>
    </dgm:pt>
    <dgm:pt modelId="{7888AC33-6577-44B0-9C72-4F4DD7C03BD4}" type="parTrans" cxnId="{BD6C7956-FE50-4AE3-9CC5-55BFE95D0217}">
      <dgm:prSet/>
      <dgm:spPr/>
      <dgm:t>
        <a:bodyPr/>
        <a:lstStyle/>
        <a:p>
          <a:endParaRPr lang="es-CL"/>
        </a:p>
      </dgm:t>
    </dgm:pt>
    <dgm:pt modelId="{B9C5D8B2-FC4E-499E-85BE-6065E5FE5092}" type="sibTrans" cxnId="{BD6C7956-FE50-4AE3-9CC5-55BFE95D0217}">
      <dgm:prSet/>
      <dgm:spPr/>
      <dgm:t>
        <a:bodyPr/>
        <a:lstStyle/>
        <a:p>
          <a:endParaRPr lang="es-CL"/>
        </a:p>
      </dgm:t>
    </dgm:pt>
    <dgm:pt modelId="{614B5556-AFF7-4B07-956B-C06DAC46FC55}" type="pres">
      <dgm:prSet presAssocID="{D9277EE7-27C1-45BE-98E7-59F4732BFEEB}" presName="diagram" presStyleCnt="0">
        <dgm:presLayoutVars>
          <dgm:dir/>
          <dgm:animLvl val="lvl"/>
          <dgm:resizeHandles val="exact"/>
        </dgm:presLayoutVars>
      </dgm:prSet>
      <dgm:spPr/>
    </dgm:pt>
    <dgm:pt modelId="{1C793284-7BBF-449D-996F-DC88A31C7D80}" type="pres">
      <dgm:prSet presAssocID="{0BE7465E-6F03-4418-8801-599C90E12505}" presName="compNode" presStyleCnt="0"/>
      <dgm:spPr/>
    </dgm:pt>
    <dgm:pt modelId="{63523DB6-1C74-404F-84F7-F3C4CAB38DE0}" type="pres">
      <dgm:prSet presAssocID="{0BE7465E-6F03-4418-8801-599C90E12505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3273D2-D44A-4236-AD33-3DD74DF2814F}" type="pres">
      <dgm:prSet presAssocID="{0BE7465E-6F03-4418-8801-599C90E125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692FB2-A045-42CA-9C29-988A3D3BE8BE}" type="pres">
      <dgm:prSet presAssocID="{0BE7465E-6F03-4418-8801-599C90E12505}" presName="parentRect" presStyleLbl="alignNode1" presStyleIdx="0" presStyleCnt="3"/>
      <dgm:spPr/>
      <dgm:t>
        <a:bodyPr/>
        <a:lstStyle/>
        <a:p>
          <a:endParaRPr lang="es-MX"/>
        </a:p>
      </dgm:t>
    </dgm:pt>
    <dgm:pt modelId="{C2C33476-EF8A-4092-B478-BBC815AE1617}" type="pres">
      <dgm:prSet presAssocID="{0BE7465E-6F03-4418-8801-599C90E12505}" presName="adorn" presStyleLbl="fgAccFollowNode1" presStyleIdx="0" presStyleCnt="3" custAng="7691028" custFlipVert="0" custScaleY="104469"/>
      <dgm:spPr/>
    </dgm:pt>
    <dgm:pt modelId="{84A6B2F7-80F4-4FB6-89F7-38721767E9E1}" type="pres">
      <dgm:prSet presAssocID="{17299722-8F3E-4EA3-8CB7-AC127079F435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AF96421-7AB7-4879-B7CF-45DC6EEE46F6}" type="pres">
      <dgm:prSet presAssocID="{CCBCA226-962F-4716-8AFA-9F1FFE322C6F}" presName="compNode" presStyleCnt="0"/>
      <dgm:spPr/>
    </dgm:pt>
    <dgm:pt modelId="{1A655706-EF8E-4EB3-8236-F2DEB3D9D79D}" type="pres">
      <dgm:prSet presAssocID="{CCBCA226-962F-4716-8AFA-9F1FFE322C6F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701E60-B945-4FBB-B3E1-EF55F7393D11}" type="pres">
      <dgm:prSet presAssocID="{CCBCA226-962F-4716-8AFA-9F1FFE322C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3BAC7E-DBCE-4282-9A5B-AB2D291BA83E}" type="pres">
      <dgm:prSet presAssocID="{CCBCA226-962F-4716-8AFA-9F1FFE322C6F}" presName="parentRect" presStyleLbl="alignNode1" presStyleIdx="1" presStyleCnt="3"/>
      <dgm:spPr/>
      <dgm:t>
        <a:bodyPr/>
        <a:lstStyle/>
        <a:p>
          <a:endParaRPr lang="es-MX"/>
        </a:p>
      </dgm:t>
    </dgm:pt>
    <dgm:pt modelId="{DDE2BBE7-943A-4F3C-A00C-52C3EF62256D}" type="pres">
      <dgm:prSet presAssocID="{CCBCA226-962F-4716-8AFA-9F1FFE322C6F}" presName="adorn" presStyleLbl="fgAccFollowNode1" presStyleIdx="1" presStyleCnt="3"/>
      <dgm:spPr/>
    </dgm:pt>
    <dgm:pt modelId="{C050E1BF-3F50-4931-9395-2D9695BE9B31}" type="pres">
      <dgm:prSet presAssocID="{463A9666-7645-4CD0-8800-6544FF8848A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A47CEBA-AC17-40A6-92E6-A8A4E1C4F5A8}" type="pres">
      <dgm:prSet presAssocID="{75D0B0FA-927E-4F7D-B277-81E09A84DE1F}" presName="compNode" presStyleCnt="0"/>
      <dgm:spPr/>
    </dgm:pt>
    <dgm:pt modelId="{ED129790-1D25-4120-B0CF-648519AC8D8B}" type="pres">
      <dgm:prSet presAssocID="{75D0B0FA-927E-4F7D-B277-81E09A84DE1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4A70B9-308B-41D4-985B-A2F38717F206}" type="pres">
      <dgm:prSet presAssocID="{75D0B0FA-927E-4F7D-B277-81E09A84DE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DD8534-C8B9-43B1-AF2E-0E840B8CEC7F}" type="pres">
      <dgm:prSet presAssocID="{75D0B0FA-927E-4F7D-B277-81E09A84DE1F}" presName="parentRect" presStyleLbl="alignNode1" presStyleIdx="2" presStyleCnt="3"/>
      <dgm:spPr/>
      <dgm:t>
        <a:bodyPr/>
        <a:lstStyle/>
        <a:p>
          <a:endParaRPr lang="es-MX"/>
        </a:p>
      </dgm:t>
    </dgm:pt>
    <dgm:pt modelId="{77928620-5784-43F8-8B29-F4DC6A7F492E}" type="pres">
      <dgm:prSet presAssocID="{75D0B0FA-927E-4F7D-B277-81E09A84DE1F}" presName="adorn" presStyleLbl="fgAccFollowNode1" presStyleIdx="2" presStyleCnt="3"/>
      <dgm:spPr/>
    </dgm:pt>
  </dgm:ptLst>
  <dgm:cxnLst>
    <dgm:cxn modelId="{24DCBD59-C168-4B40-9661-0E35DE30A9D0}" type="presOf" srcId="{75D0B0FA-927E-4F7D-B277-81E09A84DE1F}" destId="{4DDD8534-C8B9-43B1-AF2E-0E840B8CEC7F}" srcOrd="1" destOrd="0" presId="urn:microsoft.com/office/officeart/2005/8/layout/bList2"/>
    <dgm:cxn modelId="{F546588C-6337-4159-9B1F-A698A7ADE9A6}" type="presOf" srcId="{A3639DF6-7D8E-484D-A1DC-B5EB4B3AA8DE}" destId="{ED129790-1D25-4120-B0CF-648519AC8D8B}" srcOrd="0" destOrd="0" presId="urn:microsoft.com/office/officeart/2005/8/layout/bList2"/>
    <dgm:cxn modelId="{25155B65-E801-4278-A7AA-34184395C540}" type="presOf" srcId="{0BE7465E-6F03-4418-8801-599C90E12505}" destId="{463273D2-D44A-4236-AD33-3DD74DF2814F}" srcOrd="0" destOrd="0" presId="urn:microsoft.com/office/officeart/2005/8/layout/bList2"/>
    <dgm:cxn modelId="{AF79BD0E-E5FC-4A49-A3E7-2AFE51E8E9C2}" srcId="{D9277EE7-27C1-45BE-98E7-59F4732BFEEB}" destId="{CCBCA226-962F-4716-8AFA-9F1FFE322C6F}" srcOrd="1" destOrd="0" parTransId="{E5A878A5-6991-41C0-AC68-BFBDF0409C0F}" sibTransId="{463A9666-7645-4CD0-8800-6544FF8848AB}"/>
    <dgm:cxn modelId="{BD6C7956-FE50-4AE3-9CC5-55BFE95D0217}" srcId="{75D0B0FA-927E-4F7D-B277-81E09A84DE1F}" destId="{A3639DF6-7D8E-484D-A1DC-B5EB4B3AA8DE}" srcOrd="0" destOrd="0" parTransId="{7888AC33-6577-44B0-9C72-4F4DD7C03BD4}" sibTransId="{B9C5D8B2-FC4E-499E-85BE-6065E5FE5092}"/>
    <dgm:cxn modelId="{FAEC5AD9-FD29-450A-9EE6-961D8176567A}" type="presOf" srcId="{75D0B0FA-927E-4F7D-B277-81E09A84DE1F}" destId="{2F4A70B9-308B-41D4-985B-A2F38717F206}" srcOrd="0" destOrd="0" presId="urn:microsoft.com/office/officeart/2005/8/layout/bList2"/>
    <dgm:cxn modelId="{12AFE7B3-454C-43AF-B37B-3D81BD49E28C}" type="presOf" srcId="{0BE7465E-6F03-4418-8801-599C90E12505}" destId="{FE692FB2-A045-42CA-9C29-988A3D3BE8BE}" srcOrd="1" destOrd="0" presId="urn:microsoft.com/office/officeart/2005/8/layout/bList2"/>
    <dgm:cxn modelId="{4D024D87-D5F1-444A-9F17-B87C2A552573}" type="presOf" srcId="{6E98D947-0054-47BA-8434-8367E19B6A5B}" destId="{63523DB6-1C74-404F-84F7-F3C4CAB38DE0}" srcOrd="0" destOrd="0" presId="urn:microsoft.com/office/officeart/2005/8/layout/bList2"/>
    <dgm:cxn modelId="{A853FF24-3DFE-425D-BC16-AAB45D30496B}" srcId="{0BE7465E-6F03-4418-8801-599C90E12505}" destId="{6E98D947-0054-47BA-8434-8367E19B6A5B}" srcOrd="0" destOrd="0" parTransId="{DBFFEF20-77CB-43C1-A14F-47B8D103E344}" sibTransId="{781FB4D5-6267-48C8-ADBB-6B17C15523FB}"/>
    <dgm:cxn modelId="{9E9DDA3B-FC10-43FA-B40C-A2ED10DEC9CA}" srcId="{D9277EE7-27C1-45BE-98E7-59F4732BFEEB}" destId="{0BE7465E-6F03-4418-8801-599C90E12505}" srcOrd="0" destOrd="0" parTransId="{3BC1F3B4-2B51-414D-92A5-E8D36473D493}" sibTransId="{17299722-8F3E-4EA3-8CB7-AC127079F435}"/>
    <dgm:cxn modelId="{34CA8E58-F26F-4CEF-B0A3-3152CF3AE1AA}" type="presOf" srcId="{D9277EE7-27C1-45BE-98E7-59F4732BFEEB}" destId="{614B5556-AFF7-4B07-956B-C06DAC46FC55}" srcOrd="0" destOrd="0" presId="urn:microsoft.com/office/officeart/2005/8/layout/bList2"/>
    <dgm:cxn modelId="{45AC30C9-DBF5-46BE-8D06-D83B83C610C7}" type="presOf" srcId="{CCBCA226-962F-4716-8AFA-9F1FFE322C6F}" destId="{59701E60-B945-4FBB-B3E1-EF55F7393D11}" srcOrd="0" destOrd="0" presId="urn:microsoft.com/office/officeart/2005/8/layout/bList2"/>
    <dgm:cxn modelId="{343ED99F-BAFB-4466-8607-0093FE4D2D07}" type="presOf" srcId="{CCBCA226-962F-4716-8AFA-9F1FFE322C6F}" destId="{B63BAC7E-DBCE-4282-9A5B-AB2D291BA83E}" srcOrd="1" destOrd="0" presId="urn:microsoft.com/office/officeart/2005/8/layout/bList2"/>
    <dgm:cxn modelId="{97F95BD4-1A54-430C-A1EA-9BC13626CC15}" type="presOf" srcId="{17299722-8F3E-4EA3-8CB7-AC127079F435}" destId="{84A6B2F7-80F4-4FB6-89F7-38721767E9E1}" srcOrd="0" destOrd="0" presId="urn:microsoft.com/office/officeart/2005/8/layout/bList2"/>
    <dgm:cxn modelId="{31002BAC-948D-448D-B052-C0590C3D9E59}" srcId="{D9277EE7-27C1-45BE-98E7-59F4732BFEEB}" destId="{75D0B0FA-927E-4F7D-B277-81E09A84DE1F}" srcOrd="2" destOrd="0" parTransId="{1ADC5DDF-B218-4CA5-A937-D341BB06466F}" sibTransId="{6EE09312-987B-4DBF-BA1B-B1C41A68B44F}"/>
    <dgm:cxn modelId="{1325EC55-7D71-4130-80F8-B18EA4F241B8}" type="presOf" srcId="{463A9666-7645-4CD0-8800-6544FF8848AB}" destId="{C050E1BF-3F50-4931-9395-2D9695BE9B31}" srcOrd="0" destOrd="0" presId="urn:microsoft.com/office/officeart/2005/8/layout/bList2"/>
    <dgm:cxn modelId="{06F70B71-6B26-44D2-B28A-279FF55BD5B5}" srcId="{CCBCA226-962F-4716-8AFA-9F1FFE322C6F}" destId="{2D423A38-D4F9-4940-A44A-A01DF6D52279}" srcOrd="0" destOrd="0" parTransId="{A8202EE9-46A8-442C-A244-55316C3001C3}" sibTransId="{82982672-898C-4DB2-A0B4-0B193709D5A1}"/>
    <dgm:cxn modelId="{104BC7E1-2347-4243-84BB-4328AA46829B}" type="presOf" srcId="{2D423A38-D4F9-4940-A44A-A01DF6D52279}" destId="{1A655706-EF8E-4EB3-8236-F2DEB3D9D79D}" srcOrd="0" destOrd="0" presId="urn:microsoft.com/office/officeart/2005/8/layout/bList2"/>
    <dgm:cxn modelId="{C131F3F2-EAB9-4E7A-801D-98D5A5D8C64A}" type="presParOf" srcId="{614B5556-AFF7-4B07-956B-C06DAC46FC55}" destId="{1C793284-7BBF-449D-996F-DC88A31C7D80}" srcOrd="0" destOrd="0" presId="urn:microsoft.com/office/officeart/2005/8/layout/bList2"/>
    <dgm:cxn modelId="{C0ABF1DF-FFDA-4D4E-B0C3-13B77763432C}" type="presParOf" srcId="{1C793284-7BBF-449D-996F-DC88A31C7D80}" destId="{63523DB6-1C74-404F-84F7-F3C4CAB38DE0}" srcOrd="0" destOrd="0" presId="urn:microsoft.com/office/officeart/2005/8/layout/bList2"/>
    <dgm:cxn modelId="{01A215F9-96D6-43B5-A80B-28CA3EDAF8CA}" type="presParOf" srcId="{1C793284-7BBF-449D-996F-DC88A31C7D80}" destId="{463273D2-D44A-4236-AD33-3DD74DF2814F}" srcOrd="1" destOrd="0" presId="urn:microsoft.com/office/officeart/2005/8/layout/bList2"/>
    <dgm:cxn modelId="{B8795D94-18FF-442B-9D5C-2421084FE242}" type="presParOf" srcId="{1C793284-7BBF-449D-996F-DC88A31C7D80}" destId="{FE692FB2-A045-42CA-9C29-988A3D3BE8BE}" srcOrd="2" destOrd="0" presId="urn:microsoft.com/office/officeart/2005/8/layout/bList2"/>
    <dgm:cxn modelId="{CD494580-2851-4A5D-99D0-7CC8DAFDF5D6}" type="presParOf" srcId="{1C793284-7BBF-449D-996F-DC88A31C7D80}" destId="{C2C33476-EF8A-4092-B478-BBC815AE1617}" srcOrd="3" destOrd="0" presId="urn:microsoft.com/office/officeart/2005/8/layout/bList2"/>
    <dgm:cxn modelId="{42D423B6-23CB-4DDE-9A56-E88854DDFD7D}" type="presParOf" srcId="{614B5556-AFF7-4B07-956B-C06DAC46FC55}" destId="{84A6B2F7-80F4-4FB6-89F7-38721767E9E1}" srcOrd="1" destOrd="0" presId="urn:microsoft.com/office/officeart/2005/8/layout/bList2"/>
    <dgm:cxn modelId="{3684A87D-9D61-4D39-B088-6C706E38FDE7}" type="presParOf" srcId="{614B5556-AFF7-4B07-956B-C06DAC46FC55}" destId="{0AF96421-7AB7-4879-B7CF-45DC6EEE46F6}" srcOrd="2" destOrd="0" presId="urn:microsoft.com/office/officeart/2005/8/layout/bList2"/>
    <dgm:cxn modelId="{D871D10E-C563-4427-9B41-D0E6DF39DED7}" type="presParOf" srcId="{0AF96421-7AB7-4879-B7CF-45DC6EEE46F6}" destId="{1A655706-EF8E-4EB3-8236-F2DEB3D9D79D}" srcOrd="0" destOrd="0" presId="urn:microsoft.com/office/officeart/2005/8/layout/bList2"/>
    <dgm:cxn modelId="{75DCB20D-16DD-4546-B9DA-362503F75D3B}" type="presParOf" srcId="{0AF96421-7AB7-4879-B7CF-45DC6EEE46F6}" destId="{59701E60-B945-4FBB-B3E1-EF55F7393D11}" srcOrd="1" destOrd="0" presId="urn:microsoft.com/office/officeart/2005/8/layout/bList2"/>
    <dgm:cxn modelId="{140A21B8-6B36-4AF2-9F84-74DFB12599E6}" type="presParOf" srcId="{0AF96421-7AB7-4879-B7CF-45DC6EEE46F6}" destId="{B63BAC7E-DBCE-4282-9A5B-AB2D291BA83E}" srcOrd="2" destOrd="0" presId="urn:microsoft.com/office/officeart/2005/8/layout/bList2"/>
    <dgm:cxn modelId="{F41A4C6E-089E-4D25-83AA-2F9FF07E9D08}" type="presParOf" srcId="{0AF96421-7AB7-4879-B7CF-45DC6EEE46F6}" destId="{DDE2BBE7-943A-4F3C-A00C-52C3EF62256D}" srcOrd="3" destOrd="0" presId="urn:microsoft.com/office/officeart/2005/8/layout/bList2"/>
    <dgm:cxn modelId="{D190A47E-D358-40D8-A52E-36AE19FFC5F2}" type="presParOf" srcId="{614B5556-AFF7-4B07-956B-C06DAC46FC55}" destId="{C050E1BF-3F50-4931-9395-2D9695BE9B31}" srcOrd="3" destOrd="0" presId="urn:microsoft.com/office/officeart/2005/8/layout/bList2"/>
    <dgm:cxn modelId="{79BA45C1-FE25-4CEB-B989-C4142878B0E7}" type="presParOf" srcId="{614B5556-AFF7-4B07-956B-C06DAC46FC55}" destId="{8A47CEBA-AC17-40A6-92E6-A8A4E1C4F5A8}" srcOrd="4" destOrd="0" presId="urn:microsoft.com/office/officeart/2005/8/layout/bList2"/>
    <dgm:cxn modelId="{95909B61-D22A-4BAC-83D0-6BE018C56AD8}" type="presParOf" srcId="{8A47CEBA-AC17-40A6-92E6-A8A4E1C4F5A8}" destId="{ED129790-1D25-4120-B0CF-648519AC8D8B}" srcOrd="0" destOrd="0" presId="urn:microsoft.com/office/officeart/2005/8/layout/bList2"/>
    <dgm:cxn modelId="{CF20D34C-1AF8-47A2-9DCD-97CD203C3891}" type="presParOf" srcId="{8A47CEBA-AC17-40A6-92E6-A8A4E1C4F5A8}" destId="{2F4A70B9-308B-41D4-985B-A2F38717F206}" srcOrd="1" destOrd="0" presId="urn:microsoft.com/office/officeart/2005/8/layout/bList2"/>
    <dgm:cxn modelId="{6293F2B0-13B5-4E65-B3C9-BD69E1F083AD}" type="presParOf" srcId="{8A47CEBA-AC17-40A6-92E6-A8A4E1C4F5A8}" destId="{4DDD8534-C8B9-43B1-AF2E-0E840B8CEC7F}" srcOrd="2" destOrd="0" presId="urn:microsoft.com/office/officeart/2005/8/layout/bList2"/>
    <dgm:cxn modelId="{67ABA949-76BE-4764-945B-BFED3735E43B}" type="presParOf" srcId="{8A47CEBA-AC17-40A6-92E6-A8A4E1C4F5A8}" destId="{77928620-5784-43F8-8B29-F4DC6A7F492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23DB6-1C74-404F-84F7-F3C4CAB38DE0}">
      <dsp:nvSpPr>
        <dsp:cNvPr id="0" name=""/>
        <dsp:cNvSpPr/>
      </dsp:nvSpPr>
      <dsp:spPr>
        <a:xfrm>
          <a:off x="5595" y="1313308"/>
          <a:ext cx="2416762" cy="18040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18110" rIns="39370" bIns="3937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100" b="1" kern="1200" dirty="0"/>
            <a:t>FUNCIONES</a:t>
          </a:r>
        </a:p>
      </dsp:txBody>
      <dsp:txXfrm>
        <a:off x="47866" y="1355579"/>
        <a:ext cx="2332220" cy="1761790"/>
      </dsp:txXfrm>
    </dsp:sp>
    <dsp:sp modelId="{FE692FB2-A045-42CA-9C29-988A3D3BE8BE}">
      <dsp:nvSpPr>
        <dsp:cNvPr id="0" name=""/>
        <dsp:cNvSpPr/>
      </dsp:nvSpPr>
      <dsp:spPr>
        <a:xfrm>
          <a:off x="5595" y="3117370"/>
          <a:ext cx="2416762" cy="7757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b="1" kern="1200" dirty="0"/>
            <a:t>CREADOR</a:t>
          </a:r>
        </a:p>
      </dsp:txBody>
      <dsp:txXfrm>
        <a:off x="5595" y="3117370"/>
        <a:ext cx="1701945" cy="775746"/>
      </dsp:txXfrm>
    </dsp:sp>
    <dsp:sp modelId="{C2C33476-EF8A-4092-B478-BBC815AE1617}">
      <dsp:nvSpPr>
        <dsp:cNvPr id="0" name=""/>
        <dsp:cNvSpPr/>
      </dsp:nvSpPr>
      <dsp:spPr>
        <a:xfrm rot="7691028">
          <a:off x="1775906" y="3221689"/>
          <a:ext cx="845866" cy="88366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55706-EF8E-4EB3-8236-F2DEB3D9D79D}">
      <dsp:nvSpPr>
        <dsp:cNvPr id="0" name=""/>
        <dsp:cNvSpPr/>
      </dsp:nvSpPr>
      <dsp:spPr>
        <a:xfrm>
          <a:off x="2831331" y="1322759"/>
          <a:ext cx="2416762" cy="18040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18110" rIns="39370" bIns="3937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100" b="1" kern="1200" dirty="0"/>
            <a:t>FUNCIONES</a:t>
          </a:r>
        </a:p>
      </dsp:txBody>
      <dsp:txXfrm>
        <a:off x="2873602" y="1365030"/>
        <a:ext cx="2332220" cy="1761790"/>
      </dsp:txXfrm>
    </dsp:sp>
    <dsp:sp modelId="{B63BAC7E-DBCE-4282-9A5B-AB2D291BA83E}">
      <dsp:nvSpPr>
        <dsp:cNvPr id="0" name=""/>
        <dsp:cNvSpPr/>
      </dsp:nvSpPr>
      <dsp:spPr>
        <a:xfrm>
          <a:off x="2831331" y="3126820"/>
          <a:ext cx="2416762" cy="7757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b="1" kern="1200" dirty="0"/>
            <a:t>MINISTRO DE FE</a:t>
          </a:r>
        </a:p>
      </dsp:txBody>
      <dsp:txXfrm>
        <a:off x="2831331" y="3126820"/>
        <a:ext cx="1701945" cy="775746"/>
      </dsp:txXfrm>
    </dsp:sp>
    <dsp:sp modelId="{DDE2BBE7-943A-4F3C-A00C-52C3EF62256D}">
      <dsp:nvSpPr>
        <dsp:cNvPr id="0" name=""/>
        <dsp:cNvSpPr/>
      </dsp:nvSpPr>
      <dsp:spPr>
        <a:xfrm>
          <a:off x="4601643" y="3250041"/>
          <a:ext cx="845866" cy="845866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29790-1D25-4120-B0CF-648519AC8D8B}">
      <dsp:nvSpPr>
        <dsp:cNvPr id="0" name=""/>
        <dsp:cNvSpPr/>
      </dsp:nvSpPr>
      <dsp:spPr>
        <a:xfrm>
          <a:off x="5657068" y="1322759"/>
          <a:ext cx="2416762" cy="18040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18110" rIns="39370" bIns="3937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100" b="1" kern="1200" dirty="0"/>
            <a:t>FUNCIONES</a:t>
          </a:r>
        </a:p>
      </dsp:txBody>
      <dsp:txXfrm>
        <a:off x="5699339" y="1365030"/>
        <a:ext cx="2332220" cy="1761790"/>
      </dsp:txXfrm>
    </dsp:sp>
    <dsp:sp modelId="{4DDD8534-C8B9-43B1-AF2E-0E840B8CEC7F}">
      <dsp:nvSpPr>
        <dsp:cNvPr id="0" name=""/>
        <dsp:cNvSpPr/>
      </dsp:nvSpPr>
      <dsp:spPr>
        <a:xfrm>
          <a:off x="5657068" y="3126820"/>
          <a:ext cx="2416762" cy="7757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b="1" kern="1200" dirty="0"/>
            <a:t>FIRMANTE</a:t>
          </a:r>
        </a:p>
      </dsp:txBody>
      <dsp:txXfrm>
        <a:off x="5657068" y="3126820"/>
        <a:ext cx="1701945" cy="775746"/>
      </dsp:txXfrm>
    </dsp:sp>
    <dsp:sp modelId="{77928620-5784-43F8-8B29-F4DC6A7F492E}">
      <dsp:nvSpPr>
        <dsp:cNvPr id="0" name=""/>
        <dsp:cNvSpPr/>
      </dsp:nvSpPr>
      <dsp:spPr>
        <a:xfrm>
          <a:off x="7427379" y="3250041"/>
          <a:ext cx="845866" cy="845866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8D338-9A80-45F6-BAFC-04018BE00211}" type="datetimeFigureOut">
              <a:rPr lang="es-CL" smtClean="0"/>
              <a:pPr/>
              <a:t>08-05-2019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3E2D2-3B88-4761-9499-C8757F7AFE1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623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5" cy="4656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2"/>
            <a:ext cx="3038475" cy="4656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CFDB371-8230-4E87-90D9-B7B12D9D5444}" type="datetime1">
              <a:rPr lang="en-US" altLang="es-CL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193"/>
            <a:ext cx="5607050" cy="41825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182"/>
            <a:ext cx="3038475" cy="4656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182"/>
            <a:ext cx="3038475" cy="4656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407F092-93C7-4226-8C08-454484E1FA5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52347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8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080" algn="l" defTabSz="45708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159" algn="l" defTabSz="45708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239" algn="l" defTabSz="45708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319" algn="l" defTabSz="45708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5397" algn="l" defTabSz="457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78" algn="l" defTabSz="457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58" algn="l" defTabSz="457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37" algn="l" defTabSz="457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DA85-01BB-8848-974F-8A41D81B66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DA85-01BB-8848-974F-8A41D81B66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9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1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13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FED06A-78C5-4CC6-998B-FA6EBFF54FD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240482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86BAAA-A340-4EC9-952E-33EE40C8C21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36213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8C18F7-1756-431C-A309-DDB8518A501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771353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6BD64A-519B-4490-A48D-ABE50AC10F4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638908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372774-CE56-4F42-9C08-1BA9D1D431A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201341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 txBox="1">
            <a:spLocks noGrp="1"/>
          </p:cNvSpPr>
          <p:nvPr userDrawn="1"/>
        </p:nvSpPr>
        <p:spPr bwMode="auto">
          <a:xfrm>
            <a:off x="203204" y="6475415"/>
            <a:ext cx="3860801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 b="1">
                <a:solidFill>
                  <a:srgbClr val="898989"/>
                </a:solidFill>
                <a:latin typeface="Verdana" pitchFamily="34" charset="0"/>
              </a:rPr>
              <a:t>Gobierno de Chile |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D6FB7B8-E7A0-47A2-A4EB-57E8418E96D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48360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112454-EE9C-4606-B2A0-4851FC2829A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869208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80B376-367A-440A-AB89-AFC96D92D5F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430999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7ACB38-1437-4D8C-B1DA-65F1D132F65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051228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B95A783-924C-42AA-B824-B1DC04D84F0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734808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AB0AB75-514E-410F-8FD7-8E0E81949E3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1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F8056A-FBA9-4878-9A4C-0BA5C66DADF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813864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857A8A1-8AEA-4D22-A749-473361F8627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887174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10FBB2-8EAF-418C-A70A-502046523D9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61327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7082DD-5799-4640-995B-DF7BD8BD085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398534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82F9219-E359-483E-8CB3-B48A0859AF7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875786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BC061DE-E85A-4844-AA40-C8406A3ED86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674393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2DE43BC-D3E6-4650-9789-5C35FD1FA8C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033985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12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5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CBEF14D-4D7F-446A-8A7C-217FD333ED5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201156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1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1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513CE72-00B7-458A-A2D8-65CC7C0482F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669358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BD66EE2-391E-4D76-80F9-9D6DE4BCAD3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425521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3FD82FC-1079-40AA-8913-3EE2D96F1AD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9108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03201" y="152401"/>
            <a:ext cx="10902951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9771-BB95-490B-BB0E-69B195FF1C0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123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885BCC7-BC7C-4511-9982-D23CC358695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495803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8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5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4C45F24-4859-4073-8473-A88DE0ECF17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361064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8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5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8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5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30AFDC8-FDE8-494F-99E7-AF72DC6FEEC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559066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5DEC5EC-EFE6-47AD-9800-32D6547C73C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27143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8C22D0-D9F4-4557-A751-98EF975135D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878296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600214"/>
            <a:ext cx="10972800" cy="4525963"/>
          </a:xfrm>
        </p:spPr>
        <p:txBody>
          <a:bodyPr/>
          <a:lstStyle/>
          <a:p>
            <a:pPr lvl="0"/>
            <a:endParaRPr lang="es-CL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1" y="6245227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DF20E0D-3766-462D-9AE9-0BC28B3BC12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845947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82B24E-9089-4B12-BECA-45A6D8DFC44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788285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 txBox="1">
            <a:spLocks noGrp="1"/>
          </p:cNvSpPr>
          <p:nvPr userDrawn="1"/>
        </p:nvSpPr>
        <p:spPr bwMode="auto">
          <a:xfrm>
            <a:off x="203204" y="6475415"/>
            <a:ext cx="3860801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 b="1">
                <a:solidFill>
                  <a:srgbClr val="898989"/>
                </a:solidFill>
                <a:latin typeface="Verdana" pitchFamily="34" charset="0"/>
              </a:rPr>
              <a:t>Gobierno de Chile |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3C54A8E-47E9-413A-AC6F-744E99938E9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396423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3DAF4B6-EE40-44F3-A05C-AE1F95DFB34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603876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0CFDCF4-7F6D-4F00-A25E-AB768CF23F3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13620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E7FEDDD-4D68-41FB-9F52-970C9C31B37D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A6066F2-C3C8-4864-81C2-8D0ED14165B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195830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86720E1-F391-429B-A20D-4727F80F475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17717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3272901-D48F-482E-9ADA-434BB25375E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304288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61D1A5F-91B1-4B06-8D26-46328F69D69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453436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813CB37-D84F-45BD-9F92-518E9E4CCD3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335268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AE2E6EF-D0DA-44A2-885E-9DB3FF2271F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31022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01D96E-49A3-4132-A08C-4B89DCC6DED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398243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066A8DB-E9A6-4927-9BBF-63AE195898B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7144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A4C6C9-B3BE-4A2A-A50D-0D76E39219E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957833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 txBox="1">
            <a:spLocks noGrp="1"/>
          </p:cNvSpPr>
          <p:nvPr userDrawn="1"/>
        </p:nvSpPr>
        <p:spPr bwMode="auto">
          <a:xfrm>
            <a:off x="203204" y="6475415"/>
            <a:ext cx="3860801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 b="1">
                <a:solidFill>
                  <a:srgbClr val="898989"/>
                </a:solidFill>
                <a:latin typeface="Verdana" pitchFamily="34" charset="0"/>
              </a:rPr>
              <a:t>Gobierno de Chile |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9BE6BA-3B32-4BC5-940C-4570A9E0D22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83119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46C29BA-41F6-40DA-ABAE-A6A4C51F196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7984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18C4EE9-E446-4B47-9D6D-A4FB868C1B93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41AA489-05DE-4A83-800A-20BE7C97CAF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770021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49D2E5-66AB-4FD3-B652-821CB57F689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37488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A3F7C7-3686-4F84-A3F1-A4A86342DE2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1087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828C2EC-8A74-4CD2-80A4-555BA6FEC07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194294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88E87E-7301-4C63-A375-DF589309AC3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22944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679ACC1-6618-4308-98ED-4C461458D16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869157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A306870-E748-4338-A1B2-7B4672DF6D5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345101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0A9F875-7B62-4BB1-A927-8F888406CE8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433611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B2F11F-B869-4315-8501-D76E58E8724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88977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72" y="2582500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03188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9" y="0"/>
            <a:ext cx="2711451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4250272" y="2582500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11472597" y="6453339"/>
            <a:ext cx="38343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1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Candara"/>
              </a:rPr>
              <a:pPr/>
              <a:t>‹Nº›</a:t>
            </a:fld>
            <a:endParaRPr lang="es-ES" sz="1051" dirty="0">
              <a:solidFill>
                <a:prstClr val="black">
                  <a:lumMod val="65000"/>
                  <a:lumOff val="35000"/>
                </a:prst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7807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AF772AE-A7F2-4B04-887D-27AB34314E7F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C6A0A4A-A67B-40CB-9C68-3AC18B56631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350759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24891" y="158760"/>
            <a:ext cx="3583516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 sz="2400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3" y="2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72" y="2582500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1472597" y="6453339"/>
            <a:ext cx="38343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1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Candara"/>
              </a:rPr>
              <a:pPr/>
              <a:t>‹Nº›</a:t>
            </a:fld>
            <a:endParaRPr lang="es-ES" sz="1051" dirty="0">
              <a:solidFill>
                <a:prstClr val="black">
                  <a:lumMod val="65000"/>
                  <a:lumOff val="35000"/>
                </a:prst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329951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24891" y="158760"/>
            <a:ext cx="3583516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 sz="2400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3" y="2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250272" y="2582500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11472597" y="6453339"/>
            <a:ext cx="38343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1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Candara"/>
              </a:rPr>
              <a:pPr/>
              <a:t>‹Nº›</a:t>
            </a:fld>
            <a:endParaRPr lang="es-ES" sz="1051" dirty="0">
              <a:solidFill>
                <a:prstClr val="black">
                  <a:lumMod val="65000"/>
                  <a:lumOff val="35000"/>
                </a:prst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875923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250272" y="2582500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11472597" y="6453339"/>
            <a:ext cx="38343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1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Candara"/>
              </a:rPr>
              <a:pPr/>
              <a:t>‹Nº›</a:t>
            </a:fld>
            <a:endParaRPr lang="es-ES" sz="1051" dirty="0">
              <a:solidFill>
                <a:prstClr val="black">
                  <a:lumMod val="65000"/>
                  <a:lumOff val="35000"/>
                </a:prst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570433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C2987F7-E898-404D-805B-CE887F7FA94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413552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 txBox="1">
            <a:spLocks noGrp="1"/>
          </p:cNvSpPr>
          <p:nvPr userDrawn="1"/>
        </p:nvSpPr>
        <p:spPr bwMode="auto">
          <a:xfrm>
            <a:off x="203204" y="6475415"/>
            <a:ext cx="3860801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 b="1">
                <a:solidFill>
                  <a:srgbClr val="898989"/>
                </a:solidFill>
                <a:latin typeface="Verdana" pitchFamily="34" charset="0"/>
              </a:rPr>
              <a:t>Gobierno de Chile |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CBE57E2-0782-48B8-B6FB-915DAA9DDAA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16182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3B3D4A7-DA19-4994-ACCC-DA796A2470D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66211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6A58DBD-AACD-495C-9E66-7D07AC6C7DF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021813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EF782BE-6359-402B-8F4E-B69BB9F99B3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640194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437F841-ED68-424E-AA88-DC6875B1CBA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930786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F70E0B2-B6AE-4C3A-9C8D-390FCBFF9E0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031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987210F-32BE-46F1-A732-39EBC78D91CF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BC61B28E-A315-44CF-B3BC-6492EE695FE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512784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4E15052-D724-4049-AF4A-CD9F53D23A9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849743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79245D7-E02A-4E8B-A606-E34BCA3CAD1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297157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EF02C96-BABC-4C3F-9B69-84107A1E236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145869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2DDA2F3-6409-4B61-839B-725AA41FF08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5712557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951D-4BAB-4C6E-AAFD-D3461EF61F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142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A2AD-1BF2-4EBD-A33D-967FE513144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218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12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5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BA1D-95A5-402D-B853-3391BD08EFA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369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1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1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5D8E-BA64-412C-A8DD-EB8DEBE5AD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64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EFE0-0295-4A51-A6EB-748C7D085B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727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59C1-2396-4471-802B-D88F0338D5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D8C484E-9DCA-486C-825D-0576D33B5453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D8EC53C4-6CAC-476B-AA2A-CC4C4DDCC55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971743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614D-E658-44B2-A34E-FF8198A320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98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8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5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FCB4-4C52-4CEF-87A7-DAE5F1F08AE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162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8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5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8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5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7D0D-7913-4C63-8304-43CB2DC897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026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3328-4996-4235-9DD5-DAFE2368060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846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8AB8-6D3D-4E03-A9EE-C3BA71B3F2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306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600214"/>
            <a:ext cx="10972800" cy="4525963"/>
          </a:xfrm>
        </p:spPr>
        <p:txBody>
          <a:bodyPr/>
          <a:lstStyle/>
          <a:p>
            <a:pPr lvl="0"/>
            <a:endParaRPr lang="es-CL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1" y="6245227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403" y="6527812"/>
            <a:ext cx="3860801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2FDA-C3AB-4D68-981D-35E55222265D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91041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951D-4BAB-4C6E-AAFD-D3461EF61F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648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A2AD-1BF2-4EBD-A33D-967FE51314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655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BA1D-95A5-402D-B853-3391BD08EF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19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5D8E-BA64-412C-A8DD-EB8DEBE5AD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94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AEFD441-C885-452A-B752-0F12A2A48C26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E07605EF-EE61-4228-B4F2-1ACAAF0EE4E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1296488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EFE0-0295-4A51-A6EB-748C7D085B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421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59C1-2396-4471-802B-D88F0338D5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614D-E658-44B2-A34E-FF8198A320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0526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FCB4-4C52-4CEF-87A7-DAE5F1F08A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349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7D0D-7913-4C63-8304-43CB2DC897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703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3328-4996-4235-9DD5-DAFE236806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16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8AB8-6D3D-4E03-A9EE-C3BA71B3F2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517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6543628-8B24-4470-B0B1-F21DC6C15F2E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9B45E-15CB-4D09-95E9-2F74E332901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814153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A3D88F-5567-49E0-99E3-B7125F5CF70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66219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12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5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2BFFFA7-16A9-459F-A23C-93D01DCC5788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2D0F-30A5-4A47-807A-045EA324D0D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3755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D8BB973-7FA1-418D-A7E2-8189B41A9E08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53293D11-2A7C-48A6-B5BF-116413146A6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6323736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1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1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BEF8EB3-E267-4320-A3BE-A2685C5D19F7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F4F0-44E9-4BDC-B23F-8E96BF89F8C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0970856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7C7D1EA-A732-4752-B942-42251AFB5E2F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314D7-B08E-4EE0-A127-ADD6C39695D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564551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44454-5499-47F1-855E-B2C9BC3CC9E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773564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BF9BEE-99C6-449D-B70B-1E9ACAD8661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0793225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8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5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4F7B8-657D-451B-B6D3-13BB5DD1259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375414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8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5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8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5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86BAAA-A340-4EC9-952E-33EE40C8C21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4774713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8C18F7-1756-431C-A309-DDB8518A501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38030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6BD64A-519B-4490-A48D-ABE50AC10F4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9069267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616A4E41-2A0C-4DEB-A77C-0CF135517132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5406-8BE9-4312-81A4-3175B0BD37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16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D54D-A132-4CDB-8D9B-8A4A1D0E7B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3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12964D9-5E0C-4457-B5AB-AB34E06959F3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8EA0894-9353-4BC5-A511-E4F5274BD29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361204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12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5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8A4AF0F6-FB5C-4BC5-A659-9CD062FBE36B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D9D2-5788-4497-A0B2-47C44ED2AC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93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1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1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A1BD3A4F-4FE2-4B7C-AA6E-1F870E668C49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41CA-F9EE-49C4-AC76-470EC78534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61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CB622DBB-C333-420D-8985-A8DDD4A971E8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0F73-F885-4212-8C91-39B7885500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856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931E-7798-4B17-A319-53555EB2A9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324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5EAB-8E1B-4718-BEFF-978AD83BC4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024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8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5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F53C-44EE-4888-B570-236D9050D5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75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8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5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8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5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B129-C31A-466B-A629-B8564582EB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5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AA63-7DDB-4361-9D97-AA2699BBE7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81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AF7A-8FA6-46A2-86BD-939B8E17F5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011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5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5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1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62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1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4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616A4E41-2A0C-4DEB-A77C-0CF135517132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5406-8BE9-4312-81A4-3175B0BD37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9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2792385-4114-41D1-B941-5755B7A88A57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ADA7A49-3EAD-47D0-BAF0-249BA926627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920235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D54D-A132-4CDB-8D9B-8A4A1D0E7B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195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6" y="4407006"/>
            <a:ext cx="10363200" cy="1362075"/>
          </a:xfrm>
        </p:spPr>
        <p:txBody>
          <a:bodyPr/>
          <a:lstStyle>
            <a:lvl1pPr algn="l">
              <a:defRPr sz="307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6" y="2906722"/>
            <a:ext cx="10363200" cy="1500187"/>
          </a:xfrm>
        </p:spPr>
        <p:txBody>
          <a:bodyPr anchor="b"/>
          <a:lstStyle>
            <a:lvl1pPr marL="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1pPr>
            <a:lvl2pPr marL="351845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703688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3pPr>
            <a:lvl4pPr marL="1055531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4pPr>
            <a:lvl5pPr marL="1407374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5pPr>
            <a:lvl6pPr marL="1759217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6pPr>
            <a:lvl7pPr marL="2111061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7pPr>
            <a:lvl8pPr marL="2462904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8pPr>
            <a:lvl9pPr marL="2814748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4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8A4AF0F6-FB5C-4BC5-A659-9CD062FBE36B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D9D2-5788-4497-A0B2-47C44ED2AC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924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5" y="1600214"/>
            <a:ext cx="5384800" cy="4525963"/>
          </a:xfrm>
        </p:spPr>
        <p:txBody>
          <a:bodyPr/>
          <a:lstStyle>
            <a:lvl1pPr>
              <a:defRPr sz="2155"/>
            </a:lvl1pPr>
            <a:lvl2pPr>
              <a:defRPr sz="1847"/>
            </a:lvl2pPr>
            <a:lvl3pPr>
              <a:defRPr sz="1539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14"/>
            <a:ext cx="5384800" cy="4525963"/>
          </a:xfrm>
        </p:spPr>
        <p:txBody>
          <a:bodyPr/>
          <a:lstStyle>
            <a:lvl1pPr>
              <a:defRPr sz="2155"/>
            </a:lvl1pPr>
            <a:lvl2pPr>
              <a:defRPr sz="1847"/>
            </a:lvl2pPr>
            <a:lvl3pPr>
              <a:defRPr sz="1539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4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A1BD3A4F-4FE2-4B7C-AA6E-1F870E668C49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41CA-F9EE-49C4-AC76-470EC78534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8190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9" y="1535115"/>
            <a:ext cx="5386916" cy="639762"/>
          </a:xfrm>
        </p:spPr>
        <p:txBody>
          <a:bodyPr>
            <a:normAutofit/>
          </a:bodyPr>
          <a:lstStyle>
            <a:lvl1pPr marL="0" indent="0">
              <a:buNone/>
              <a:defRPr sz="1539" b="1"/>
            </a:lvl1pPr>
            <a:lvl2pPr marL="351845" indent="0">
              <a:buNone/>
              <a:defRPr sz="1539" b="1"/>
            </a:lvl2pPr>
            <a:lvl3pPr marL="703688" indent="0">
              <a:buNone/>
              <a:defRPr sz="1385" b="1"/>
            </a:lvl3pPr>
            <a:lvl4pPr marL="1055531" indent="0">
              <a:buNone/>
              <a:defRPr sz="1231" b="1"/>
            </a:lvl4pPr>
            <a:lvl5pPr marL="1407374" indent="0">
              <a:buNone/>
              <a:defRPr sz="1231" b="1"/>
            </a:lvl5pPr>
            <a:lvl6pPr marL="1759217" indent="0">
              <a:buNone/>
              <a:defRPr sz="1231" b="1"/>
            </a:lvl6pPr>
            <a:lvl7pPr marL="2111061" indent="0">
              <a:buNone/>
              <a:defRPr sz="1231" b="1"/>
            </a:lvl7pPr>
            <a:lvl8pPr marL="2462904" indent="0">
              <a:buNone/>
              <a:defRPr sz="1231" b="1"/>
            </a:lvl8pPr>
            <a:lvl9pPr marL="2814748" indent="0">
              <a:buNone/>
              <a:defRPr sz="123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9" y="2174875"/>
            <a:ext cx="5386916" cy="3951288"/>
          </a:xfrm>
        </p:spPr>
        <p:txBody>
          <a:bodyPr>
            <a:normAutofit/>
          </a:bodyPr>
          <a:lstStyle>
            <a:lvl1pPr>
              <a:defRPr sz="1539"/>
            </a:lvl1pPr>
            <a:lvl2pPr>
              <a:defRPr sz="1385"/>
            </a:lvl2pPr>
            <a:lvl3pPr>
              <a:defRPr sz="1231"/>
            </a:lvl3pPr>
            <a:lvl4pPr>
              <a:defRPr sz="1077"/>
            </a:lvl4pPr>
            <a:lvl5pPr>
              <a:defRPr sz="1077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5"/>
            <a:ext cx="5389032" cy="639762"/>
          </a:xfrm>
        </p:spPr>
        <p:txBody>
          <a:bodyPr>
            <a:normAutofit/>
          </a:bodyPr>
          <a:lstStyle>
            <a:lvl1pPr marL="0" indent="0">
              <a:buNone/>
              <a:defRPr sz="1539" b="1"/>
            </a:lvl1pPr>
            <a:lvl2pPr marL="351845" indent="0">
              <a:buNone/>
              <a:defRPr sz="1539" b="1"/>
            </a:lvl2pPr>
            <a:lvl3pPr marL="703688" indent="0">
              <a:buNone/>
              <a:defRPr sz="1385" b="1"/>
            </a:lvl3pPr>
            <a:lvl4pPr marL="1055531" indent="0">
              <a:buNone/>
              <a:defRPr sz="1231" b="1"/>
            </a:lvl4pPr>
            <a:lvl5pPr marL="1407374" indent="0">
              <a:buNone/>
              <a:defRPr sz="1231" b="1"/>
            </a:lvl5pPr>
            <a:lvl6pPr marL="1759217" indent="0">
              <a:buNone/>
              <a:defRPr sz="1231" b="1"/>
            </a:lvl6pPr>
            <a:lvl7pPr marL="2111061" indent="0">
              <a:buNone/>
              <a:defRPr sz="1231" b="1"/>
            </a:lvl7pPr>
            <a:lvl8pPr marL="2462904" indent="0">
              <a:buNone/>
              <a:defRPr sz="1231" b="1"/>
            </a:lvl8pPr>
            <a:lvl9pPr marL="2814748" indent="0">
              <a:buNone/>
              <a:defRPr sz="12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2" cy="3951288"/>
          </a:xfrm>
        </p:spPr>
        <p:txBody>
          <a:bodyPr>
            <a:normAutofit/>
          </a:bodyPr>
          <a:lstStyle>
            <a:lvl1pPr>
              <a:defRPr sz="1539"/>
            </a:lvl1pPr>
            <a:lvl2pPr>
              <a:defRPr sz="1385"/>
            </a:lvl2pPr>
            <a:lvl3pPr>
              <a:defRPr sz="1231"/>
            </a:lvl3pPr>
            <a:lvl4pPr>
              <a:defRPr sz="1077"/>
            </a:lvl4pPr>
            <a:lvl5pPr>
              <a:defRPr sz="1077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4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CB622DBB-C333-420D-8985-A8DDD4A971E8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0F73-F885-4212-8C91-39B7885500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215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931E-7798-4B17-A319-53555EB2A9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0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5EAB-8E1B-4718-BEFF-978AD83BC4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193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15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5" y="273064"/>
            <a:ext cx="6815667" cy="5853113"/>
          </a:xfrm>
        </p:spPr>
        <p:txBody>
          <a:bodyPr/>
          <a:lstStyle>
            <a:lvl1pPr>
              <a:defRPr sz="2463"/>
            </a:lvl1pPr>
            <a:lvl2pPr>
              <a:defRPr sz="2155"/>
            </a:lvl2pPr>
            <a:lvl3pPr>
              <a:defRPr sz="1847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41"/>
            <a:ext cx="4011084" cy="4691063"/>
          </a:xfrm>
        </p:spPr>
        <p:txBody>
          <a:bodyPr/>
          <a:lstStyle>
            <a:lvl1pPr marL="0" indent="0">
              <a:buNone/>
              <a:defRPr sz="1077"/>
            </a:lvl1pPr>
            <a:lvl2pPr marL="351845" indent="0">
              <a:buNone/>
              <a:defRPr sz="924"/>
            </a:lvl2pPr>
            <a:lvl3pPr marL="703688" indent="0">
              <a:buNone/>
              <a:defRPr sz="771"/>
            </a:lvl3pPr>
            <a:lvl4pPr marL="1055531" indent="0">
              <a:buNone/>
              <a:defRPr sz="693"/>
            </a:lvl4pPr>
            <a:lvl5pPr marL="1407374" indent="0">
              <a:buNone/>
              <a:defRPr sz="693"/>
            </a:lvl5pPr>
            <a:lvl6pPr marL="1759217" indent="0">
              <a:buNone/>
              <a:defRPr sz="693"/>
            </a:lvl6pPr>
            <a:lvl7pPr marL="2111061" indent="0">
              <a:buNone/>
              <a:defRPr sz="693"/>
            </a:lvl7pPr>
            <a:lvl8pPr marL="2462904" indent="0">
              <a:buNone/>
              <a:defRPr sz="693"/>
            </a:lvl8pPr>
            <a:lvl9pPr marL="2814748" indent="0">
              <a:buNone/>
              <a:defRPr sz="6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F53C-44EE-4888-B570-236D9050D5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200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63"/>
            </a:lvl1pPr>
            <a:lvl2pPr marL="351845" indent="0">
              <a:buNone/>
              <a:defRPr sz="2155"/>
            </a:lvl2pPr>
            <a:lvl3pPr marL="703688" indent="0">
              <a:buNone/>
              <a:defRPr sz="1847"/>
            </a:lvl3pPr>
            <a:lvl4pPr marL="1055531" indent="0">
              <a:buNone/>
              <a:defRPr sz="1539"/>
            </a:lvl4pPr>
            <a:lvl5pPr marL="1407374" indent="0">
              <a:buNone/>
              <a:defRPr sz="1539"/>
            </a:lvl5pPr>
            <a:lvl6pPr marL="1759217" indent="0">
              <a:buNone/>
              <a:defRPr sz="1539"/>
            </a:lvl6pPr>
            <a:lvl7pPr marL="2111061" indent="0">
              <a:buNone/>
              <a:defRPr sz="1539"/>
            </a:lvl7pPr>
            <a:lvl8pPr marL="2462904" indent="0">
              <a:buNone/>
              <a:defRPr sz="1539"/>
            </a:lvl8pPr>
            <a:lvl9pPr marL="2814748" indent="0">
              <a:buNone/>
              <a:defRPr sz="153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1077"/>
            </a:lvl1pPr>
            <a:lvl2pPr marL="351845" indent="0">
              <a:buNone/>
              <a:defRPr sz="924"/>
            </a:lvl2pPr>
            <a:lvl3pPr marL="703688" indent="0">
              <a:buNone/>
              <a:defRPr sz="771"/>
            </a:lvl3pPr>
            <a:lvl4pPr marL="1055531" indent="0">
              <a:buNone/>
              <a:defRPr sz="693"/>
            </a:lvl4pPr>
            <a:lvl5pPr marL="1407374" indent="0">
              <a:buNone/>
              <a:defRPr sz="693"/>
            </a:lvl5pPr>
            <a:lvl6pPr marL="1759217" indent="0">
              <a:buNone/>
              <a:defRPr sz="693"/>
            </a:lvl6pPr>
            <a:lvl7pPr marL="2111061" indent="0">
              <a:buNone/>
              <a:defRPr sz="693"/>
            </a:lvl7pPr>
            <a:lvl8pPr marL="2462904" indent="0">
              <a:buNone/>
              <a:defRPr sz="693"/>
            </a:lvl8pPr>
            <a:lvl9pPr marL="2814748" indent="0">
              <a:buNone/>
              <a:defRPr sz="6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B129-C31A-466B-A629-B8564582EB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649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AA63-7DDB-4361-9D97-AA2699BBE7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4729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16" y="274676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AF7A-8FA6-46A2-86BD-939B8E17F5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27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FE9093F-F86F-427F-90DB-6966D80B6D92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1AA0CE6F-9697-43BE-A74F-48D1DC92481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700706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CAA1D30-9A8C-46E0-AB12-E68D7B7B3C36}" type="datetime1">
              <a:rPr lang="en-US" altLang="es-CL" smtClean="0">
                <a:solidFill>
                  <a:prstClr val="black"/>
                </a:solidFill>
              </a:rPr>
              <a:pPr>
                <a:defRPr/>
              </a:pPr>
              <a:t>5/8/2019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DA7E-F40C-44ED-A1F8-0CE2578B6EF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5048310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03FE-7CD6-4A0E-9B74-96DD4A3BA92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512144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E57ED47-A6D1-4FCD-90AC-E37948E4583E}" type="datetime1">
              <a:rPr lang="en-US" altLang="es-CL" smtClean="0">
                <a:solidFill>
                  <a:prstClr val="black"/>
                </a:solidFill>
              </a:rPr>
              <a:pPr>
                <a:defRPr/>
              </a:pPr>
              <a:t>5/8/2019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856B-5993-47EF-997C-FCA65402480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494654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5DA5E0A-963F-47B3-8FE2-12D5C52C5DCB}" type="datetime1">
              <a:rPr lang="en-US" altLang="es-CL" smtClean="0">
                <a:solidFill>
                  <a:prstClr val="black"/>
                </a:solidFill>
              </a:rPr>
              <a:pPr>
                <a:defRPr/>
              </a:pPr>
              <a:t>5/8/2019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009D-7AEF-4F5B-8323-D8B8866D54C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3434256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E21E27F-908B-4E6E-90EA-E72723AD05F6}" type="datetime1">
              <a:rPr lang="en-US" altLang="es-CL" smtClean="0">
                <a:solidFill>
                  <a:prstClr val="black"/>
                </a:solidFill>
              </a:rPr>
              <a:pPr>
                <a:defRPr/>
              </a:pPr>
              <a:t>5/8/2019</a:t>
            </a:fld>
            <a:endParaRPr lang="en-US" altLang="es-C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BE8C-8D26-4322-A87D-8C1EB1E1DD1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780394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76E9-2887-45AF-8B64-C81C1566189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834126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93EF4-42D5-476F-AF4F-CC531A04F7C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031433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3A08-F6F7-477B-9319-A8B4985EEFC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374959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902F-9DCF-41A7-B995-36B0A6C5960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62117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2F5A-DB88-4E25-82AF-883F54B4E3A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9747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5" y="274649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CE05FB2-1E90-4D8E-91E5-C75825F74873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F9EABEA-1484-482C-8616-E56D2CE3E1D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2483597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6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D22F-AD57-4D12-9828-830D37B1E04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1423970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51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5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1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62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1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46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616A4E41-2A0C-4DEB-A77C-0CF135517132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5406-8BE9-4312-81A4-3175B0BD37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482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D54D-A132-4CDB-8D9B-8A4A1D0E7B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0041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91"/>
            <a:ext cx="10363200" cy="1362075"/>
          </a:xfrm>
        </p:spPr>
        <p:txBody>
          <a:bodyPr/>
          <a:lstStyle>
            <a:lvl1pPr algn="l">
              <a:defRPr sz="307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1pPr>
            <a:lvl2pPr marL="351845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703688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3pPr>
            <a:lvl4pPr marL="1055531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4pPr>
            <a:lvl5pPr marL="1407374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5pPr>
            <a:lvl6pPr marL="1759217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6pPr>
            <a:lvl7pPr marL="2111061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7pPr>
            <a:lvl8pPr marL="2462904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8pPr>
            <a:lvl9pPr marL="2814748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46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8A4AF0F6-FB5C-4BC5-A659-9CD062FBE36B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D9D2-5788-4497-A0B2-47C44ED2AC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675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14"/>
            <a:ext cx="5384800" cy="4525963"/>
          </a:xfrm>
        </p:spPr>
        <p:txBody>
          <a:bodyPr/>
          <a:lstStyle>
            <a:lvl1pPr>
              <a:defRPr sz="2155"/>
            </a:lvl1pPr>
            <a:lvl2pPr>
              <a:defRPr sz="1847"/>
            </a:lvl2pPr>
            <a:lvl3pPr>
              <a:defRPr sz="1539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14"/>
            <a:ext cx="5384800" cy="4525963"/>
          </a:xfrm>
        </p:spPr>
        <p:txBody>
          <a:bodyPr/>
          <a:lstStyle>
            <a:lvl1pPr>
              <a:defRPr sz="2155"/>
            </a:lvl1pPr>
            <a:lvl2pPr>
              <a:defRPr sz="1847"/>
            </a:lvl2pPr>
            <a:lvl3pPr>
              <a:defRPr sz="1539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46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A1BD3A4F-4FE2-4B7C-AA6E-1F870E668C49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41CA-F9EE-49C4-AC76-470EC78534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819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9" y="1535115"/>
            <a:ext cx="5386916" cy="639762"/>
          </a:xfrm>
        </p:spPr>
        <p:txBody>
          <a:bodyPr>
            <a:normAutofit/>
          </a:bodyPr>
          <a:lstStyle>
            <a:lvl1pPr marL="0" indent="0">
              <a:buNone/>
              <a:defRPr sz="1539" b="1"/>
            </a:lvl1pPr>
            <a:lvl2pPr marL="351845" indent="0">
              <a:buNone/>
              <a:defRPr sz="1539" b="1"/>
            </a:lvl2pPr>
            <a:lvl3pPr marL="703688" indent="0">
              <a:buNone/>
              <a:defRPr sz="1385" b="1"/>
            </a:lvl3pPr>
            <a:lvl4pPr marL="1055531" indent="0">
              <a:buNone/>
              <a:defRPr sz="1231" b="1"/>
            </a:lvl4pPr>
            <a:lvl5pPr marL="1407374" indent="0">
              <a:buNone/>
              <a:defRPr sz="1231" b="1"/>
            </a:lvl5pPr>
            <a:lvl6pPr marL="1759217" indent="0">
              <a:buNone/>
              <a:defRPr sz="1231" b="1"/>
            </a:lvl6pPr>
            <a:lvl7pPr marL="2111061" indent="0">
              <a:buNone/>
              <a:defRPr sz="1231" b="1"/>
            </a:lvl7pPr>
            <a:lvl8pPr marL="2462904" indent="0">
              <a:buNone/>
              <a:defRPr sz="1231" b="1"/>
            </a:lvl8pPr>
            <a:lvl9pPr marL="2814748" indent="0">
              <a:buNone/>
              <a:defRPr sz="123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9" y="2174875"/>
            <a:ext cx="5386916" cy="3951288"/>
          </a:xfrm>
        </p:spPr>
        <p:txBody>
          <a:bodyPr>
            <a:normAutofit/>
          </a:bodyPr>
          <a:lstStyle>
            <a:lvl1pPr>
              <a:defRPr sz="1539"/>
            </a:lvl1pPr>
            <a:lvl2pPr>
              <a:defRPr sz="1385"/>
            </a:lvl2pPr>
            <a:lvl3pPr>
              <a:defRPr sz="1231"/>
            </a:lvl3pPr>
            <a:lvl4pPr>
              <a:defRPr sz="1077"/>
            </a:lvl4pPr>
            <a:lvl5pPr>
              <a:defRPr sz="1077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5"/>
            <a:ext cx="5389032" cy="639762"/>
          </a:xfrm>
        </p:spPr>
        <p:txBody>
          <a:bodyPr>
            <a:normAutofit/>
          </a:bodyPr>
          <a:lstStyle>
            <a:lvl1pPr marL="0" indent="0">
              <a:buNone/>
              <a:defRPr sz="1539" b="1"/>
            </a:lvl1pPr>
            <a:lvl2pPr marL="351845" indent="0">
              <a:buNone/>
              <a:defRPr sz="1539" b="1"/>
            </a:lvl2pPr>
            <a:lvl3pPr marL="703688" indent="0">
              <a:buNone/>
              <a:defRPr sz="1385" b="1"/>
            </a:lvl3pPr>
            <a:lvl4pPr marL="1055531" indent="0">
              <a:buNone/>
              <a:defRPr sz="1231" b="1"/>
            </a:lvl4pPr>
            <a:lvl5pPr marL="1407374" indent="0">
              <a:buNone/>
              <a:defRPr sz="1231" b="1"/>
            </a:lvl5pPr>
            <a:lvl6pPr marL="1759217" indent="0">
              <a:buNone/>
              <a:defRPr sz="1231" b="1"/>
            </a:lvl6pPr>
            <a:lvl7pPr marL="2111061" indent="0">
              <a:buNone/>
              <a:defRPr sz="1231" b="1"/>
            </a:lvl7pPr>
            <a:lvl8pPr marL="2462904" indent="0">
              <a:buNone/>
              <a:defRPr sz="1231" b="1"/>
            </a:lvl8pPr>
            <a:lvl9pPr marL="2814748" indent="0">
              <a:buNone/>
              <a:defRPr sz="12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2" cy="3951288"/>
          </a:xfrm>
        </p:spPr>
        <p:txBody>
          <a:bodyPr>
            <a:normAutofit/>
          </a:bodyPr>
          <a:lstStyle>
            <a:lvl1pPr>
              <a:defRPr sz="1539"/>
            </a:lvl1pPr>
            <a:lvl2pPr>
              <a:defRPr sz="1385"/>
            </a:lvl2pPr>
            <a:lvl3pPr>
              <a:defRPr sz="1231"/>
            </a:lvl3pPr>
            <a:lvl4pPr>
              <a:defRPr sz="1077"/>
            </a:lvl4pPr>
            <a:lvl5pPr>
              <a:defRPr sz="1077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46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CB622DBB-C333-420D-8985-A8DDD4A971E8}" type="datetime1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5/8/2019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0F73-F885-4212-8C91-39B7885500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0169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931E-7798-4B17-A319-53555EB2A9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723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5EAB-8E1B-4718-BEFF-978AD83BC4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783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15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4"/>
            <a:ext cx="6815667" cy="5853113"/>
          </a:xfrm>
        </p:spPr>
        <p:txBody>
          <a:bodyPr/>
          <a:lstStyle>
            <a:lvl1pPr>
              <a:defRPr sz="2463"/>
            </a:lvl1pPr>
            <a:lvl2pPr>
              <a:defRPr sz="2155"/>
            </a:lvl2pPr>
            <a:lvl3pPr>
              <a:defRPr sz="1847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41"/>
            <a:ext cx="4011084" cy="4691063"/>
          </a:xfrm>
        </p:spPr>
        <p:txBody>
          <a:bodyPr/>
          <a:lstStyle>
            <a:lvl1pPr marL="0" indent="0">
              <a:buNone/>
              <a:defRPr sz="1077"/>
            </a:lvl1pPr>
            <a:lvl2pPr marL="351845" indent="0">
              <a:buNone/>
              <a:defRPr sz="924"/>
            </a:lvl2pPr>
            <a:lvl3pPr marL="703688" indent="0">
              <a:buNone/>
              <a:defRPr sz="771"/>
            </a:lvl3pPr>
            <a:lvl4pPr marL="1055531" indent="0">
              <a:buNone/>
              <a:defRPr sz="693"/>
            </a:lvl4pPr>
            <a:lvl5pPr marL="1407374" indent="0">
              <a:buNone/>
              <a:defRPr sz="693"/>
            </a:lvl5pPr>
            <a:lvl6pPr marL="1759217" indent="0">
              <a:buNone/>
              <a:defRPr sz="693"/>
            </a:lvl6pPr>
            <a:lvl7pPr marL="2111061" indent="0">
              <a:buNone/>
              <a:defRPr sz="693"/>
            </a:lvl7pPr>
            <a:lvl8pPr marL="2462904" indent="0">
              <a:buNone/>
              <a:defRPr sz="693"/>
            </a:lvl8pPr>
            <a:lvl9pPr marL="2814748" indent="0">
              <a:buNone/>
              <a:defRPr sz="6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F53C-44EE-4888-B570-236D9050D5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80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63"/>
            </a:lvl1pPr>
            <a:lvl2pPr marL="351845" indent="0">
              <a:buNone/>
              <a:defRPr sz="2155"/>
            </a:lvl2pPr>
            <a:lvl3pPr marL="703688" indent="0">
              <a:buNone/>
              <a:defRPr sz="1847"/>
            </a:lvl3pPr>
            <a:lvl4pPr marL="1055531" indent="0">
              <a:buNone/>
              <a:defRPr sz="1539"/>
            </a:lvl4pPr>
            <a:lvl5pPr marL="1407374" indent="0">
              <a:buNone/>
              <a:defRPr sz="1539"/>
            </a:lvl5pPr>
            <a:lvl6pPr marL="1759217" indent="0">
              <a:buNone/>
              <a:defRPr sz="1539"/>
            </a:lvl6pPr>
            <a:lvl7pPr marL="2111061" indent="0">
              <a:buNone/>
              <a:defRPr sz="1539"/>
            </a:lvl7pPr>
            <a:lvl8pPr marL="2462904" indent="0">
              <a:buNone/>
              <a:defRPr sz="1539"/>
            </a:lvl8pPr>
            <a:lvl9pPr marL="2814748" indent="0">
              <a:buNone/>
              <a:defRPr sz="153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1077"/>
            </a:lvl1pPr>
            <a:lvl2pPr marL="351845" indent="0">
              <a:buNone/>
              <a:defRPr sz="924"/>
            </a:lvl2pPr>
            <a:lvl3pPr marL="703688" indent="0">
              <a:buNone/>
              <a:defRPr sz="771"/>
            </a:lvl3pPr>
            <a:lvl4pPr marL="1055531" indent="0">
              <a:buNone/>
              <a:defRPr sz="693"/>
            </a:lvl4pPr>
            <a:lvl5pPr marL="1407374" indent="0">
              <a:buNone/>
              <a:defRPr sz="693"/>
            </a:lvl5pPr>
            <a:lvl6pPr marL="1759217" indent="0">
              <a:buNone/>
              <a:defRPr sz="693"/>
            </a:lvl6pPr>
            <a:lvl7pPr marL="2111061" indent="0">
              <a:buNone/>
              <a:defRPr sz="693"/>
            </a:lvl7pPr>
            <a:lvl8pPr marL="2462904" indent="0">
              <a:buNone/>
              <a:defRPr sz="693"/>
            </a:lvl8pPr>
            <a:lvl9pPr marL="2814748" indent="0">
              <a:buNone/>
              <a:defRPr sz="6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B129-C31A-466B-A629-B8564582EB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31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D730CFC-64B3-4D55-9AC0-36BF03474E95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03022-CBFE-4E65-94CC-51EB6C83FCF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0832575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AA63-7DDB-4361-9D97-AA2699BBE7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238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13" y="274676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AF7A-8FA6-46A2-86BD-939B8E17F5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633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4" y="6356506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2401803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7054061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8" y="4406910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8" y="2906715"/>
            <a:ext cx="103632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5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0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2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10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39995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81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4" y="6356506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6453025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799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799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4" y="6356506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1986119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50" indent="0">
              <a:buNone/>
              <a:defRPr sz="1500" b="1"/>
            </a:lvl2pPr>
            <a:lvl3pPr marL="685703" indent="0">
              <a:buNone/>
              <a:defRPr sz="1351" b="1"/>
            </a:lvl3pPr>
            <a:lvl4pPr marL="1028554" indent="0">
              <a:buNone/>
              <a:defRPr sz="1200" b="1"/>
            </a:lvl4pPr>
            <a:lvl5pPr marL="1371404" indent="0">
              <a:buNone/>
              <a:defRPr sz="1200" b="1"/>
            </a:lvl5pPr>
            <a:lvl6pPr marL="1714257" indent="0">
              <a:buNone/>
              <a:defRPr sz="1200" b="1"/>
            </a:lvl6pPr>
            <a:lvl7pPr marL="2057107" indent="0">
              <a:buNone/>
              <a:defRPr sz="1200" b="1"/>
            </a:lvl7pPr>
            <a:lvl8pPr marL="2399959" indent="0">
              <a:buNone/>
              <a:defRPr sz="1200" b="1"/>
            </a:lvl8pPr>
            <a:lvl9pPr marL="274281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1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50" indent="0">
              <a:buNone/>
              <a:defRPr sz="1500" b="1"/>
            </a:lvl2pPr>
            <a:lvl3pPr marL="685703" indent="0">
              <a:buNone/>
              <a:defRPr sz="1351" b="1"/>
            </a:lvl3pPr>
            <a:lvl4pPr marL="1028554" indent="0">
              <a:buNone/>
              <a:defRPr sz="1200" b="1"/>
            </a:lvl4pPr>
            <a:lvl5pPr marL="1371404" indent="0">
              <a:buNone/>
              <a:defRPr sz="1200" b="1"/>
            </a:lvl5pPr>
            <a:lvl6pPr marL="1714257" indent="0">
              <a:buNone/>
              <a:defRPr sz="1200" b="1"/>
            </a:lvl6pPr>
            <a:lvl7pPr marL="2057107" indent="0">
              <a:buNone/>
              <a:defRPr sz="1200" b="1"/>
            </a:lvl7pPr>
            <a:lvl8pPr marL="2399959" indent="0">
              <a:buNone/>
              <a:defRPr sz="1200" b="1"/>
            </a:lvl8pPr>
            <a:lvl9pPr marL="27428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81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4" y="6356506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0414584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805547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0953736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68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99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7"/>
            <a:ext cx="4011084" cy="4691062"/>
          </a:xfrm>
        </p:spPr>
        <p:txBody>
          <a:bodyPr/>
          <a:lstStyle>
            <a:lvl1pPr marL="0" indent="0">
              <a:buNone/>
              <a:defRPr sz="1051"/>
            </a:lvl1pPr>
            <a:lvl2pPr marL="342850" indent="0">
              <a:buNone/>
              <a:defRPr sz="900"/>
            </a:lvl2pPr>
            <a:lvl3pPr marL="685703" indent="0">
              <a:buNone/>
              <a:defRPr sz="751"/>
            </a:lvl3pPr>
            <a:lvl4pPr marL="1028554" indent="0">
              <a:buNone/>
              <a:defRPr sz="675"/>
            </a:lvl4pPr>
            <a:lvl5pPr marL="1371404" indent="0">
              <a:buNone/>
              <a:defRPr sz="675"/>
            </a:lvl5pPr>
            <a:lvl6pPr marL="1714257" indent="0">
              <a:buNone/>
              <a:defRPr sz="675"/>
            </a:lvl6pPr>
            <a:lvl7pPr marL="2057107" indent="0">
              <a:buNone/>
              <a:defRPr sz="675"/>
            </a:lvl7pPr>
            <a:lvl8pPr marL="2399959" indent="0">
              <a:buNone/>
              <a:defRPr sz="675"/>
            </a:lvl8pPr>
            <a:lvl9pPr marL="274281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3786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E4CEC8-3A26-4B95-82AA-62C47251229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4009726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1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0" indent="0">
              <a:buNone/>
              <a:defRPr sz="2100"/>
            </a:lvl2pPr>
            <a:lvl3pPr marL="685703" indent="0">
              <a:buNone/>
              <a:defRPr sz="1799"/>
            </a:lvl3pPr>
            <a:lvl4pPr marL="1028554" indent="0">
              <a:buNone/>
              <a:defRPr sz="1500"/>
            </a:lvl4pPr>
            <a:lvl5pPr marL="1371404" indent="0">
              <a:buNone/>
              <a:defRPr sz="1500"/>
            </a:lvl5pPr>
            <a:lvl6pPr marL="1714257" indent="0">
              <a:buNone/>
              <a:defRPr sz="1500"/>
            </a:lvl6pPr>
            <a:lvl7pPr marL="2057107" indent="0">
              <a:buNone/>
              <a:defRPr sz="1500"/>
            </a:lvl7pPr>
            <a:lvl8pPr marL="2399959" indent="0">
              <a:buNone/>
              <a:defRPr sz="1500"/>
            </a:lvl8pPr>
            <a:lvl9pPr marL="2742811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50" indent="0">
              <a:buNone/>
              <a:defRPr sz="900"/>
            </a:lvl2pPr>
            <a:lvl3pPr marL="685703" indent="0">
              <a:buNone/>
              <a:defRPr sz="751"/>
            </a:lvl3pPr>
            <a:lvl4pPr marL="1028554" indent="0">
              <a:buNone/>
              <a:defRPr sz="675"/>
            </a:lvl4pPr>
            <a:lvl5pPr marL="1371404" indent="0">
              <a:buNone/>
              <a:defRPr sz="675"/>
            </a:lvl5pPr>
            <a:lvl6pPr marL="1714257" indent="0">
              <a:buNone/>
              <a:defRPr sz="675"/>
            </a:lvl6pPr>
            <a:lvl7pPr marL="2057107" indent="0">
              <a:buNone/>
              <a:defRPr sz="675"/>
            </a:lvl7pPr>
            <a:lvl8pPr marL="2399959" indent="0">
              <a:buNone/>
              <a:defRPr sz="675"/>
            </a:lvl8pPr>
            <a:lvl9pPr marL="274281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654013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7062020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55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55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035589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" y="5760"/>
            <a:ext cx="11472597" cy="542924"/>
          </a:xfrm>
        </p:spPr>
        <p:txBody>
          <a:bodyPr/>
          <a:lstStyle>
            <a:lvl1pPr marL="179325" indent="0" algn="l">
              <a:defRPr sz="2799" b="1" cap="all" baseline="0"/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5361" y="980742"/>
            <a:ext cx="11499187" cy="5184577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143350" y="6444059"/>
            <a:ext cx="119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prstClr val="black"/>
                </a:solidFill>
                <a:latin typeface="Calibri"/>
              </a:rPr>
              <a:t>Elaborado para:</a:t>
            </a:r>
          </a:p>
        </p:txBody>
      </p:sp>
      <p:pic>
        <p:nvPicPr>
          <p:cNvPr id="9" name="13 Imagen" descr="Datavoz-2x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2607" y="5760"/>
            <a:ext cx="723900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www.supersalud.gob.cl/normativa/571/channels-4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07" y="6298672"/>
            <a:ext cx="1278660" cy="58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Marcador de texto"/>
          <p:cNvSpPr>
            <a:spLocks noGrp="1"/>
          </p:cNvSpPr>
          <p:nvPr>
            <p:ph type="body" idx="13"/>
          </p:nvPr>
        </p:nvSpPr>
        <p:spPr>
          <a:xfrm>
            <a:off x="9" y="548687"/>
            <a:ext cx="12191997" cy="28803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174565" indent="0" algn="l">
              <a:buNone/>
              <a:defRPr sz="1400" b="0">
                <a:solidFill>
                  <a:schemeClr val="tx1"/>
                </a:solidFill>
                <a:effectLst/>
              </a:defRPr>
            </a:lvl1pPr>
            <a:lvl2pPr marL="457039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9596325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5300539-6FCF-4F4B-B0BD-224A73631A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7634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5BC30A1-8B74-4F3D-B6F6-D3836F3532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374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 defTabSz="914354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3" y="6527807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  <a:cs typeface="ヒラギノ角ゴ Pro W3"/>
              </a:defRPr>
            </a:lvl1pPr>
          </a:lstStyle>
          <a:p>
            <a:pPr defTabSz="914354" eaLnBrk="1" hangingPunct="1"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B071E1B-F10F-456D-87DB-2FDBA19520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592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6F6B463D-A0A9-4464-BB17-4CFA0DDB3E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676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 defTabSz="914354" eaLnBrk="1" hangingPunct="1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403" y="6527807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  <a:cs typeface="ヒラギノ角ゴ Pro W3"/>
              </a:defRPr>
            </a:lvl1pPr>
          </a:lstStyle>
          <a:p>
            <a:pPr defTabSz="914354" eaLnBrk="1" hangingPunct="1"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1A5100B-BD66-41E0-BC2A-6472A50467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618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A5131C9-54AE-4509-8ED5-0A1ECA8FAA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3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F22533E-E92C-4BB5-A1D9-9AE6304FDBC5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11DE5-DFED-441A-BF9B-E4EC3AB738C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974765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7E8B9722-5B45-4481-B4BE-4627CFA5CD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2C92ECA-5146-48F6-B61A-C1CF70B401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944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7629F08-8A20-442A-ADE3-ED5016F720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8971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0E0F74B-A453-402A-B26E-C9423703EE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22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6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677F212-F5C9-4686-B882-9E4C3B2653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385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62229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456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08164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72" y="258249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26918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3" y="5"/>
            <a:ext cx="2711025" cy="2033269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72" y="258249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1478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EA0C8C5-6555-431F-B003-D71EA74A72FA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2D0-88D4-4C78-8503-68A03A33FBE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0464638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3" y="2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4989" y="158240"/>
            <a:ext cx="358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prstClr val="white">
                    <a:lumMod val="75000"/>
                  </a:prstClr>
                </a:solidFill>
                <a:latin typeface="Calibri"/>
              </a:rPr>
              <a:t>Imagen Referencial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72" y="258249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39606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3" y="2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4989" y="158240"/>
            <a:ext cx="358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prstClr val="white">
                    <a:lumMod val="75000"/>
                  </a:prstClr>
                </a:solidFill>
                <a:latin typeface="Calibri"/>
              </a:rPr>
              <a:t>Imagen Referencial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72" y="258249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3066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72" y="258249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72" y="3623728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13171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3" y="2130433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EB44-2A32-4960-B327-CD6668A1D1BC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A1CC-E5F6-4557-87DB-194BF0D3CBD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5194480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5B11-C745-4FA1-8436-5CCFC5FCB34C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52F4-7DC1-4288-9773-871C5C08E6D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7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0598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1FD9-B0CB-4355-865A-7E97D6401D68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5C1BC-DF7F-463A-8D9A-6B240C4F87C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7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9585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9053-573F-444A-A302-B4777F4BC7E6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2269-A44B-4D20-BC02-22749163E76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8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74512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3" y="15351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2FFC-CADE-4AA2-9C18-1FAF43CEFA6C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E858-A541-442A-ACEF-4A69C376C4F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24134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58D3-49FA-4303-88FF-AB30FA19ED0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79FD-D308-4B8E-BB19-3B7C5B7D8E9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6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0248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3474-C71F-43C5-ADA8-2C9DF6831412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A5A4-AFDB-474A-9ED5-A00D720C180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29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D5918E4-A71D-417D-A4A4-D6F7AA824BA3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3C383-5FA9-4E52-B44A-988574BCAFA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7585283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C645-2590-481D-868A-F9BD2D0D02F2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E6E3-70CC-4E26-AB20-D4DFFBC0AA9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8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2422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51953-F773-4EBF-B846-9B51DCE5073C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9B21-1659-482A-ADD5-4B942F5BF84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8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30276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99AD-2099-436D-8216-4E671B5138AB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1D9F-1D49-498F-8D2A-EC8BB0D5BB8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7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5977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5" y="274646"/>
            <a:ext cx="2743201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6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6F9D-E405-4F97-8A44-9566EDE3D92D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0BF59-6DCE-4A9D-8D17-213D5343CD9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pic>
        <p:nvPicPr>
          <p:cNvPr id="7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69429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325500"/>
      </p:ext>
    </p:extLst>
  </p:cSld>
  <p:clrMapOvr>
    <a:masterClrMapping/>
  </p:clrMapOvr>
  <p:transition spd="med" advClick="0" advTm="2000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4" y="6356506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9686505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7424626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8" y="4406910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8" y="2906715"/>
            <a:ext cx="103632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5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0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2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10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39995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81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4" y="6356506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0349830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799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799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4" y="6356506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5939924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50" indent="0">
              <a:buNone/>
              <a:defRPr sz="1500" b="1"/>
            </a:lvl2pPr>
            <a:lvl3pPr marL="685703" indent="0">
              <a:buNone/>
              <a:defRPr sz="1351" b="1"/>
            </a:lvl3pPr>
            <a:lvl4pPr marL="1028554" indent="0">
              <a:buNone/>
              <a:defRPr sz="1200" b="1"/>
            </a:lvl4pPr>
            <a:lvl5pPr marL="1371404" indent="0">
              <a:buNone/>
              <a:defRPr sz="1200" b="1"/>
            </a:lvl5pPr>
            <a:lvl6pPr marL="1714257" indent="0">
              <a:buNone/>
              <a:defRPr sz="1200" b="1"/>
            </a:lvl6pPr>
            <a:lvl7pPr marL="2057107" indent="0">
              <a:buNone/>
              <a:defRPr sz="1200" b="1"/>
            </a:lvl7pPr>
            <a:lvl8pPr marL="2399959" indent="0">
              <a:buNone/>
              <a:defRPr sz="1200" b="1"/>
            </a:lvl8pPr>
            <a:lvl9pPr marL="274281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1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50" indent="0">
              <a:buNone/>
              <a:defRPr sz="1500" b="1"/>
            </a:lvl2pPr>
            <a:lvl3pPr marL="685703" indent="0">
              <a:buNone/>
              <a:defRPr sz="1351" b="1"/>
            </a:lvl3pPr>
            <a:lvl4pPr marL="1028554" indent="0">
              <a:buNone/>
              <a:defRPr sz="1200" b="1"/>
            </a:lvl4pPr>
            <a:lvl5pPr marL="1371404" indent="0">
              <a:buNone/>
              <a:defRPr sz="1200" b="1"/>
            </a:lvl5pPr>
            <a:lvl6pPr marL="1714257" indent="0">
              <a:buNone/>
              <a:defRPr sz="1200" b="1"/>
            </a:lvl6pPr>
            <a:lvl7pPr marL="2057107" indent="0">
              <a:buNone/>
              <a:defRPr sz="1200" b="1"/>
            </a:lvl7pPr>
            <a:lvl8pPr marL="2399959" indent="0">
              <a:buNone/>
              <a:defRPr sz="1200" b="1"/>
            </a:lvl8pPr>
            <a:lvl9pPr marL="27428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81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4" y="6356506"/>
            <a:ext cx="2844800" cy="363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90821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2C7E9C-4E56-4590-ACD6-1F984B2D625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4304999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121993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0751843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68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99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7"/>
            <a:ext cx="4011084" cy="4691062"/>
          </a:xfrm>
        </p:spPr>
        <p:txBody>
          <a:bodyPr/>
          <a:lstStyle>
            <a:lvl1pPr marL="0" indent="0">
              <a:buNone/>
              <a:defRPr sz="1051"/>
            </a:lvl1pPr>
            <a:lvl2pPr marL="342850" indent="0">
              <a:buNone/>
              <a:defRPr sz="900"/>
            </a:lvl2pPr>
            <a:lvl3pPr marL="685703" indent="0">
              <a:buNone/>
              <a:defRPr sz="751"/>
            </a:lvl3pPr>
            <a:lvl4pPr marL="1028554" indent="0">
              <a:buNone/>
              <a:defRPr sz="675"/>
            </a:lvl4pPr>
            <a:lvl5pPr marL="1371404" indent="0">
              <a:buNone/>
              <a:defRPr sz="675"/>
            </a:lvl5pPr>
            <a:lvl6pPr marL="1714257" indent="0">
              <a:buNone/>
              <a:defRPr sz="675"/>
            </a:lvl6pPr>
            <a:lvl7pPr marL="2057107" indent="0">
              <a:buNone/>
              <a:defRPr sz="675"/>
            </a:lvl7pPr>
            <a:lvl8pPr marL="2399959" indent="0">
              <a:buNone/>
              <a:defRPr sz="675"/>
            </a:lvl8pPr>
            <a:lvl9pPr marL="274281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884901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1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0" indent="0">
              <a:buNone/>
              <a:defRPr sz="2100"/>
            </a:lvl2pPr>
            <a:lvl3pPr marL="685703" indent="0">
              <a:buNone/>
              <a:defRPr sz="1799"/>
            </a:lvl3pPr>
            <a:lvl4pPr marL="1028554" indent="0">
              <a:buNone/>
              <a:defRPr sz="1500"/>
            </a:lvl4pPr>
            <a:lvl5pPr marL="1371404" indent="0">
              <a:buNone/>
              <a:defRPr sz="1500"/>
            </a:lvl5pPr>
            <a:lvl6pPr marL="1714257" indent="0">
              <a:buNone/>
              <a:defRPr sz="1500"/>
            </a:lvl6pPr>
            <a:lvl7pPr marL="2057107" indent="0">
              <a:buNone/>
              <a:defRPr sz="1500"/>
            </a:lvl7pPr>
            <a:lvl8pPr marL="2399959" indent="0">
              <a:buNone/>
              <a:defRPr sz="1500"/>
            </a:lvl8pPr>
            <a:lvl9pPr marL="2742811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50" indent="0">
              <a:buNone/>
              <a:defRPr sz="900"/>
            </a:lvl2pPr>
            <a:lvl3pPr marL="685703" indent="0">
              <a:buNone/>
              <a:defRPr sz="751"/>
            </a:lvl3pPr>
            <a:lvl4pPr marL="1028554" indent="0">
              <a:buNone/>
              <a:defRPr sz="675"/>
            </a:lvl4pPr>
            <a:lvl5pPr marL="1371404" indent="0">
              <a:buNone/>
              <a:defRPr sz="675"/>
            </a:lvl5pPr>
            <a:lvl6pPr marL="1714257" indent="0">
              <a:buNone/>
              <a:defRPr sz="675"/>
            </a:lvl6pPr>
            <a:lvl7pPr marL="2057107" indent="0">
              <a:buNone/>
              <a:defRPr sz="675"/>
            </a:lvl7pPr>
            <a:lvl8pPr marL="2399959" indent="0">
              <a:buNone/>
              <a:defRPr sz="675"/>
            </a:lvl8pPr>
            <a:lvl9pPr marL="274281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6320222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7226470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55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55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245009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" y="5760"/>
            <a:ext cx="11472597" cy="542924"/>
          </a:xfrm>
        </p:spPr>
        <p:txBody>
          <a:bodyPr/>
          <a:lstStyle>
            <a:lvl1pPr marL="179325" indent="0" algn="l">
              <a:defRPr sz="2799" b="1" cap="all" baseline="0"/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5361" y="980742"/>
            <a:ext cx="11499187" cy="5184577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4C57-CD4D-4B17-9125-796D96B2B50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143350" y="6444059"/>
            <a:ext cx="119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prstClr val="black"/>
                </a:solidFill>
                <a:latin typeface="Calibri"/>
              </a:rPr>
              <a:t>Elaborado para:</a:t>
            </a:r>
          </a:p>
        </p:txBody>
      </p:sp>
      <p:pic>
        <p:nvPicPr>
          <p:cNvPr id="9" name="13 Imagen" descr="Datavoz-2x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2607" y="5760"/>
            <a:ext cx="723900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www.supersalud.gob.cl/normativa/571/channels-4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07" y="6298672"/>
            <a:ext cx="1278660" cy="58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Marcador de texto"/>
          <p:cNvSpPr>
            <a:spLocks noGrp="1"/>
          </p:cNvSpPr>
          <p:nvPr>
            <p:ph type="body" idx="13"/>
          </p:nvPr>
        </p:nvSpPr>
        <p:spPr>
          <a:xfrm>
            <a:off x="9" y="548687"/>
            <a:ext cx="12191997" cy="28803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174565" indent="0" algn="l">
              <a:buNone/>
              <a:defRPr sz="1400" b="0">
                <a:solidFill>
                  <a:schemeClr val="tx1"/>
                </a:solidFill>
                <a:effectLst/>
              </a:defRPr>
            </a:lvl1pPr>
            <a:lvl2pPr marL="457039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33113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3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B93B7-E296-8B48-AAB9-CD63D701E7C4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53646614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30630C-FA46-B34A-8A3A-D7938B3DE298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88161081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914354"/>
            <a:fld id="{204F4A47-D9FC-4D41-AA7F-D12B3B2898A6}" type="datetimeFigureOut">
              <a:rPr lang="es-CL" altLang="es-ES_tradnl" smtClean="0">
                <a:solidFill>
                  <a:prstClr val="black"/>
                </a:solidFill>
              </a:rPr>
              <a:pPr defTabSz="914354"/>
              <a:t>08-05-2019</a:t>
            </a:fld>
            <a:endParaRPr lang="es-CL" altLang="es-ES_tradn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3" y="6527807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914354"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5920A-6F94-1E49-A3EF-458BA16C2D73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95678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946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2E9EBF-8DCA-4E63-AB69-228BA53AAB3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5479578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2EC21A-1DA6-4E46-B740-5D900FC63A81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9668452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914354"/>
            <a:fld id="{CFE5DCC4-85B4-824E-8B64-772E4B13B2A0}" type="datetimeFigureOut">
              <a:rPr lang="es-CL" altLang="es-ES_tradnl" smtClean="0">
                <a:solidFill>
                  <a:prstClr val="black"/>
                </a:solidFill>
              </a:rPr>
              <a:pPr defTabSz="914354"/>
              <a:t>08-05-2019</a:t>
            </a:fld>
            <a:endParaRPr lang="es-CL" altLang="es-ES_tradn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403" y="6527807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914354"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A6FC9-A123-BA46-9157-2FDC284F8D27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92938274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4E79D4-B864-964E-8E44-02586BDB23C7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414701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7CE586-A88E-DA44-AD37-FD4A8CBAA86C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48703726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87A8FF-E527-D748-A681-D81C97572B95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68810188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D1213-827E-5245-A6A4-5DBDD7E2A9C1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31138222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B5C68A-481D-4747-997A-77C418B19437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65338929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6"/>
            <a:ext cx="2743201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7213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18E978-2F90-6542-9EDA-8EF05D1E7793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20993597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1E62-4A4E-47B8-AEAE-6147F677FB1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8322211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E255-2E13-4CD8-8DC9-8F368072EC0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62568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4897F8-2C23-4530-8D3A-9C6E995F773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543067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9E14-70DE-4FEC-8873-35FE455A100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2001357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4DF6-6A9E-43F8-A169-F6471B245ED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4267443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1A59-2941-4585-A70D-37DB7145E9A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5753466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B34E-02D5-4C00-9BC8-FD0534B576F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6545627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85BD-9F2E-42AE-AB05-E527906A299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9239193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81DD-D16C-43F8-A8B8-7C6D78E4E27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377358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DA2E-0D5E-4FC1-87F4-27B851EA096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51099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CC4D-50BE-43C9-97D3-26D2869A169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5385564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B22A-769C-4D10-8791-0C3A654925F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1000885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4178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32625-98E2-493E-81F9-A10983E6595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6199215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257186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2A598B18-0F99-4654-AD1A-A7D760719294}" type="datetimeFigureOut">
              <a:rPr lang="es-CL" smtClean="0"/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08-05-2019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" y="6527803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/>
                <a:cs typeface="ヒラギノ角ゴ Pro W3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s-CL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008516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4415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2A598B18-0F99-4654-AD1A-A7D760719294}" type="datetimeFigureOut">
              <a:rPr lang="es-CL" smtClean="0"/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08-05-2019</a:t>
            </a:fld>
            <a:endParaRPr lang="es-CL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727254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23223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789583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32145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644931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326646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42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72136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4365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4E27E5-A26F-408E-AEF4-17B9CAE80A1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6210340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584353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893590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63671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404873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9" b="22202"/>
          <a:stretch>
            <a:fillRect/>
          </a:stretch>
        </p:blipFill>
        <p:spPr bwMode="auto">
          <a:xfrm>
            <a:off x="558800" y="6692900"/>
            <a:ext cx="26924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9" b="22202"/>
          <a:stretch>
            <a:fillRect/>
          </a:stretch>
        </p:blipFill>
        <p:spPr bwMode="auto">
          <a:xfrm>
            <a:off x="558800" y="6692900"/>
            <a:ext cx="26924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71" y="2582494"/>
            <a:ext cx="7941733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71" y="3623726"/>
            <a:ext cx="7941733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550189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plemento-Logo-Gobierno-160x14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omplemento-Logo-Gobierno-160x14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541869" y="2773689"/>
            <a:ext cx="11108267" cy="33751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Verdana"/>
              </a:defRPr>
            </a:lvl1pPr>
            <a:lvl2pPr>
              <a:defRPr sz="1013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013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541869" y="1066802"/>
            <a:ext cx="11108267" cy="747580"/>
          </a:xfrm>
          <a:prstGeom prst="rect">
            <a:avLst/>
          </a:prstGeom>
        </p:spPr>
        <p:txBody>
          <a:bodyPr/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541869" y="1966784"/>
            <a:ext cx="11108267" cy="380178"/>
          </a:xfrm>
          <a:prstGeom prst="rect">
            <a:avLst/>
          </a:prstGeom>
        </p:spPr>
        <p:txBody>
          <a:bodyPr/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13" b="0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072033" y="6527803"/>
            <a:ext cx="2844800" cy="193675"/>
          </a:xfrm>
        </p:spPr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9933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951D-4BAB-4C6E-AAFD-D3461EF61F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2416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A2AD-1BF2-4EBD-A33D-967FE51314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368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BA1D-95A5-402D-B853-3391BD08EF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636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5D8E-BA64-412C-A8DD-EB8DEBE5AD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43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BAD136-FB4C-411E-AD46-4E9A02B48E3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1739804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EFE0-0295-4A51-A6EB-748C7D085B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1312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59C1-2396-4471-802B-D88F0338D5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619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614D-E658-44B2-A34E-FF8198A320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632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FCB4-4C52-4CEF-87A7-DAE5F1F08A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099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7D0D-7913-4C63-8304-43CB2DC897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310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3328-4996-4235-9DD5-DAFE236806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351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8AB8-6D3D-4E03-A9EE-C3BA71B3F2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011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305763"/>
      </p:ext>
    </p:extLst>
  </p:cSld>
  <p:clrMapOvr>
    <a:masterClrMapping/>
  </p:clrMapOvr>
  <p:transition spd="med" advClick="0" advTm="2000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57200"/>
            <a:endParaRPr lang="es-CL" altLang="es-CL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59D09E-EFE5-4576-909A-CCC1026E05F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4004462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CL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F8E5738-C6AB-4C98-B8B2-34713B1C705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68659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4611B84-2644-4F60-B934-5EDBD9536536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89C86-8C48-4E94-AC6A-206ACC58134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5434977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57200"/>
            <a:endParaRPr lang="es-CL" altLang="es-CL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BD9F6C3-C6E7-4DB5-8831-970CBD5B4C4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9865403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57200"/>
            <a:endParaRPr lang="es-CL" altLang="es-CL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9C4588B-5C98-4572-A81B-14C152EE45F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2091568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57200"/>
            <a:endParaRPr lang="es-CL" altLang="es-CL"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D942D21-F5C7-42BA-84F7-29C6FD4314D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5102668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50DEB45-F39E-4ABB-8F23-D1610C5CAC8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2547291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597050F-0509-4C06-94C2-5B5698137A5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4110454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33FD934-5802-40C1-B1FA-CF840FD84B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1929872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0C15D1-4042-421D-9AF0-AC77BE0957E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7079027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EBFD709-C7E1-4036-9E59-2593D74790C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3654181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8FD1888-39D1-4C04-9C11-F6F7BB6B37F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474894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40556436"/>
      </p:ext>
    </p:extLst>
  </p:cSld>
  <p:clrMapOvr>
    <a:masterClrMapping/>
  </p:clrMapOvr>
  <p:transition spd="med" advClick="0" advTm="2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D48456-756B-4095-AC54-311C86E8563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6111188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34" y="3035300"/>
            <a:ext cx="7010399" cy="32366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947825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75419316"/>
      </p:ext>
    </p:extLst>
  </p:cSld>
  <p:clrMapOvr>
    <a:masterClrMapping/>
  </p:clrMapOvr>
  <p:transition spd="med" advClick="0" advTm="2000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2"/>
          <p:cNvSpPr txBox="1"/>
          <p:nvPr userDrawn="1"/>
        </p:nvSpPr>
        <p:spPr>
          <a:xfrm>
            <a:off x="11336651" y="6484939"/>
            <a:ext cx="317716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hangingPunct="1"/>
            <a:fld id="{315D1EF6-A93B-448D-BF80-29A113524E3E}" type="slidenum">
              <a:rPr lang="es-ES" altLang="es-CL" sz="700">
                <a:solidFill>
                  <a:srgbClr val="7F7F7F"/>
                </a:solidFill>
                <a:latin typeface="Candara" pitchFamily="34" charset="0"/>
              </a:rPr>
              <a:pPr algn="r" defTabSz="457200" eaLnBrk="1" hangingPunct="1"/>
              <a:t>‹Nº›</a:t>
            </a:fld>
            <a:endParaRPr lang="es-ES" altLang="es-CL" sz="700">
              <a:solidFill>
                <a:srgbClr val="7F7F7F"/>
              </a:solidFill>
              <a:latin typeface="Candara" pitchFamily="34" charset="0"/>
            </a:endParaRPr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35" y="3035300"/>
            <a:ext cx="7010399" cy="32366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35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35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4267421"/>
      </p:ext>
    </p:extLst>
  </p:cSld>
  <p:clrMapOvr>
    <a:masterClrMapping/>
  </p:clrMapOvr>
  <p:transition spd="slow">
    <p:wip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48932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383007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2A598B18-0F99-4654-AD1A-A7D760719294}" type="datetimeFigureOut">
              <a:rPr lang="es-CL" smtClean="0"/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08-05-2019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" y="6527803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/>
                <a:cs typeface="ヒラギノ角ゴ Pro W3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s-CL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129141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901783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2A598B18-0F99-4654-AD1A-A7D760719294}" type="datetimeFigureOut">
              <a:rPr lang="es-CL" smtClean="0"/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08-05-2019</a:t>
            </a:fld>
            <a:endParaRPr lang="es-CL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785458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10209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8711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1EF5041-A84D-4B93-9010-5CC26235324F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1BB7D-D2BB-4B40-BEAA-D0E6ED92741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93697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81024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47986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49816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42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72136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36091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104107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701678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824852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91787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9" b="22202"/>
          <a:stretch>
            <a:fillRect/>
          </a:stretch>
        </p:blipFill>
        <p:spPr bwMode="auto">
          <a:xfrm>
            <a:off x="558800" y="6692900"/>
            <a:ext cx="26924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9" b="22202"/>
          <a:stretch>
            <a:fillRect/>
          </a:stretch>
        </p:blipFill>
        <p:spPr bwMode="auto">
          <a:xfrm>
            <a:off x="558800" y="6692900"/>
            <a:ext cx="26924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71" y="2582494"/>
            <a:ext cx="7941733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71" y="3623726"/>
            <a:ext cx="7941733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5981058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plemento-Logo-Gobierno-160x14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omplemento-Logo-Gobierno-160x14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541869" y="2773689"/>
            <a:ext cx="11108267" cy="33751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Verdana"/>
              </a:defRPr>
            </a:lvl1pPr>
            <a:lvl2pPr>
              <a:defRPr sz="1013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013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541869" y="1066802"/>
            <a:ext cx="11108267" cy="747580"/>
          </a:xfrm>
          <a:prstGeom prst="rect">
            <a:avLst/>
          </a:prstGeom>
        </p:spPr>
        <p:txBody>
          <a:bodyPr/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541869" y="1966784"/>
            <a:ext cx="11108267" cy="380178"/>
          </a:xfrm>
          <a:prstGeom prst="rect">
            <a:avLst/>
          </a:prstGeom>
        </p:spPr>
        <p:txBody>
          <a:bodyPr/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13" b="0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072033" y="6527803"/>
            <a:ext cx="2844800" cy="193675"/>
          </a:xfrm>
        </p:spPr>
        <p:txBody>
          <a:bodyPr/>
          <a:lstStyle>
            <a:lvl1pPr>
              <a:defRPr/>
            </a:lvl1pPr>
          </a:lstStyle>
          <a:p>
            <a:fld id="{6A1450D3-6241-45BE-BE42-B14E7F5C480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2588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0208AA4-6C18-4C98-83D4-E7009A92BCB5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3B8D-47CA-4D2A-96AB-CA4D99E4369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7165007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35" y="3035300"/>
            <a:ext cx="7010399" cy="32366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35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35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50805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0"/>
            <a:ext cx="26918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0"/>
            <a:ext cx="2711025" cy="2033269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33068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4989" y="158235"/>
            <a:ext cx="358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</a:rPr>
              <a:t>Imagen Referencial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13663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4989" y="158235"/>
            <a:ext cx="358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</a:rPr>
              <a:t>Imagen Referencial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6997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0311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5300539-6FCF-4F4B-B0BD-224A73631A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933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5BC30A1-8B74-4F3D-B6F6-D3836F3532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3675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 defTabSz="914400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  <a:cs typeface="ヒラギノ角ゴ Pro W3"/>
              </a:defRPr>
            </a:lvl1pPr>
          </a:lstStyle>
          <a:p>
            <a:pPr defTabSz="914400" eaLnBrk="1" hangingPunct="1"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B071E1B-F10F-456D-87DB-2FDBA19520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393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6F6B463D-A0A9-4464-BB17-4CFA0DDB3E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2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A198531-B37F-4199-8017-A8F7D247E0EA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833A-6BBA-498D-944A-B253201EAF2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3905287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 defTabSz="914400" eaLnBrk="1" hangingPunct="1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  <a:cs typeface="ヒラギノ角ゴ Pro W3"/>
              </a:defRPr>
            </a:lvl1pPr>
          </a:lstStyle>
          <a:p>
            <a:pPr defTabSz="914400" eaLnBrk="1" hangingPunct="1"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1A5100B-BD66-41E0-BC2A-6472A50467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49056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A5131C9-54AE-4509-8ED5-0A1ECA8FAA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914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7E8B9722-5B45-4481-B4BE-4627CFA5CD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916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2C92ECA-5146-48F6-B61A-C1CF70B401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7817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7629F08-8A20-442A-ADE3-ED5016F720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6951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0E0F74B-A453-402A-B26E-C9423703EE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340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677F212-F5C9-4686-B882-9E4C3B2653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5567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59324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53587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57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76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CAA78B-1423-47D2-82FA-C364C3EC3D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7301413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01287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"/>
          <p:cNvSpPr txBox="1">
            <a:spLocks noChangeArrowheads="1"/>
          </p:cNvSpPr>
          <p:nvPr userDrawn="1"/>
        </p:nvSpPr>
        <p:spPr bwMode="auto">
          <a:xfrm>
            <a:off x="11396964" y="6475414"/>
            <a:ext cx="373820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400" eaLnBrk="1" hangingPunct="1">
              <a:defRPr/>
            </a:pPr>
            <a:fld id="{431DCCF1-15EC-4610-9FC8-B3CCD3BB2691}" type="slidenum">
              <a:rPr lang="es-ES" altLang="es-CL" sz="1000" smtClean="0">
                <a:solidFill>
                  <a:srgbClr val="595959"/>
                </a:solidFill>
                <a:latin typeface="Candara" pitchFamily="34" charset="0"/>
                <a:ea typeface="+mn-ea"/>
              </a:rPr>
              <a:pPr algn="r" defTabSz="914400" eaLnBrk="1" hangingPunct="1">
                <a:defRPr/>
              </a:pPr>
              <a:t>‹Nº›</a:t>
            </a:fld>
            <a:endParaRPr lang="es-ES" altLang="es-CL" sz="1000">
              <a:solidFill>
                <a:srgbClr val="595959"/>
              </a:solidFill>
              <a:latin typeface="Candara" pitchFamily="34" charset="0"/>
              <a:ea typeface="+mn-ea"/>
            </a:endParaRPr>
          </a:p>
        </p:txBody>
      </p:sp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34" y="3035300"/>
            <a:ext cx="7010399" cy="32366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794570065"/>
      </p:ext>
    </p:extLst>
  </p:cSld>
  <p:clrMapOvr>
    <a:masterClrMapping/>
  </p:clrMapOvr>
  <p:transition spd="med" advClick="0" advTm="2000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3429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D770B8F-E37C-4725-9DB7-5E75A0D86AD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0862349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5FC6D7-BD34-411B-9738-44501EE9B56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6120657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3429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9AB6B4-D3BC-4899-AA8B-95AB2A2A5E8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6427539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3429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54167B0-A169-4C9B-AC6A-8CE75C8AE6A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9486795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342900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5820D3-921D-4D11-B33F-CCBCA5D1343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423289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80B4291-EE97-4803-82AD-8A729E65BEA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3983689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47042BF-DF51-4E4D-99CC-8B21C53FD50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5604042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B828636-6150-4298-9B3E-B49975CD0EE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64695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032617-4AB3-47ED-AD53-21DA72D52C5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1013214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7DB9C0-D195-4DB7-8505-1CF97A5A6FF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7022476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89907D1-C659-4E5A-A922-DCEA23A5810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8110902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43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05D5EA8-AFCF-47AE-BBD2-52C5847BFA7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7701177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342900"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9070C61-6BA7-4CE5-8E68-9B757934C84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19996727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>
            <a:spLocks noChangeArrowheads="1"/>
          </p:cNvSpPr>
          <p:nvPr userDrawn="1"/>
        </p:nvSpPr>
        <p:spPr bwMode="auto">
          <a:xfrm>
            <a:off x="11403763" y="6484939"/>
            <a:ext cx="250605" cy="16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8" tIns="34265" rIns="68528" bIns="3426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342900">
              <a:defRPr/>
            </a:pPr>
            <a:fld id="{A45FC702-9E3D-40BC-B460-B4635EF763CC}" type="slidenum">
              <a:rPr lang="es-ES" altLang="es-CL" sz="600" smtClean="0">
                <a:solidFill>
                  <a:srgbClr val="7F7F7F"/>
                </a:solidFill>
                <a:latin typeface="Candara" pitchFamily="34" charset="0"/>
                <a:ea typeface="Candara" pitchFamily="34" charset="0"/>
                <a:cs typeface="Candara" pitchFamily="34" charset="0"/>
              </a:rPr>
              <a:pPr algn="r" defTabSz="342900">
                <a:defRPr/>
              </a:pPr>
              <a:t>‹Nº›</a:t>
            </a:fld>
            <a:endParaRPr lang="es-ES" altLang="es-CL" sz="600">
              <a:solidFill>
                <a:srgbClr val="7F7F7F"/>
              </a:solidFill>
              <a:latin typeface="Candara" pitchFamily="34" charset="0"/>
              <a:ea typeface="Candara" pitchFamily="34" charset="0"/>
              <a:cs typeface="Candara" pitchFamily="34" charset="0"/>
            </a:endParaRPr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68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54" y="3035300"/>
            <a:ext cx="7010399" cy="3236698"/>
          </a:xfrm>
          <a:prstGeom prst="rect">
            <a:avLst/>
          </a:prstGeom>
        </p:spPr>
        <p:txBody>
          <a:bodyPr lIns="91370" tIns="45687" rIns="91370" bIns="45687" rtlCol="0">
            <a:normAutofit/>
          </a:bodyPr>
          <a:lstStyle>
            <a:lvl1pPr marL="0" marR="0" indent="0" algn="l" defTabSz="256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25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05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05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5"/>
            <a:ext cx="7010400" cy="990600"/>
          </a:xfrm>
          <a:prstGeom prst="rect">
            <a:avLst/>
          </a:prstGeom>
        </p:spPr>
        <p:txBody>
          <a:bodyPr lIns="91370" tIns="45687" rIns="91370" bIns="45687"/>
          <a:lstStyle>
            <a:lvl1pPr marL="0" marR="0" indent="0" algn="l" defTabSz="256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lIns="91370" tIns="45687" rIns="91370" bIns="45687"/>
          <a:lstStyle>
            <a:lvl1pPr marL="0" marR="0" indent="0" algn="l" defTabSz="256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398843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8" y="2582493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8" y="3623725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26918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0" y="0"/>
            <a:ext cx="2711025" cy="2033269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8" y="2582493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8" y="3623725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5950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4989" y="158237"/>
            <a:ext cx="3583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</a:rPr>
              <a:t>Imagen Referencial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8" y="2582493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8" y="3623725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19617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4989" y="158237"/>
            <a:ext cx="3583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</a:rPr>
              <a:t>Imagen Referencial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8" y="2582493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8" y="3623725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802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8" y="2582493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8" y="3623725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19625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BD50ED-0CCA-4826-BDF2-6E4A5E104CC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27052559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4639737" y="3035300"/>
            <a:ext cx="70103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35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35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0"/>
            <a:ext cx="2709333" cy="177800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1445854" y="6475877"/>
            <a:ext cx="32573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F0D743BD-13B2-8146-8C09-0F6A22AE68B5}" type="slidenum">
              <a:rPr lang="es-ES" sz="750" smtClean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ea typeface="+mn-ea"/>
                <a:cs typeface="Candara"/>
              </a:rPr>
              <a:pPr algn="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 sz="750" dirty="0">
              <a:solidFill>
                <a:prstClr val="black">
                  <a:lumMod val="65000"/>
                  <a:lumOff val="35000"/>
                </a:prstClr>
              </a:solidFill>
              <a:latin typeface="Candara"/>
              <a:ea typeface="+mn-e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513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341A951D-4BAB-4C6E-AAFD-D3461EF61F15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7230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088601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477963"/>
            <a:ext cx="10902951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4D2CA2AD-1BF2-4EBD-A33D-967FE5131440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678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B3C3BA1D-95A5-402D-B853-3391BD08EFA1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379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088601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10F95D8E-BA64-412C-A8DD-EB8DEBE5AD66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2900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088601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B8DBEFE0-0295-4A51-A6EB-748C7D085BEE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898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088601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5CBA59C1-2396-4471-802B-D88F0338D5CB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7003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0E62614D-E658-44B2-A34E-FF8198A32046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0186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D30CFCB4-4C52-4CEF-87A7-DAE5F1F08AE9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328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F17F7D0D-7913-4C63-8304-43CB2DC897C3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03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B3168-B154-4148-89DF-F629B2EAD00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3330372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088601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1" y="1477963"/>
            <a:ext cx="10902951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92B13328-4996-4235-9DD5-DAFE23680607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2021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fld id="{D2988AB8-6D3D-4E03-A9EE-C3BA71B3F250}" type="slidenum">
              <a:rPr lang="en-US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4207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4639734" y="3035300"/>
            <a:ext cx="70103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0"/>
            <a:ext cx="2709333" cy="177800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1397764" y="6475873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eaLnBrk="1" hangingPunct="1"/>
            <a:fld id="{F0D743BD-13B2-8146-8C09-0F6A22AE68B5}" type="slidenum">
              <a:rPr lang="es-E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Candara"/>
              </a:rPr>
              <a:pPr algn="r" defTabSz="457200" eaLnBrk="1" hangingPunct="1"/>
              <a:t>‹Nº›</a:t>
            </a:fld>
            <a:endParaRPr lang="es-ES" sz="1000" dirty="0">
              <a:solidFill>
                <a:prstClr val="black">
                  <a:lumMod val="65000"/>
                  <a:lumOff val="35000"/>
                </a:prst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635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00745"/>
      </p:ext>
    </p:extLst>
  </p:cSld>
  <p:clrMapOvr>
    <a:masterClrMapping/>
  </p:clrMapOvr>
  <p:transition spd="med" advClick="0" advTm="2000"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0"/>
            <a:ext cx="2691853" cy="1828800"/>
          </a:xfrm>
          <a:prstGeom prst="rect">
            <a:avLst/>
          </a:prstGeom>
        </p:spPr>
      </p:pic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7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 userDrawn="1"/>
        </p:nvSpPr>
        <p:spPr>
          <a:xfrm>
            <a:off x="11320622" y="6484938"/>
            <a:ext cx="333745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6AAD63A-3599-4169-A608-6C752F4539D7}" type="slidenum">
              <a:rPr lang="es-ES" sz="788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cs typeface="Candara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788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cs typeface="Candara"/>
            </a:endParaRPr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35" y="3035300"/>
            <a:ext cx="7010399" cy="32366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35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35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38007253"/>
      </p:ext>
    </p:extLst>
  </p:cSld>
  <p:clrMapOvr>
    <a:masterClrMapping/>
  </p:clrMapOvr>
  <p:transition spd="slow">
    <p:wip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951D-4BAB-4C6E-AAFD-D3461EF61F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659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A2AD-1BF2-4EBD-A33D-967FE51314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946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BA1D-95A5-402D-B853-3391BD08EF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244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5D8E-BA64-412C-A8DD-EB8DEBE5AD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72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BC03D-724C-42B5-ADB8-5572C415C04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470668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EFE0-0295-4A51-A6EB-748C7D085B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16812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59C1-2396-4471-802B-D88F0338D5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8065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614D-E658-44B2-A34E-FF8198A320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25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FCB4-4C52-4CEF-87A7-DAE5F1F08A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9312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7D0D-7913-4C63-8304-43CB2DC897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713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3328-4996-4235-9DD5-DAFE236806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3162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8AB8-6D3D-4E03-A9EE-C3BA71B3F2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962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896561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136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11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1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731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8B923C-7D7B-4734-9B28-28BD3918028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1027920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00805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37966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6178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35810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58667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44417" y="652781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D57443DF-455D-4D7F-9C51-8D5B6D377967}" type="slidenum">
              <a:rPr lang="en-US" altLang="es-CL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altLang="es-CL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203405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17" y="652781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C5FED06A-78C5-4CC6-998B-FA6EBFF54FD5}" type="slidenum">
              <a:rPr lang="en-US" altLang="es-CL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altLang="es-CL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316011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6" y="274651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17" y="652781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4DF8056A-FBA9-4878-9A4C-0BA5C66DADF5}" type="slidenum">
              <a:rPr lang="en-US" altLang="es-CL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altLang="es-CL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41232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4639754" y="3035300"/>
            <a:ext cx="7010399" cy="3236698"/>
          </a:xfrm>
          <a:prstGeom prst="rect">
            <a:avLst/>
          </a:prstGeom>
        </p:spPr>
        <p:txBody>
          <a:bodyPr lIns="91370" tIns="45687" rIns="91370" bIns="45687" rtlCol="0">
            <a:normAutofit/>
          </a:bodyPr>
          <a:lstStyle>
            <a:lvl1pPr marL="0" marR="0" indent="0" algn="l" defTabSz="256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25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05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05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4639733" y="1066805"/>
            <a:ext cx="7010400" cy="990600"/>
          </a:xfrm>
          <a:prstGeom prst="rect">
            <a:avLst/>
          </a:prstGeom>
        </p:spPr>
        <p:txBody>
          <a:bodyPr lIns="91370" tIns="45687" rIns="91370" bIns="45687"/>
          <a:lstStyle>
            <a:lvl1pPr marL="0" marR="0" indent="0" algn="l" defTabSz="256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</p:spPr>
        <p:txBody>
          <a:bodyPr lIns="91370" tIns="45687" rIns="91370" bIns="45687"/>
          <a:lstStyle>
            <a:lvl1pPr marL="0" marR="0" indent="0" algn="l" defTabSz="256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66387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03202" y="152403"/>
            <a:ext cx="10902951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44417" y="6527811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D349771-BB95-490B-BB0E-69B195FF1C0A}" type="slidenum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7660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D770B8F-E37C-4725-9DB7-5E75A0D86AD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6498518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2928830"/>
      </p:ext>
    </p:extLst>
  </p:cSld>
  <p:clrMapOvr>
    <a:masterClrMapping/>
  </p:clrMapOvr>
  <p:transition spd="med" advClick="0" advTm="2000"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11451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9929496"/>
      </p:ext>
    </p:extLst>
  </p:cSld>
  <p:clrMapOvr>
    <a:masterClrMapping/>
  </p:clrMapOvr>
  <p:transition spd="med" advClick="0" advTm="2000"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24885" y="158751"/>
            <a:ext cx="358351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s-ES" altLang="es-CL" sz="2400">
                <a:solidFill>
                  <a:srgbClr val="BFBFBF"/>
                </a:solidFill>
                <a:latin typeface="Calibri" panose="020F0502020204030204" pitchFamily="34" charset="0"/>
                <a:ea typeface="ＭＳ Ｐゴシック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434998"/>
      </p:ext>
    </p:extLst>
  </p:cSld>
  <p:clrMapOvr>
    <a:masterClrMapping/>
  </p:clrMapOvr>
  <p:transition spd="med" advClick="0" advTm="2000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24885" y="158751"/>
            <a:ext cx="358351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s-ES" altLang="es-CL" sz="2400">
                <a:solidFill>
                  <a:srgbClr val="BFBFBF"/>
                </a:solidFill>
                <a:latin typeface="Calibri" panose="020F0502020204030204" pitchFamily="34" charset="0"/>
                <a:ea typeface="ＭＳ Ｐゴシック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37084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31239"/>
      </p:ext>
    </p:extLst>
  </p:cSld>
  <p:clrMapOvr>
    <a:masterClrMapping/>
  </p:clrMapOvr>
  <p:transition spd="med" advClick="0" advTm="2000"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2282300"/>
      </p:ext>
    </p:extLst>
  </p:cSld>
  <p:clrMapOvr>
    <a:masterClrMapping/>
  </p:clrMapOvr>
  <p:transition spd="med" advClick="0" advTm="2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5FC6D7-BD34-411B-9738-44501EE9B56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1031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9AB6B4-D3BC-4899-AA8B-95AB2A2A5E8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90193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54167B0-A169-4C9B-AC6A-8CE75C8AE6A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4193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147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5820D3-921D-4D11-B33F-CCBCA5D1343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75579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80B4291-EE97-4803-82AD-8A729E65BEA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5196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47042BF-DF51-4E4D-99CC-8B21C53FD50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26496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B828636-6150-4298-9B3E-B49975CD0EE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05805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7DB9C0-D195-4DB7-8505-1CF97A5A6FF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69208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89907D1-C659-4E5A-A922-DCEA23A5810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55825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05D5EA8-AFCF-47AE-BBD2-52C5847BFA7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810616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600207"/>
            <a:ext cx="10972800" cy="4525963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1" y="6245227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9070C61-6BA7-4CE5-8E68-9B757934C84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611506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66A698-A97F-4AFC-898B-C528A6821C8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8596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141F4FA-6807-476B-976B-6306DD8F4B0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8706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940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0D91C79-41DE-4DC7-A476-D7B6E5F0B6B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97006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75F835-612C-400E-9163-9E3AFC24523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09386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D3B486F-10A8-459E-A24C-93DAE06F117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56512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C84B23-AFEE-472E-9EF4-AC504EAE30A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62395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F9DE608-276D-43AC-8634-854B778A653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376810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F2ADD36-8A9A-4790-948B-55787479B10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114548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0C59E24-4BA4-42B9-A81C-225EF0F72D8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20721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0124347-1EC6-40CB-81DC-113B0EE64FE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2233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C2B6B26-91E5-4FB0-9551-C7524D2C4CC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86614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600207"/>
            <a:ext cx="10972800" cy="4525963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1" y="6245227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05B901-55AD-4E2C-B79F-140C9F408740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6999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444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DA1B602-95FB-4CA2-9D1C-934C93175449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9E162-3AF2-40C5-9A01-592A8DDC90C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3319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DFFFF8-661C-48C3-A65B-C39600940D1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48330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1366E3C-9253-4373-AA89-8FA19923FC28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C7235-2620-4665-94FD-24E8667A439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751712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580FB7B-0176-44B8-91CA-A79A0555A7F2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52B9A-BD87-4DC6-981E-7839406D7B5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3865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91896FB-36E9-4672-A307-E1D1263451B0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CDC20-B6E6-43BE-88A6-6C3D3E1A5F9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101687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C127A8-A425-4A3A-845C-C7E5E33027B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622783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4FFC5D-FB49-4050-9771-3D555275614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20712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191A4B-2168-441D-8E00-3C606F449D9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08278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E4414D-3659-4477-BF41-5F22AAF7E4B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37523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537B8A-8BE7-441A-8BDE-84BB62D72B3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0819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226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899F4-C699-41F2-8D9A-8F52210F6BD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382672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554921B-C4B0-4651-8894-08E5CA6BE0C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51108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ACDF950-37E3-4B7C-B54C-6034219FD8C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209781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1A8E08-78D9-40EA-93E2-358966D8D5D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736692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27FC662-91B4-42F6-BA52-030ECE021D3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53964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F28769C-3FAC-4FD0-AF3E-96C61E9E576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135127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DD0DC38-B902-4E73-A051-8376EBECA79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111499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D9AD71-15FF-445F-BFB4-5F37D15DE92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8062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3F9D819-810E-49F3-860C-27B48601179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293150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D979943-229D-4111-A1C3-5AD37881166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6667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7443DF-455D-4D7F-9C51-8D5B6D37796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95044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197E75D-11F1-411B-B70E-BC4B50B7095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611896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5" y="274649"/>
            <a:ext cx="2743201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550D5DF-C3D2-4806-A05F-68B11856340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81082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6543628-8B24-4470-B0B1-F21DC6C15F2E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9B45E-15CB-4D09-95E9-2F74E332901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353496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A3D88F-5567-49E0-99E3-B7125F5CF70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502752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2BFFFA7-16A9-459F-A23C-93D01DCC5788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2D0F-30A5-4A47-807A-045EA324D0D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977846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BEF8EB3-E267-4320-A3BE-A2685C5D19F7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F4F0-44E9-4BDC-B23F-8E96BF89F8C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842011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7C7D1EA-A732-4752-B942-42251AFB5E2F}" type="datetime1">
              <a:rPr lang="en-US" altLang="es-CL" smtClean="0"/>
              <a:pPr>
                <a:defRPr/>
              </a:pPr>
              <a:t>5/8/2019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314D7-B08E-4EE0-A127-ADD6C39695D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73801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44454-5499-47F1-855E-B2C9BC3CC9E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010107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BF9BEE-99C6-449D-B70B-1E9ACAD8661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257539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4F7B8-657D-451B-B6D3-13BB5DD1259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9334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7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slideLayout" Target="../slideLayouts/slideLayout331.xml"/><Relationship Id="rId18" Type="http://schemas.openxmlformats.org/officeDocument/2006/relationships/theme" Target="../theme/theme30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0.xml"/><Relationship Id="rId16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slideLayout" Target="../slideLayouts/slideLayout3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6" Type="http://schemas.openxmlformats.org/officeDocument/2006/relationships/theme" Target="../theme/theme32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slideLayout" Target="../slideLayouts/slideLayout375.xml"/><Relationship Id="rId1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17" Type="http://schemas.openxmlformats.org/officeDocument/2006/relationships/slideLayout" Target="../slideLayouts/slideLayout379.xml"/><Relationship Id="rId2" Type="http://schemas.openxmlformats.org/officeDocument/2006/relationships/slideLayout" Target="../slideLayouts/slideLayout364.xml"/><Relationship Id="rId16" Type="http://schemas.openxmlformats.org/officeDocument/2006/relationships/slideLayout" Target="../slideLayouts/slideLayout37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72.xml"/><Relationship Id="rId19" Type="http://schemas.openxmlformats.org/officeDocument/2006/relationships/theme" Target="../theme/theme33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slideLayout" Target="../slideLayouts/slideLayout37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theme" Target="../theme/theme34.xml"/><Relationship Id="rId5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8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slideLayout" Target="../slideLayouts/slideLayout397.xml"/><Relationship Id="rId17" Type="http://schemas.openxmlformats.org/officeDocument/2006/relationships/theme" Target="../theme/theme35.xml"/><Relationship Id="rId2" Type="http://schemas.openxmlformats.org/officeDocument/2006/relationships/slideLayout" Target="../slideLayouts/slideLayout387.xml"/><Relationship Id="rId16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slideLayout" Target="../slideLayouts/slideLayout399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17.xml"/><Relationship Id="rId7" Type="http://schemas.openxmlformats.org/officeDocument/2006/relationships/theme" Target="../theme/theme37.xml"/><Relationship Id="rId2" Type="http://schemas.openxmlformats.org/officeDocument/2006/relationships/slideLayout" Target="../slideLayouts/slideLayout416.xm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slideLayout" Target="../slideLayouts/slideLayout433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22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Relationship Id="rId14" Type="http://schemas.openxmlformats.org/officeDocument/2006/relationships/slideLayout" Target="../slideLayouts/slideLayout43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42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37.xml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8.xml"/><Relationship Id="rId2" Type="http://schemas.openxmlformats.org/officeDocument/2006/relationships/slideLayout" Target="../slideLayouts/slideLayout448.xml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Relationship Id="rId14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60.xml"/><Relationship Id="rId6" Type="http://schemas.openxmlformats.org/officeDocument/2006/relationships/theme" Target="../theme/theme41.xml"/><Relationship Id="rId5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mplemento-Logo-Gobierno-160x14p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1" r:id="rId1"/>
    <p:sldLayoutId id="2147490272" r:id="rId2"/>
    <p:sldLayoutId id="2147490273" r:id="rId3"/>
    <p:sldLayoutId id="2147490274" r:id="rId4"/>
    <p:sldLayoutId id="2147490275" r:id="rId5"/>
    <p:sldLayoutId id="2147490276" r:id="rId6"/>
    <p:sldLayoutId id="2147490277" r:id="rId7"/>
    <p:sldLayoutId id="2147490278" r:id="rId8"/>
    <p:sldLayoutId id="2147490279" r:id="rId9"/>
    <p:sldLayoutId id="2147490280" r:id="rId10"/>
    <p:sldLayoutId id="2147490281" r:id="rId11"/>
    <p:sldLayoutId id="2147491136" r:id="rId12"/>
  </p:sldLayoutIdLst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38D57F95-F26D-42C1-B250-4D15DF6A24DF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94" r:id="rId1"/>
    <p:sldLayoutId id="2147490395" r:id="rId2"/>
    <p:sldLayoutId id="2147490396" r:id="rId3"/>
    <p:sldLayoutId id="2147490397" r:id="rId4"/>
    <p:sldLayoutId id="2147490398" r:id="rId5"/>
    <p:sldLayoutId id="2147490399" r:id="rId6"/>
    <p:sldLayoutId id="2147490400" r:id="rId7"/>
    <p:sldLayoutId id="2147490401" r:id="rId8"/>
    <p:sldLayoutId id="2147490402" r:id="rId9"/>
    <p:sldLayoutId id="2147490403" r:id="rId10"/>
    <p:sldLayoutId id="2147490404" r:id="rId11"/>
  </p:sldLayoutIdLst>
  <p:hf hdr="0" dt="0"/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A20748AF-85D8-4846-911D-8C2A6492AFB0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05" r:id="rId1"/>
    <p:sldLayoutId id="2147490406" r:id="rId2"/>
    <p:sldLayoutId id="2147490407" r:id="rId3"/>
    <p:sldLayoutId id="2147490408" r:id="rId4"/>
    <p:sldLayoutId id="2147490409" r:id="rId5"/>
    <p:sldLayoutId id="2147490410" r:id="rId6"/>
    <p:sldLayoutId id="2147490411" r:id="rId7"/>
    <p:sldLayoutId id="2147490412" r:id="rId8"/>
    <p:sldLayoutId id="2147490413" r:id="rId9"/>
    <p:sldLayoutId id="2147490414" r:id="rId10"/>
    <p:sldLayoutId id="2147490415" r:id="rId11"/>
    <p:sldLayoutId id="2147490416" r:id="rId12"/>
  </p:sldLayoutIdLst>
  <p:hf hdr="0" ftr="0" dt="0"/>
  <p:txStyles>
    <p:titleStyle>
      <a:lvl1pPr algn="l" defTabSz="342883" rtl="0" eaLnBrk="0" fontAlgn="base" hangingPunct="0">
        <a:spcBef>
          <a:spcPct val="0"/>
        </a:spcBef>
        <a:spcAft>
          <a:spcPct val="0"/>
        </a:spcAft>
        <a:defRPr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883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42883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42883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42883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42883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6pPr>
      <a:lvl7pPr marL="685766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7pPr>
      <a:lvl8pPr marL="1028648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8pPr>
      <a:lvl9pPr marL="1371532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162" indent="-257162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57185" indent="-214303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57207" indent="-171441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200091" indent="-171441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42973" indent="-171441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885857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51DFD3D0-54B9-4282-9535-4AF5EC375B69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17" r:id="rId1"/>
    <p:sldLayoutId id="2147490418" r:id="rId2"/>
    <p:sldLayoutId id="2147490419" r:id="rId3"/>
    <p:sldLayoutId id="2147490420" r:id="rId4"/>
    <p:sldLayoutId id="2147490421" r:id="rId5"/>
    <p:sldLayoutId id="2147490422" r:id="rId6"/>
    <p:sldLayoutId id="2147490423" r:id="rId7"/>
    <p:sldLayoutId id="2147490424" r:id="rId8"/>
    <p:sldLayoutId id="2147490425" r:id="rId9"/>
    <p:sldLayoutId id="2147490426" r:id="rId10"/>
    <p:sldLayoutId id="2147490427" r:id="rId11"/>
  </p:sldLayoutIdLst>
  <p:hf hdr="0" dt="0"/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CC86D228-0A9A-49F0-A07C-849F329EB554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28" r:id="rId1"/>
    <p:sldLayoutId id="2147490429" r:id="rId2"/>
    <p:sldLayoutId id="2147490430" r:id="rId3"/>
    <p:sldLayoutId id="2147490431" r:id="rId4"/>
    <p:sldLayoutId id="2147490432" r:id="rId5"/>
    <p:sldLayoutId id="2147490433" r:id="rId6"/>
    <p:sldLayoutId id="2147490434" r:id="rId7"/>
    <p:sldLayoutId id="2147490435" r:id="rId8"/>
    <p:sldLayoutId id="2147490436" r:id="rId9"/>
    <p:sldLayoutId id="2147490437" r:id="rId10"/>
    <p:sldLayoutId id="2147490438" r:id="rId11"/>
  </p:sldLayoutIdLst>
  <p:hf hdr="0" dt="0"/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Complemento-Logo-Gobierno-160x14p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2" y="669290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1472597" y="6453339"/>
            <a:ext cx="38343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1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Candara"/>
              </a:rPr>
              <a:pPr/>
              <a:t>‹Nº›</a:t>
            </a:fld>
            <a:endParaRPr lang="es-ES" sz="1051" dirty="0">
              <a:solidFill>
                <a:prstClr val="black">
                  <a:lumMod val="65000"/>
                  <a:lumOff val="35000"/>
                </a:prst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0162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40" r:id="rId1"/>
    <p:sldLayoutId id="2147490441" r:id="rId2"/>
    <p:sldLayoutId id="2147490442" r:id="rId3"/>
    <p:sldLayoutId id="2147490443" r:id="rId4"/>
    <p:sldLayoutId id="2147490444" r:id="rId5"/>
  </p:sldLayoutIdLst>
  <p:txStyles>
    <p:titleStyle>
      <a:lvl1pPr algn="ctr" defTabSz="45717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77" algn="ctr" defTabSz="4571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354" algn="ctr" defTabSz="4571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532" algn="ctr" defTabSz="4571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709" algn="ctr" defTabSz="4571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JORNADA NACIONAL DE CALIDAD Y SEGURIDAD DEL PACIENTE JUNIO 2013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5AC07EF-FC5D-4B01-8A40-3F80C3583B1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2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49" r:id="rId1"/>
    <p:sldLayoutId id="2147490450" r:id="rId2"/>
    <p:sldLayoutId id="2147490451" r:id="rId3"/>
    <p:sldLayoutId id="2147490452" r:id="rId4"/>
    <p:sldLayoutId id="2147490453" r:id="rId5"/>
    <p:sldLayoutId id="2147490454" r:id="rId6"/>
    <p:sldLayoutId id="2147490455" r:id="rId7"/>
    <p:sldLayoutId id="2147490456" r:id="rId8"/>
    <p:sldLayoutId id="2147490457" r:id="rId9"/>
    <p:sldLayoutId id="2147490458" r:id="rId10"/>
    <p:sldLayoutId id="2147490459" r:id="rId11"/>
  </p:sldLayoutIdLst>
  <p:hf hdr="0" dt="0"/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9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12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eaLnBrk="1" hangingPunct="1">
              <a:defRPr/>
            </a:pP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12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1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2CFB6EE0-7F19-4015-8AA2-325F0E8924D3}" type="slidenum">
              <a:rPr lang="en-US" smtClean="0"/>
              <a:pPr eaLnBrk="1" hangingPunct="1"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2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61" r:id="rId1"/>
    <p:sldLayoutId id="2147490462" r:id="rId2"/>
    <p:sldLayoutId id="2147490463" r:id="rId3"/>
    <p:sldLayoutId id="2147490464" r:id="rId4"/>
    <p:sldLayoutId id="2147490465" r:id="rId5"/>
    <p:sldLayoutId id="2147490466" r:id="rId6"/>
    <p:sldLayoutId id="2147490467" r:id="rId7"/>
    <p:sldLayoutId id="2147490468" r:id="rId8"/>
    <p:sldLayoutId id="2147490469" r:id="rId9"/>
    <p:sldLayoutId id="2147490470" r:id="rId10"/>
    <p:sldLayoutId id="2147490471" r:id="rId11"/>
    <p:sldLayoutId id="2147490472" r:id="rId12"/>
  </p:sldLayoutIdLst>
  <p:hf hdr="0" ftr="0" dt="0"/>
  <p:txStyles>
    <p:titleStyle>
      <a:lvl1pPr algn="l" defTabSz="342883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42883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6pPr>
      <a:lvl7pPr marL="685766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7pPr>
      <a:lvl8pPr marL="1028648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8pPr>
      <a:lvl9pPr marL="1371532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162" indent="-257162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57185" indent="-214303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57207" indent="-171441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200091" indent="-171441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51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42973" indent="-171441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1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885857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eaLnBrk="1" hangingPunct="1"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2CFB6EE0-7F19-4015-8AA2-325F0E8924D3}" type="slidenum">
              <a:rPr lang="en-US"/>
              <a:pPr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2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74" r:id="rId1"/>
    <p:sldLayoutId id="2147490475" r:id="rId2"/>
    <p:sldLayoutId id="2147490476" r:id="rId3"/>
    <p:sldLayoutId id="2147490477" r:id="rId4"/>
    <p:sldLayoutId id="2147490478" r:id="rId5"/>
    <p:sldLayoutId id="2147490479" r:id="rId6"/>
    <p:sldLayoutId id="2147490480" r:id="rId7"/>
    <p:sldLayoutId id="2147490481" r:id="rId8"/>
    <p:sldLayoutId id="2147490482" r:id="rId9"/>
    <p:sldLayoutId id="2147490483" r:id="rId10"/>
    <p:sldLayoutId id="2147490484" r:id="rId11"/>
  </p:sldLayoutIdLst>
  <p:hf hdr="0" ftr="0" dt="0"/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9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12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12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1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13EDAE83-DBEF-4B3F-B9C8-111E84CA1947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86" r:id="rId1"/>
    <p:sldLayoutId id="2147490487" r:id="rId2"/>
    <p:sldLayoutId id="2147490488" r:id="rId3"/>
    <p:sldLayoutId id="2147490489" r:id="rId4"/>
    <p:sldLayoutId id="2147490490" r:id="rId5"/>
    <p:sldLayoutId id="2147490491" r:id="rId6"/>
    <p:sldLayoutId id="2147490492" r:id="rId7"/>
    <p:sldLayoutId id="2147490493" r:id="rId8"/>
    <p:sldLayoutId id="2147490494" r:id="rId9"/>
    <p:sldLayoutId id="2147490495" r:id="rId10"/>
    <p:sldLayoutId id="2147490496" r:id="rId11"/>
  </p:sldLayoutIdLst>
  <p:txStyles>
    <p:titleStyle>
      <a:lvl1pPr algn="l" defTabSz="342883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42883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6pPr>
      <a:lvl7pPr marL="685766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7pPr>
      <a:lvl8pPr marL="1028648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8pPr>
      <a:lvl9pPr marL="1371532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162" indent="-257162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57185" indent="-214303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57207" indent="-171441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200091" indent="-171441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51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42973" indent="-171441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51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885857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9" y="1477963"/>
            <a:ext cx="109029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12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eaLnBrk="1" hangingPunct="1"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12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1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4DCAB37E-7692-45CA-8347-B52D132C3AFA}" type="slidenum">
              <a:rPr lang="en-US"/>
              <a:pPr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5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37" r:id="rId1"/>
    <p:sldLayoutId id="2147490538" r:id="rId2"/>
    <p:sldLayoutId id="2147490539" r:id="rId3"/>
    <p:sldLayoutId id="2147490540" r:id="rId4"/>
    <p:sldLayoutId id="2147490541" r:id="rId5"/>
    <p:sldLayoutId id="2147490542" r:id="rId6"/>
    <p:sldLayoutId id="2147490543" r:id="rId7"/>
    <p:sldLayoutId id="2147490544" r:id="rId8"/>
    <p:sldLayoutId id="2147490545" r:id="rId9"/>
    <p:sldLayoutId id="2147490546" r:id="rId10"/>
    <p:sldLayoutId id="2147490547" r:id="rId11"/>
  </p:sldLayoutIdLst>
  <p:txStyles>
    <p:titleStyle>
      <a:lvl1pPr algn="l" defTabSz="342883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42883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6pPr>
      <a:lvl7pPr marL="685766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7pPr>
      <a:lvl8pPr marL="1028648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8pPr>
      <a:lvl9pPr marL="1371532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162" indent="-257162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57185" indent="-214303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57207" indent="-171441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200091" indent="-171441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51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42973" indent="-171441" algn="l" defTabSz="34288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1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885857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3428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2"/>
            <a:ext cx="12192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9537707" y="2"/>
            <a:ext cx="26543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9537707" y="2058990"/>
            <a:ext cx="2654300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6355" y="2"/>
            <a:ext cx="9531348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525715"/>
            <a:ext cx="863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2" r:id="rId1"/>
    <p:sldLayoutId id="2147490283" r:id="rId2"/>
    <p:sldLayoutId id="2147490284" r:id="rId3"/>
    <p:sldLayoutId id="2147490285" r:id="rId4"/>
    <p:sldLayoutId id="2147490286" r:id="rId5"/>
    <p:sldLayoutId id="2147490287" r:id="rId6"/>
    <p:sldLayoutId id="2147490288" r:id="rId7"/>
    <p:sldLayoutId id="2147490289" r:id="rId8"/>
    <p:sldLayoutId id="2147490290" r:id="rId9"/>
    <p:sldLayoutId id="2147490291" r:id="rId10"/>
    <p:sldLayoutId id="2147490292" r:id="rId11"/>
  </p:sldLayoutIdLst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70" y="152402"/>
            <a:ext cx="108860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8" y="1477963"/>
            <a:ext cx="109029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16" y="6527906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93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eaLnBrk="1" hangingPunct="1"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906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71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4DCAB37E-7692-45CA-8347-B52D132C3AFA}" type="slidenum">
              <a:rPr lang="en-US"/>
              <a:pPr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451" y="-6349"/>
            <a:ext cx="378884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7288" y="15"/>
            <a:ext cx="463549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451" y="6400802"/>
            <a:ext cx="378884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7288" y="6400802"/>
            <a:ext cx="463549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3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67" r:id="rId1"/>
    <p:sldLayoutId id="2147490568" r:id="rId2"/>
    <p:sldLayoutId id="2147490569" r:id="rId3"/>
    <p:sldLayoutId id="2147490570" r:id="rId4"/>
    <p:sldLayoutId id="2147490571" r:id="rId5"/>
    <p:sldLayoutId id="2147490572" r:id="rId6"/>
    <p:sldLayoutId id="2147490573" r:id="rId7"/>
    <p:sldLayoutId id="2147490574" r:id="rId8"/>
    <p:sldLayoutId id="2147490575" r:id="rId9"/>
    <p:sldLayoutId id="2147490576" r:id="rId10"/>
    <p:sldLayoutId id="2147490577" r:id="rId11"/>
  </p:sldLayoutIdLst>
  <p:txStyles>
    <p:titleStyle>
      <a:lvl1pPr algn="l" defTabSz="351845" rtl="0" eaLnBrk="0" fontAlgn="base" hangingPunct="0">
        <a:spcBef>
          <a:spcPct val="0"/>
        </a:spcBef>
        <a:spcAft>
          <a:spcPct val="0"/>
        </a:spcAft>
        <a:defRPr sz="1847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51845" rtl="0" eaLnBrk="0" fontAlgn="base" hangingPunct="0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51845" rtl="0" eaLnBrk="0" fontAlgn="base" hangingPunct="0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51845" rtl="0" eaLnBrk="0" fontAlgn="base" hangingPunct="0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51845" rtl="0" eaLnBrk="0" fontAlgn="base" hangingPunct="0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51845" algn="l" defTabSz="351845" rtl="0" fontAlgn="base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</a:defRPr>
      </a:lvl6pPr>
      <a:lvl7pPr marL="703688" algn="l" defTabSz="351845" rtl="0" fontAlgn="base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</a:defRPr>
      </a:lvl7pPr>
      <a:lvl8pPr marL="1055531" algn="l" defTabSz="351845" rtl="0" fontAlgn="base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</a:defRPr>
      </a:lvl8pPr>
      <a:lvl9pPr marL="1407374" algn="l" defTabSz="351845" rtl="0" fontAlgn="base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63883" indent="-263883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39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1746" indent="-219901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55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79609" indent="-175922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31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231455" indent="-175922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77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83296" indent="-175922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77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935138" indent="-175922" algn="l" defTabSz="351845" rtl="0" eaLnBrk="1" latinLnBrk="0" hangingPunct="1">
        <a:spcBef>
          <a:spcPct val="20000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286983" indent="-175922" algn="l" defTabSz="351845" rtl="0" eaLnBrk="1" latinLnBrk="0" hangingPunct="1">
        <a:spcBef>
          <a:spcPct val="20000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638827" indent="-175922" algn="l" defTabSz="351845" rtl="0" eaLnBrk="1" latinLnBrk="0" hangingPunct="1">
        <a:spcBef>
          <a:spcPct val="20000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2990671" indent="-175922" algn="l" defTabSz="351845" rtl="0" eaLnBrk="1" latinLnBrk="0" hangingPunct="1">
        <a:spcBef>
          <a:spcPct val="20000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845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688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5531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7374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9217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11061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2904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4748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5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7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7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5285716-FFD7-47F0-B55A-17224C5BF6C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7220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7220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1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91" r:id="rId1"/>
    <p:sldLayoutId id="2147490592" r:id="rId2"/>
    <p:sldLayoutId id="2147490593" r:id="rId3"/>
    <p:sldLayoutId id="2147490594" r:id="rId4"/>
    <p:sldLayoutId id="2147490595" r:id="rId5"/>
    <p:sldLayoutId id="2147490596" r:id="rId6"/>
    <p:sldLayoutId id="2147490597" r:id="rId7"/>
    <p:sldLayoutId id="2147490598" r:id="rId8"/>
    <p:sldLayoutId id="2147490599" r:id="rId9"/>
    <p:sldLayoutId id="2147490600" r:id="rId10"/>
    <p:sldLayoutId id="2147490601" r:id="rId11"/>
  </p:sldLayoutIdLst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62" y="152402"/>
            <a:ext cx="108860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3" y="1477963"/>
            <a:ext cx="109029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91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93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eaLnBrk="1" hangingPunct="1"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9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71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4DCAB37E-7692-45CA-8347-B52D132C3AFA}" type="slidenum">
              <a:rPr lang="en-US"/>
              <a:pPr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447" y="-6349"/>
            <a:ext cx="378884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  <a:ea typeface="ヒラギノ角ゴ Pro W3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7276" y="15"/>
            <a:ext cx="463549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  <a:ea typeface="ヒラギノ角ゴ Pro W3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447" y="6400802"/>
            <a:ext cx="378884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  <a:ea typeface="ヒラギノ角ゴ Pro W3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7276" y="6400802"/>
            <a:ext cx="463549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73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03" r:id="rId1"/>
    <p:sldLayoutId id="2147490604" r:id="rId2"/>
    <p:sldLayoutId id="2147490605" r:id="rId3"/>
    <p:sldLayoutId id="2147490606" r:id="rId4"/>
    <p:sldLayoutId id="2147490607" r:id="rId5"/>
    <p:sldLayoutId id="2147490608" r:id="rId6"/>
    <p:sldLayoutId id="2147490609" r:id="rId7"/>
    <p:sldLayoutId id="2147490610" r:id="rId8"/>
    <p:sldLayoutId id="2147490611" r:id="rId9"/>
    <p:sldLayoutId id="2147490612" r:id="rId10"/>
    <p:sldLayoutId id="2147490613" r:id="rId11"/>
  </p:sldLayoutIdLst>
  <p:txStyles>
    <p:titleStyle>
      <a:lvl1pPr algn="l" defTabSz="351845" rtl="0" eaLnBrk="0" fontAlgn="base" hangingPunct="0">
        <a:spcBef>
          <a:spcPct val="0"/>
        </a:spcBef>
        <a:spcAft>
          <a:spcPct val="0"/>
        </a:spcAft>
        <a:defRPr sz="1847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51845" rtl="0" eaLnBrk="0" fontAlgn="base" hangingPunct="0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51845" rtl="0" eaLnBrk="0" fontAlgn="base" hangingPunct="0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51845" rtl="0" eaLnBrk="0" fontAlgn="base" hangingPunct="0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51845" rtl="0" eaLnBrk="0" fontAlgn="base" hangingPunct="0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51845" algn="l" defTabSz="351845" rtl="0" fontAlgn="base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</a:defRPr>
      </a:lvl6pPr>
      <a:lvl7pPr marL="703688" algn="l" defTabSz="351845" rtl="0" fontAlgn="base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</a:defRPr>
      </a:lvl7pPr>
      <a:lvl8pPr marL="1055531" algn="l" defTabSz="351845" rtl="0" fontAlgn="base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</a:defRPr>
      </a:lvl8pPr>
      <a:lvl9pPr marL="1407374" algn="l" defTabSz="351845" rtl="0" fontAlgn="base">
        <a:spcBef>
          <a:spcPct val="0"/>
        </a:spcBef>
        <a:spcAft>
          <a:spcPct val="0"/>
        </a:spcAft>
        <a:defRPr sz="1847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63883" indent="-263883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39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1746" indent="-219901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55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79609" indent="-175922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31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231455" indent="-175922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77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83296" indent="-175922" algn="l" defTabSz="35184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77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935138" indent="-175922" algn="l" defTabSz="351845" rtl="0" eaLnBrk="1" latinLnBrk="0" hangingPunct="1">
        <a:spcBef>
          <a:spcPct val="20000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286983" indent="-175922" algn="l" defTabSz="351845" rtl="0" eaLnBrk="1" latinLnBrk="0" hangingPunct="1">
        <a:spcBef>
          <a:spcPct val="20000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638827" indent="-175922" algn="l" defTabSz="351845" rtl="0" eaLnBrk="1" latinLnBrk="0" hangingPunct="1">
        <a:spcBef>
          <a:spcPct val="20000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2990671" indent="-175922" algn="l" defTabSz="351845" rtl="0" eaLnBrk="1" latinLnBrk="0" hangingPunct="1">
        <a:spcBef>
          <a:spcPct val="20000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845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688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5531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7374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9217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11061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2904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4748" algn="l" defTabSz="351845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363"/>
            <a:ext cx="10886017" cy="11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13" y="1476990"/>
            <a:ext cx="10902951" cy="45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6" y="6527902"/>
            <a:ext cx="3860801" cy="24545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21" y="6527915"/>
            <a:ext cx="2844800" cy="19255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1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fld id="{3C824C57-CD4D-4B17-9125-796D96B2B501}" type="slidenum">
              <a:rPr lang="es-CL" smtClean="0"/>
              <a:pPr defTabSz="914354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343" y="-6347"/>
            <a:ext cx="378884" cy="867567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7224" y="7"/>
            <a:ext cx="463549" cy="861218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343" y="6400954"/>
            <a:ext cx="378884" cy="457059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7224" y="6400954"/>
            <a:ext cx="463549" cy="457059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6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88" r:id="rId1"/>
    <p:sldLayoutId id="2147490689" r:id="rId2"/>
    <p:sldLayoutId id="2147490690" r:id="rId3"/>
    <p:sldLayoutId id="2147490691" r:id="rId4"/>
    <p:sldLayoutId id="2147490692" r:id="rId5"/>
    <p:sldLayoutId id="2147490693" r:id="rId6"/>
    <p:sldLayoutId id="2147490694" r:id="rId7"/>
    <p:sldLayoutId id="2147490695" r:id="rId8"/>
    <p:sldLayoutId id="2147490696" r:id="rId9"/>
    <p:sldLayoutId id="2147490697" r:id="rId10"/>
    <p:sldLayoutId id="2147490698" r:id="rId11"/>
    <p:sldLayoutId id="2147490699" r:id="rId12"/>
  </p:sldLayoutIdLst>
  <p:transition/>
  <p:hf hdr="0" ftr="0" dt="0"/>
  <p:txStyles>
    <p:titleStyle>
      <a:lvl1pPr algn="l" defTabSz="342779" rtl="0" eaLnBrk="0" fontAlgn="base" hangingPunct="0">
        <a:spcBef>
          <a:spcPct val="0"/>
        </a:spcBef>
        <a:spcAft>
          <a:spcPct val="0"/>
        </a:spcAft>
        <a:defRPr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779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42779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42779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42779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42850" algn="l" defTabSz="342850" rtl="0" fontAlgn="base">
        <a:spcBef>
          <a:spcPct val="0"/>
        </a:spcBef>
        <a:spcAft>
          <a:spcPct val="0"/>
        </a:spcAft>
        <a:defRPr sz="1799">
          <a:solidFill>
            <a:srgbClr val="006CB7"/>
          </a:solidFill>
          <a:latin typeface="Verdana" charset="0"/>
          <a:ea typeface="ヒラギノ角ゴ Pro W3" charset="-128"/>
        </a:defRPr>
      </a:lvl6pPr>
      <a:lvl7pPr marL="685703" algn="l" defTabSz="342850" rtl="0" fontAlgn="base">
        <a:spcBef>
          <a:spcPct val="0"/>
        </a:spcBef>
        <a:spcAft>
          <a:spcPct val="0"/>
        </a:spcAft>
        <a:defRPr sz="1799">
          <a:solidFill>
            <a:srgbClr val="006CB7"/>
          </a:solidFill>
          <a:latin typeface="Verdana" charset="0"/>
          <a:ea typeface="ヒラギノ角ゴ Pro W3" charset="-128"/>
        </a:defRPr>
      </a:lvl7pPr>
      <a:lvl8pPr marL="1028554" algn="l" defTabSz="342850" rtl="0" fontAlgn="base">
        <a:spcBef>
          <a:spcPct val="0"/>
        </a:spcBef>
        <a:spcAft>
          <a:spcPct val="0"/>
        </a:spcAft>
        <a:defRPr sz="1799">
          <a:solidFill>
            <a:srgbClr val="006CB7"/>
          </a:solidFill>
          <a:latin typeface="Verdana" charset="0"/>
          <a:ea typeface="ヒラギノ角ゴ Pro W3" charset="-128"/>
        </a:defRPr>
      </a:lvl8pPr>
      <a:lvl9pPr marL="1371404" algn="l" defTabSz="342850" rtl="0" fontAlgn="base">
        <a:spcBef>
          <a:spcPct val="0"/>
        </a:spcBef>
        <a:spcAft>
          <a:spcPct val="0"/>
        </a:spcAft>
        <a:defRPr sz="1799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086" indent="-257086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57019" indent="-214239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9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56951" indent="-171389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199730" indent="-171389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42509" indent="-171389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885682" indent="-171425" algn="l" defTabSz="3428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4" indent="-171425" algn="l" defTabSz="3428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5" indent="-171425" algn="l" defTabSz="3428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8" indent="-171425" algn="l" defTabSz="3428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50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4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4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7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399959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5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7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</a:lstStyle>
          <a:p>
            <a:pPr defTabSz="914354" eaLnBrk="1" hangingPunct="1">
              <a:defRPr/>
            </a:pPr>
            <a:fld id="{1A62B7DE-8010-45C9-AA61-4F4D3B7A3073}" type="slidenum">
              <a:rPr lang="en-US" smtClean="0"/>
              <a:pPr defTabSz="914354"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1597220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11597220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77800" y="6494473"/>
            <a:ext cx="36830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ES_tradnl" altLang="es-CL" sz="100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90065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38" r:id="rId1"/>
    <p:sldLayoutId id="2147490739" r:id="rId2"/>
    <p:sldLayoutId id="2147490740" r:id="rId3"/>
    <p:sldLayoutId id="2147490741" r:id="rId4"/>
    <p:sldLayoutId id="2147490742" r:id="rId5"/>
    <p:sldLayoutId id="2147490743" r:id="rId6"/>
    <p:sldLayoutId id="2147490744" r:id="rId7"/>
    <p:sldLayoutId id="2147490745" r:id="rId8"/>
    <p:sldLayoutId id="2147490746" r:id="rId9"/>
    <p:sldLayoutId id="2147490747" r:id="rId10"/>
    <p:sldLayoutId id="2147490748" r:id="rId11"/>
    <p:sldLayoutId id="2147490750" r:id="rId12"/>
    <p:sldLayoutId id="2147490751" r:id="rId13"/>
    <p:sldLayoutId id="2147490752" r:id="rId14"/>
  </p:sldLayoutIdLst>
  <p:hf hdr="0" ftr="0" dt="0"/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mplemento-Logo-Gobierno-160x14p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2" y="6692900"/>
            <a:ext cx="2709333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91" r:id="rId1"/>
    <p:sldLayoutId id="2147490792" r:id="rId2"/>
    <p:sldLayoutId id="2147490793" r:id="rId3"/>
    <p:sldLayoutId id="2147490794" r:id="rId4"/>
    <p:sldLayoutId id="214749079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389E9F0D-0656-4A5D-B14A-8B34CC7010D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08-05-2019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5" y="6356359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3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354">
              <a:defRPr/>
            </a:pPr>
            <a:fld id="{89DAB327-5D97-48F9-AE6A-2D7ED5E4BB81}" type="slidenum">
              <a:rPr lang="es-CL" altLang="es-CL" smtClean="0">
                <a:latin typeface="Calibri" panose="020F0502020204030204" pitchFamily="34" charset="0"/>
                <a:cs typeface="Arial" panose="020B0604020202020204" pitchFamily="34" charset="0"/>
              </a:rPr>
              <a:pPr defTabSz="914354">
                <a:defRPr/>
              </a:pPr>
              <a:t>‹Nº›</a:t>
            </a:fld>
            <a:endParaRPr lang="es-CL" altLang="es-CL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2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11" r:id="rId1"/>
    <p:sldLayoutId id="2147490812" r:id="rId2"/>
    <p:sldLayoutId id="2147490813" r:id="rId3"/>
    <p:sldLayoutId id="2147490814" r:id="rId4"/>
    <p:sldLayoutId id="2147490815" r:id="rId5"/>
    <p:sldLayoutId id="2147490816" r:id="rId6"/>
    <p:sldLayoutId id="2147490817" r:id="rId7"/>
    <p:sldLayoutId id="2147490818" r:id="rId8"/>
    <p:sldLayoutId id="2147490819" r:id="rId9"/>
    <p:sldLayoutId id="2147490820" r:id="rId10"/>
    <p:sldLayoutId id="2147490821" r:id="rId11"/>
    <p:sldLayoutId id="21474909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3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363"/>
            <a:ext cx="10886017" cy="11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13" y="1476990"/>
            <a:ext cx="10902951" cy="45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6" y="6527902"/>
            <a:ext cx="3860801" cy="24545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21" y="6527915"/>
            <a:ext cx="2844800" cy="19255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1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defTabSz="914354" fontAlgn="auto">
              <a:spcBef>
                <a:spcPts val="0"/>
              </a:spcBef>
              <a:spcAft>
                <a:spcPts val="0"/>
              </a:spcAft>
            </a:pPr>
            <a:fld id="{3C824C57-CD4D-4B17-9125-796D96B2B501}" type="slidenum">
              <a:rPr lang="es-CL" smtClean="0"/>
              <a:pPr defTabSz="914354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L"/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mplemento-Logo-Gobierno-160x14p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3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71" r:id="rId1"/>
    <p:sldLayoutId id="2147490872" r:id="rId2"/>
    <p:sldLayoutId id="2147490873" r:id="rId3"/>
    <p:sldLayoutId id="2147490874" r:id="rId4"/>
    <p:sldLayoutId id="2147490875" r:id="rId5"/>
    <p:sldLayoutId id="2147490876" r:id="rId6"/>
    <p:sldLayoutId id="2147490877" r:id="rId7"/>
    <p:sldLayoutId id="2147490878" r:id="rId8"/>
    <p:sldLayoutId id="2147490879" r:id="rId9"/>
    <p:sldLayoutId id="2147490880" r:id="rId10"/>
    <p:sldLayoutId id="2147490881" r:id="rId11"/>
    <p:sldLayoutId id="2147490882" r:id="rId12"/>
  </p:sldLayoutIdLst>
  <p:transition/>
  <p:hf hdr="0" ftr="0" dt="0"/>
  <p:txStyles>
    <p:titleStyle>
      <a:lvl1pPr algn="l" defTabSz="342779" rtl="0" eaLnBrk="0" fontAlgn="base" hangingPunct="0">
        <a:spcBef>
          <a:spcPct val="0"/>
        </a:spcBef>
        <a:spcAft>
          <a:spcPct val="0"/>
        </a:spcAft>
        <a:defRPr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779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42779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42779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42779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42850" algn="l" defTabSz="342850" rtl="0" fontAlgn="base">
        <a:spcBef>
          <a:spcPct val="0"/>
        </a:spcBef>
        <a:spcAft>
          <a:spcPct val="0"/>
        </a:spcAft>
        <a:defRPr sz="1799">
          <a:solidFill>
            <a:srgbClr val="006CB7"/>
          </a:solidFill>
          <a:latin typeface="Verdana" charset="0"/>
          <a:ea typeface="ヒラギノ角ゴ Pro W3" charset="-128"/>
        </a:defRPr>
      </a:lvl6pPr>
      <a:lvl7pPr marL="685703" algn="l" defTabSz="342850" rtl="0" fontAlgn="base">
        <a:spcBef>
          <a:spcPct val="0"/>
        </a:spcBef>
        <a:spcAft>
          <a:spcPct val="0"/>
        </a:spcAft>
        <a:defRPr sz="1799">
          <a:solidFill>
            <a:srgbClr val="006CB7"/>
          </a:solidFill>
          <a:latin typeface="Verdana" charset="0"/>
          <a:ea typeface="ヒラギノ角ゴ Pro W3" charset="-128"/>
        </a:defRPr>
      </a:lvl7pPr>
      <a:lvl8pPr marL="1028554" algn="l" defTabSz="342850" rtl="0" fontAlgn="base">
        <a:spcBef>
          <a:spcPct val="0"/>
        </a:spcBef>
        <a:spcAft>
          <a:spcPct val="0"/>
        </a:spcAft>
        <a:defRPr sz="1799">
          <a:solidFill>
            <a:srgbClr val="006CB7"/>
          </a:solidFill>
          <a:latin typeface="Verdana" charset="0"/>
          <a:ea typeface="ヒラギノ角ゴ Pro W3" charset="-128"/>
        </a:defRPr>
      </a:lvl8pPr>
      <a:lvl9pPr marL="1371404" algn="l" defTabSz="342850" rtl="0" fontAlgn="base">
        <a:spcBef>
          <a:spcPct val="0"/>
        </a:spcBef>
        <a:spcAft>
          <a:spcPct val="0"/>
        </a:spcAft>
        <a:defRPr sz="1799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086" indent="-257086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57019" indent="-214239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9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56951" indent="-171389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199730" indent="-171389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42509" indent="-171389" algn="l" defTabSz="3427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885682" indent="-171425" algn="l" defTabSz="3428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4" indent="-171425" algn="l" defTabSz="3428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5" indent="-171425" algn="l" defTabSz="3428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8" indent="-171425" algn="l" defTabSz="3428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50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4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4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7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399959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3428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5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7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914354"/>
            <a:fld id="{B4746653-EE5F-1C4B-962F-E7AE8F853B81}" type="slidenum">
              <a:rPr lang="es-CL" altLang="es-ES_tradnl" smtClean="0">
                <a:ea typeface="ＭＳ Ｐゴシック" charset="-128"/>
              </a:rPr>
              <a:pPr defTabSz="914354"/>
              <a:t>‹Nº›</a:t>
            </a:fld>
            <a:endParaRPr lang="es-CL" altLang="es-ES_tradnl">
              <a:ea typeface="ＭＳ Ｐゴシック" charset="-128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77800" y="6494473"/>
            <a:ext cx="3683000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354"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mplemento-Logo-Gobierno-160x14p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6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84" r:id="rId1"/>
    <p:sldLayoutId id="2147490885" r:id="rId2"/>
    <p:sldLayoutId id="2147490886" r:id="rId3"/>
    <p:sldLayoutId id="2147490887" r:id="rId4"/>
    <p:sldLayoutId id="2147490888" r:id="rId5"/>
    <p:sldLayoutId id="2147490889" r:id="rId6"/>
    <p:sldLayoutId id="2147490890" r:id="rId7"/>
    <p:sldLayoutId id="2147490891" r:id="rId8"/>
    <p:sldLayoutId id="2147490892" r:id="rId9"/>
    <p:sldLayoutId id="2147490893" r:id="rId10"/>
    <p:sldLayoutId id="2147490894" r:id="rId11"/>
  </p:sldLayoutIdLst>
  <p:txStyles>
    <p:titleStyle>
      <a:lvl1pPr algn="l" defTabSz="457177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13" indent="-285736" algn="l" defTabSz="45717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2942" indent="-228588" algn="l" defTabSz="45717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121" indent="-228588" algn="l" defTabSz="45717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295" indent="-228588" algn="l" defTabSz="45717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defTabSz="457200">
              <a:defRPr/>
            </a:pPr>
            <a:fld id="{33A10F55-ACD6-4225-A4D5-A0E65F63EDAD}" type="slidenum">
              <a:rPr lang="en-US" altLang="es-CL" smtClean="0"/>
              <a:pPr defTabSz="457200">
                <a:defRPr/>
              </a:pPr>
              <a:t>‹Nº›</a:t>
            </a:fld>
            <a:endParaRPr lang="en-US" altLang="es-CL"/>
          </a:p>
        </p:txBody>
      </p:sp>
      <p:pic>
        <p:nvPicPr>
          <p:cNvPr id="12" name="Picture 8" descr="Complemento-Logo-Gobierno-160x14p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omplemento-Logo-Gobierno-160x14p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96" r:id="rId1"/>
    <p:sldLayoutId id="2147490897" r:id="rId2"/>
    <p:sldLayoutId id="2147490898" r:id="rId3"/>
    <p:sldLayoutId id="2147490899" r:id="rId4"/>
    <p:sldLayoutId id="2147490900" r:id="rId5"/>
    <p:sldLayoutId id="2147490901" r:id="rId6"/>
    <p:sldLayoutId id="2147490902" r:id="rId7"/>
    <p:sldLayoutId id="2147490903" r:id="rId8"/>
    <p:sldLayoutId id="2147490904" r:id="rId9"/>
    <p:sldLayoutId id="2147490905" r:id="rId10"/>
    <p:sldLayoutId id="2147490906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0D2A129D-5C5B-4901-A2E3-9B3C901DFA27}" type="slidenum">
              <a:rPr lang="en-US" altLang="es-CL"/>
              <a:pPr/>
              <a:t>‹Nº›</a:t>
            </a:fld>
            <a:endParaRPr lang="en-US" altLang="es-CL"/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mplemento-Logo-Gobierno-160x14p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2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n-US" altLang="es-E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2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n-U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151" y="6527803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6A1450D3-6241-45BE-BE42-B14E7F5C4808}" type="slidenum">
              <a:rPr lang="es-CL" smtClean="0"/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L"/>
          </a:p>
        </p:txBody>
      </p:sp>
      <p:pic>
        <p:nvPicPr>
          <p:cNvPr id="11269" name="Picture 13" descr="Complemento-Logo-Gobierno-160x14px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2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921" r:id="rId1"/>
    <p:sldLayoutId id="2147490922" r:id="rId2"/>
    <p:sldLayoutId id="2147490923" r:id="rId3"/>
    <p:sldLayoutId id="2147490924" r:id="rId4"/>
    <p:sldLayoutId id="2147490925" r:id="rId5"/>
    <p:sldLayoutId id="2147490926" r:id="rId6"/>
    <p:sldLayoutId id="2147490927" r:id="rId7"/>
    <p:sldLayoutId id="2147490928" r:id="rId8"/>
    <p:sldLayoutId id="2147490929" r:id="rId9"/>
    <p:sldLayoutId id="2147490930" r:id="rId10"/>
    <p:sldLayoutId id="2147490931" r:id="rId11"/>
    <p:sldLayoutId id="2147490932" r:id="rId12"/>
    <p:sldLayoutId id="2147490933" r:id="rId13"/>
    <p:sldLayoutId id="2147490934" r:id="rId14"/>
    <p:sldLayoutId id="2147490935" r:id="rId15"/>
    <p:sldLayoutId id="2147490937" r:id="rId16"/>
    <p:sldLayoutId id="2147490938" r:id="rId17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5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5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 eaLnBrk="1" hangingPunct="1"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fld id="{2CFB6EE0-7F19-4015-8AA2-325F0E8924D3}" type="slidenum">
              <a:rPr lang="en-US" smtClean="0"/>
              <a:pPr defTabSz="457200"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3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967" r:id="rId1"/>
    <p:sldLayoutId id="2147490968" r:id="rId2"/>
    <p:sldLayoutId id="2147490969" r:id="rId3"/>
    <p:sldLayoutId id="2147490970" r:id="rId4"/>
    <p:sldLayoutId id="2147490971" r:id="rId5"/>
    <p:sldLayoutId id="2147490972" r:id="rId6"/>
    <p:sldLayoutId id="2147490973" r:id="rId7"/>
    <p:sldLayoutId id="2147490974" r:id="rId8"/>
    <p:sldLayoutId id="2147490975" r:id="rId9"/>
    <p:sldLayoutId id="2147490976" r:id="rId10"/>
    <p:sldLayoutId id="2147490977" r:id="rId11"/>
    <p:sldLayoutId id="214749097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endParaRPr lang="es-ES_tradnl" altLang="es-CL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fld id="{0B86EED1-145D-4D46-B9A8-A07316556DEC}" type="slidenum">
              <a:rPr lang="en-US" altLang="es-CL" smtClean="0">
                <a:ea typeface="+mn-ea"/>
              </a:rPr>
              <a:pPr defTabSz="457200"/>
              <a:t>‹Nº›</a:t>
            </a:fld>
            <a:endParaRPr lang="en-US" altLang="es-CL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/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8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980" r:id="rId1"/>
    <p:sldLayoutId id="2147490981" r:id="rId2"/>
    <p:sldLayoutId id="2147490982" r:id="rId3"/>
    <p:sldLayoutId id="2147490983" r:id="rId4"/>
    <p:sldLayoutId id="2147490984" r:id="rId5"/>
    <p:sldLayoutId id="2147490985" r:id="rId6"/>
    <p:sldLayoutId id="2147490986" r:id="rId7"/>
    <p:sldLayoutId id="2147490987" r:id="rId8"/>
    <p:sldLayoutId id="2147490988" r:id="rId9"/>
    <p:sldLayoutId id="2147490989" r:id="rId10"/>
    <p:sldLayoutId id="2147490990" r:id="rId11"/>
    <p:sldLayoutId id="2147490991" r:id="rId12"/>
    <p:sldLayoutId id="2147490992" r:id="rId13"/>
    <p:sldLayoutId id="2147490993" r:id="rId14"/>
    <p:sldLayoutId id="2147490994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2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n-US" altLang="es-E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2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n-U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151" y="6527803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6A1450D3-6241-45BE-BE42-B14E7F5C4808}" type="slidenum">
              <a:rPr lang="es-CL" smtClean="0"/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L"/>
          </a:p>
        </p:txBody>
      </p:sp>
      <p:pic>
        <p:nvPicPr>
          <p:cNvPr id="11269" name="Picture 13" descr="Complemento-Logo-Gobierno-160x14px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14" r:id="rId1"/>
    <p:sldLayoutId id="2147491015" r:id="rId2"/>
    <p:sldLayoutId id="2147491016" r:id="rId3"/>
    <p:sldLayoutId id="2147491017" r:id="rId4"/>
    <p:sldLayoutId id="2147491018" r:id="rId5"/>
    <p:sldLayoutId id="2147491019" r:id="rId6"/>
    <p:sldLayoutId id="2147491020" r:id="rId7"/>
    <p:sldLayoutId id="2147491021" r:id="rId8"/>
    <p:sldLayoutId id="2147491022" r:id="rId9"/>
    <p:sldLayoutId id="2147491023" r:id="rId10"/>
    <p:sldLayoutId id="2147491024" r:id="rId11"/>
    <p:sldLayoutId id="2147491025" r:id="rId12"/>
    <p:sldLayoutId id="2147491026" r:id="rId13"/>
    <p:sldLayoutId id="2147491027" r:id="rId14"/>
    <p:sldLayoutId id="2147491028" r:id="rId15"/>
    <p:sldLayoutId id="2147491030" r:id="rId16"/>
    <p:sldLayoutId id="2147491031" r:id="rId17"/>
    <p:sldLayoutId id="2147491032" r:id="rId18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5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5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mplemento-Logo-Gobierno-160x14p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6692900"/>
            <a:ext cx="2709333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5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34" r:id="rId1"/>
    <p:sldLayoutId id="2147491035" r:id="rId2"/>
    <p:sldLayoutId id="2147491036" r:id="rId3"/>
    <p:sldLayoutId id="2147491037" r:id="rId4"/>
    <p:sldLayoutId id="2147491038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</a:lstStyle>
          <a:p>
            <a:pPr defTabSz="914400" eaLnBrk="1" hangingPunct="1">
              <a:defRPr/>
            </a:pPr>
            <a:fld id="{1A62B7DE-8010-45C9-AA61-4F4D3B7A3073}" type="slidenum">
              <a:rPr lang="en-US" smtClean="0"/>
              <a:pPr defTabSz="914400"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77800" y="6494463"/>
            <a:ext cx="36830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r>
              <a:rPr lang="es-ES_tradnl" altLang="es-CL" sz="100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3034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54" r:id="rId1"/>
    <p:sldLayoutId id="2147491055" r:id="rId2"/>
    <p:sldLayoutId id="2147491056" r:id="rId3"/>
    <p:sldLayoutId id="2147491057" r:id="rId4"/>
    <p:sldLayoutId id="2147491058" r:id="rId5"/>
    <p:sldLayoutId id="2147491059" r:id="rId6"/>
    <p:sldLayoutId id="2147491060" r:id="rId7"/>
    <p:sldLayoutId id="2147491061" r:id="rId8"/>
    <p:sldLayoutId id="2147491062" r:id="rId9"/>
    <p:sldLayoutId id="2147491063" r:id="rId10"/>
    <p:sldLayoutId id="2147491064" r:id="rId11"/>
    <p:sldLayoutId id="2147491065" r:id="rId12"/>
    <p:sldLayoutId id="2147491066" r:id="rId13"/>
    <p:sldLayoutId id="2147491067" r:id="rId14"/>
    <p:sldLayoutId id="2147491068" r:id="rId15"/>
    <p:sldLayoutId id="2147491069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4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3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5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342900"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5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defTabSz="342900"/>
            <a:fld id="{5C38EBB1-78D7-4E50-823D-EC3751E4D4CC}" type="slidenum">
              <a:rPr lang="en-US" altLang="es-CL" smtClean="0"/>
              <a:pPr defTabSz="342900"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5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342900" eaLnBrk="1" hangingPunct="1">
              <a:defRPr/>
            </a:pPr>
            <a:endParaRPr lang="es-ES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20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342900" eaLnBrk="1" hangingPunct="1">
              <a:defRPr/>
            </a:pPr>
            <a:endParaRPr lang="es-ES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5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342900" eaLnBrk="1" hangingPunct="1">
              <a:defRPr/>
            </a:pPr>
            <a:endParaRPr lang="es-ES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20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342900" eaLnBrk="1" hangingPunct="1">
              <a:defRPr/>
            </a:pPr>
            <a:endParaRPr lang="es-ES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0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1" r:id="rId1"/>
    <p:sldLayoutId id="2147491072" r:id="rId2"/>
    <p:sldLayoutId id="2147491073" r:id="rId3"/>
    <p:sldLayoutId id="2147491074" r:id="rId4"/>
    <p:sldLayoutId id="2147491075" r:id="rId5"/>
    <p:sldLayoutId id="2147491076" r:id="rId6"/>
    <p:sldLayoutId id="2147491077" r:id="rId7"/>
    <p:sldLayoutId id="2147491078" r:id="rId8"/>
    <p:sldLayoutId id="2147491079" r:id="rId9"/>
    <p:sldLayoutId id="2147491080" r:id="rId10"/>
    <p:sldLayoutId id="2147491081" r:id="rId11"/>
    <p:sldLayoutId id="2147491082" r:id="rId12"/>
    <p:sldLayoutId id="2147491083" r:id="rId13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5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5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mplemento-Logo-Gobierno-160x14p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6692900"/>
            <a:ext cx="2709333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85" r:id="rId1"/>
    <p:sldLayoutId id="2147491086" r:id="rId2"/>
    <p:sldLayoutId id="2147491087" r:id="rId3"/>
    <p:sldLayoutId id="2147491088" r:id="rId4"/>
    <p:sldLayoutId id="2147491089" r:id="rId5"/>
    <p:sldLayoutId id="2147491090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8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21" r:id="rId1"/>
    <p:sldLayoutId id="2147491122" r:id="rId2"/>
    <p:sldLayoutId id="2147491123" r:id="rId3"/>
    <p:sldLayoutId id="2147491124" r:id="rId4"/>
    <p:sldLayoutId id="2147491125" r:id="rId5"/>
    <p:sldLayoutId id="2147491126" r:id="rId6"/>
    <p:sldLayoutId id="2147491127" r:id="rId7"/>
    <p:sldLayoutId id="2147491128" r:id="rId8"/>
    <p:sldLayoutId id="2147491129" r:id="rId9"/>
    <p:sldLayoutId id="2147491130" r:id="rId10"/>
    <p:sldLayoutId id="2147491131" r:id="rId11"/>
    <p:sldLayoutId id="2147491132" r:id="rId12"/>
    <p:sldLayoutId id="2147491133" r:id="rId13"/>
    <p:sldLayoutId id="2147491134" r:id="rId14"/>
    <p:sldLayoutId id="2147491135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 eaLnBrk="1" hangingPunct="1"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fld id="{2CFB6EE0-7F19-4015-8AA2-325F0E8924D3}" type="slidenum">
              <a:rPr lang="en-US" smtClean="0"/>
              <a:pPr defTabSz="457200"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1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38" r:id="rId1"/>
    <p:sldLayoutId id="2147491139" r:id="rId2"/>
    <p:sldLayoutId id="2147491140" r:id="rId3"/>
    <p:sldLayoutId id="2147491141" r:id="rId4"/>
    <p:sldLayoutId id="2147491142" r:id="rId5"/>
    <p:sldLayoutId id="2147491143" r:id="rId6"/>
    <p:sldLayoutId id="2147491144" r:id="rId7"/>
    <p:sldLayoutId id="2147491145" r:id="rId8"/>
    <p:sldLayoutId id="2147491146" r:id="rId9"/>
    <p:sldLayoutId id="2147491147" r:id="rId10"/>
    <p:sldLayoutId id="214749114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E89F405A-E4ED-411D-88DD-D36301A6A811}" type="slidenum">
              <a:rPr lang="en-US" altLang="es-CL"/>
              <a:pPr/>
              <a:t>‹Nº›</a:t>
            </a:fld>
            <a:endParaRPr lang="en-US" altLang="es-CL"/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mplemento-Logo-Gobierno-160x14p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311" r:id="rId1"/>
    <p:sldLayoutId id="2147490312" r:id="rId2"/>
    <p:sldLayoutId id="2147490313" r:id="rId3"/>
    <p:sldLayoutId id="2147490314" r:id="rId4"/>
    <p:sldLayoutId id="2147490315" r:id="rId5"/>
    <p:sldLayoutId id="2147490316" r:id="rId6"/>
    <p:sldLayoutId id="2147490317" r:id="rId7"/>
    <p:sldLayoutId id="2147490318" r:id="rId8"/>
    <p:sldLayoutId id="2147490319" r:id="rId9"/>
    <p:sldLayoutId id="2147490320" r:id="rId10"/>
    <p:sldLayoutId id="2147490321" r:id="rId11"/>
  </p:sldLayoutIdLst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10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9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5" y="6527811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/>
              <a:t>Gobierno de Chile | Ministerio del Interior</a:t>
            </a:r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mplemento-Logo-Gobierno-160x14px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6688138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1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50" r:id="rId1"/>
    <p:sldLayoutId id="2147491151" r:id="rId2"/>
    <p:sldLayoutId id="2147491152" r:id="rId3"/>
    <p:sldLayoutId id="2147491153" r:id="rId4"/>
    <p:sldLayoutId id="2147491154" r:id="rId5"/>
    <p:sldLayoutId id="2147491155" r:id="rId6"/>
    <p:sldLayoutId id="2147491156" r:id="rId7"/>
    <p:sldLayoutId id="2147491157" r:id="rId8"/>
    <p:sldLayoutId id="2147491158" r:id="rId9"/>
    <p:sldLayoutId id="2147491159" r:id="rId10"/>
    <p:sldLayoutId id="2147491160" r:id="rId11"/>
    <p:sldLayoutId id="2147491161" r:id="rId12"/>
    <p:sldLayoutId id="2147491162" r:id="rId13"/>
  </p:sldLayoutIdLst>
  <p:txStyles>
    <p:titleStyle>
      <a:lvl1pPr algn="l" defTabSz="342883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42883" rtl="0" eaLnBrk="0" fontAlgn="base" hangingPunct="0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42883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6pPr>
      <a:lvl7pPr marL="685766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7pPr>
      <a:lvl8pPr marL="1028649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8pPr>
      <a:lvl9pPr marL="1371532" algn="l" defTabSz="342883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162" indent="-257162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57185" indent="-214302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57207" indent="-171441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200091" indent="-171441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5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42971" indent="-171441" algn="l" defTabSz="3428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5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885855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3" indent="-171441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Complemento-Logo-Gobierno-160x14p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92900"/>
            <a:ext cx="270933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7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92" r:id="rId1"/>
    <p:sldLayoutId id="2147491193" r:id="rId2"/>
    <p:sldLayoutId id="2147491194" r:id="rId3"/>
    <p:sldLayoutId id="2147491195" r:id="rId4"/>
    <p:sldLayoutId id="2147491196" r:id="rId5"/>
  </p:sldLayoutIdLst>
  <p:transition spd="med" advClick="0" advTm="2000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5C38EBB1-78D7-4E50-823D-EC3751E4D4CC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22" r:id="rId1"/>
    <p:sldLayoutId id="2147490323" r:id="rId2"/>
    <p:sldLayoutId id="2147490324" r:id="rId3"/>
    <p:sldLayoutId id="2147490325" r:id="rId4"/>
    <p:sldLayoutId id="2147490326" r:id="rId5"/>
    <p:sldLayoutId id="2147490327" r:id="rId6"/>
    <p:sldLayoutId id="2147490328" r:id="rId7"/>
    <p:sldLayoutId id="2147490329" r:id="rId8"/>
    <p:sldLayoutId id="2147490330" r:id="rId9"/>
    <p:sldLayoutId id="2147490331" r:id="rId10"/>
    <p:sldLayoutId id="2147490332" r:id="rId11"/>
    <p:sldLayoutId id="2147490333" r:id="rId12"/>
  </p:sldLayoutIdLst>
  <p:hf hdr="0" ftr="0" dt="0"/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A1060CAD-0EE5-42A6-9B6C-2E6A08AE0AE7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38" r:id="rId1"/>
    <p:sldLayoutId id="2147490339" r:id="rId2"/>
    <p:sldLayoutId id="2147490340" r:id="rId3"/>
    <p:sldLayoutId id="2147490341" r:id="rId4"/>
    <p:sldLayoutId id="2147490342" r:id="rId5"/>
    <p:sldLayoutId id="2147490343" r:id="rId6"/>
    <p:sldLayoutId id="2147490344" r:id="rId7"/>
    <p:sldLayoutId id="2147490345" r:id="rId8"/>
    <p:sldLayoutId id="2147490346" r:id="rId9"/>
    <p:sldLayoutId id="2147490347" r:id="rId10"/>
    <p:sldLayoutId id="2147490348" r:id="rId11"/>
    <p:sldLayoutId id="2147490349" r:id="rId12"/>
  </p:sldLayoutIdLst>
  <p:hf hdr="0" ftr="0" dt="0"/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D5500F5D-0E44-49DD-B746-3DF76E218D52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53" r:id="rId1"/>
    <p:sldLayoutId id="2147490354" r:id="rId2"/>
    <p:sldLayoutId id="2147490355" r:id="rId3"/>
    <p:sldLayoutId id="2147490356" r:id="rId4"/>
    <p:sldLayoutId id="2147490357" r:id="rId5"/>
    <p:sldLayoutId id="2147490358" r:id="rId6"/>
    <p:sldLayoutId id="2147490359" r:id="rId7"/>
    <p:sldLayoutId id="2147490360" r:id="rId8"/>
    <p:sldLayoutId id="2147490361" r:id="rId9"/>
    <p:sldLayoutId id="2147490362" r:id="rId10"/>
    <p:sldLayoutId id="2147490363" r:id="rId11"/>
  </p:sldLayoutIdLst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A3D91BB1-FE5E-43F8-BC14-265869BE6F3F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68" r:id="rId1"/>
    <p:sldLayoutId id="2147490369" r:id="rId2"/>
    <p:sldLayoutId id="2147490370" r:id="rId3"/>
    <p:sldLayoutId id="2147490371" r:id="rId4"/>
    <p:sldLayoutId id="2147490372" r:id="rId5"/>
    <p:sldLayoutId id="2147490373" r:id="rId6"/>
    <p:sldLayoutId id="2147490374" r:id="rId7"/>
    <p:sldLayoutId id="2147490375" r:id="rId8"/>
    <p:sldLayoutId id="2147490376" r:id="rId9"/>
    <p:sldLayoutId id="2147490377" r:id="rId10"/>
    <p:sldLayoutId id="2147490378" r:id="rId11"/>
  </p:sldLayoutIdLst>
  <p:hf hdr="0" ftr="0" dt="0"/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9" y="152402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7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3" y="6527809"/>
            <a:ext cx="3860801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9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13EDAE83-DBEF-4B3F-B9C8-111E84CA1947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339" y="-6349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7224" y="4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339" y="6400802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7224" y="6400802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50" charset="-128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83" r:id="rId1"/>
    <p:sldLayoutId id="2147490384" r:id="rId2"/>
    <p:sldLayoutId id="2147490385" r:id="rId3"/>
    <p:sldLayoutId id="2147490386" r:id="rId4"/>
    <p:sldLayoutId id="2147490387" r:id="rId5"/>
    <p:sldLayoutId id="2147490388" r:id="rId6"/>
    <p:sldLayoutId id="2147490389" r:id="rId7"/>
    <p:sldLayoutId id="2147490390" r:id="rId8"/>
    <p:sldLayoutId id="2147490391" r:id="rId9"/>
    <p:sldLayoutId id="2147490392" r:id="rId10"/>
    <p:sldLayoutId id="2147490393" r:id="rId11"/>
  </p:sldLayoutIdLst>
  <p:txStyles>
    <p:titleStyle>
      <a:lvl1pPr algn="l" defTabSz="457177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177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177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354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532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709" algn="l" defTabSz="457177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883" indent="-342883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13" indent="-285736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2942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121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295" indent="-228588" algn="l" defTabSz="4571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473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XZoSClQwKVEsqMQBhKXYV-zYG6qpSqt4?usp=sharing" TargetMode="External"/><Relationship Id="rId1" Type="http://schemas.openxmlformats.org/officeDocument/2006/relationships/slideLayout" Target="../slideLayouts/slideLayout2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iaper.contralor&#237;a.cl/" TargetMode="External"/><Relationship Id="rId1" Type="http://schemas.openxmlformats.org/officeDocument/2006/relationships/slideLayout" Target="../slideLayouts/slideLayout2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1948952" y="2348880"/>
            <a:ext cx="8345488" cy="20882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0"/>
              </a:spcBef>
            </a:pPr>
            <a:endParaRPr lang="es-CL" altLang="es-CL" sz="2400" b="0" dirty="0">
              <a:solidFill>
                <a:srgbClr val="3B6AA2"/>
              </a:solidFill>
              <a:latin typeface="Corbel" pitchFamily="34" charset="0"/>
              <a:ea typeface="ヒラギノ角ゴ Pro W3" charset="-128"/>
            </a:endParaRPr>
          </a:p>
          <a:p>
            <a:pPr algn="ctr" eaLnBrk="1" hangingPunct="1">
              <a:spcBef>
                <a:spcPts val="0"/>
              </a:spcBef>
            </a:pPr>
            <a:r>
              <a:rPr lang="es-CL" sz="35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SIAPER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35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Sistema de Información y Control del Personal de la Administración del Estado</a:t>
            </a:r>
          </a:p>
          <a:p>
            <a:pPr algn="ctr" eaLnBrk="1" hangingPunct="1">
              <a:spcBef>
                <a:spcPts val="0"/>
              </a:spcBef>
            </a:pPr>
            <a:endParaRPr lang="es-CL" sz="35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s-CL" sz="24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L" sz="2400" b="0" dirty="0">
              <a:solidFill>
                <a:schemeClr val="accent1">
                  <a:lumMod val="75000"/>
                </a:schemeClr>
              </a:solidFill>
              <a:latin typeface="Corbel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7860744" y="5732463"/>
            <a:ext cx="31599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r>
              <a:rPr lang="es-ES" altLang="es-CL" sz="1100" b="1" dirty="0">
                <a:solidFill>
                  <a:srgbClr val="3B6AA2"/>
                </a:solidFill>
                <a:latin typeface="Candara" pitchFamily="34" charset="0"/>
                <a:ea typeface="MS PGothic" pitchFamily="34" charset="-128"/>
              </a:rPr>
              <a:t>Subdirección de Gestión y Desarrollo de Personas</a:t>
            </a:r>
          </a:p>
          <a:p>
            <a:pPr algn="r" eaLnBrk="1" hangingPunct="1"/>
            <a:r>
              <a:rPr lang="es-ES" altLang="es-CL" sz="1100" b="1" dirty="0">
                <a:solidFill>
                  <a:srgbClr val="3B6AA2"/>
                </a:solidFill>
                <a:latin typeface="Candara" pitchFamily="34" charset="0"/>
                <a:ea typeface="MS PGothic" pitchFamily="34" charset="-128"/>
              </a:rPr>
              <a:t>Departamento Gestión de Personas</a:t>
            </a:r>
          </a:p>
          <a:p>
            <a:pPr algn="r" eaLnBrk="1" hangingPunct="1"/>
            <a:r>
              <a:rPr lang="es-ES" altLang="es-CL" sz="1100" b="1" dirty="0">
                <a:solidFill>
                  <a:srgbClr val="3B6AA2"/>
                </a:solidFill>
                <a:latin typeface="Candara" pitchFamily="34" charset="0"/>
                <a:ea typeface="MS PGothic" pitchFamily="34" charset="-128"/>
              </a:rPr>
              <a:t>Unidad Información de las Personas</a:t>
            </a:r>
          </a:p>
          <a:p>
            <a:pPr algn="r" eaLnBrk="1" hangingPunct="1"/>
            <a:r>
              <a:rPr lang="es-ES" altLang="es-CL" sz="1100" b="1" dirty="0">
                <a:solidFill>
                  <a:srgbClr val="3B6AA2"/>
                </a:solidFill>
                <a:latin typeface="Candara" pitchFamily="34" charset="0"/>
                <a:ea typeface="MS PGothic" pitchFamily="34" charset="-128"/>
              </a:rPr>
              <a:t>Mayo 2019</a:t>
            </a:r>
          </a:p>
        </p:txBody>
      </p:sp>
    </p:spTree>
    <p:extLst>
      <p:ext uri="{BB962C8B-B14F-4D97-AF65-F5344CB8AC3E}">
        <p14:creationId xmlns:p14="http://schemas.microsoft.com/office/powerpoint/2010/main" val="39674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95600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ETAPAS DE TRAMITACION</a:t>
            </a:r>
            <a:endParaRPr lang="es-MX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55440" y="1196752"/>
            <a:ext cx="94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Tramitación  de actos sometidos a registro a través de interoperabilidad de SIRH a SIAPER: </a:t>
            </a:r>
            <a:r>
              <a:rPr lang="es-CL" dirty="0">
                <a:latin typeface="Calibri Light" panose="020F0302020204030204" pitchFamily="34" charset="0"/>
                <a:cs typeface="Calibri Light" panose="020F0302020204030204" pitchFamily="34" charset="0"/>
              </a:rPr>
              <a:t>A través de procedimientos, el sistema de información de Recursos Humanos  puede enviar información de resoluciones de registro a través de web </a:t>
            </a:r>
            <a:r>
              <a:rPr lang="es-C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service</a:t>
            </a:r>
            <a:r>
              <a:rPr lang="es-CL" dirty="0">
                <a:latin typeface="Calibri Light" panose="020F0302020204030204" pitchFamily="34" charset="0"/>
                <a:cs typeface="Calibri Light" panose="020F0302020204030204" pitchFamily="34" charset="0"/>
              </a:rPr>
              <a:t>, directamente a la plataforma de SIAPER, siendo registrado automáticamente.</a:t>
            </a: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979" y="2564904"/>
            <a:ext cx="6391978" cy="35415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3065831"/>
            <a:ext cx="1548613" cy="17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66976" y="19030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ACTOS ADMINISTRATIVOS QUE SE TRAMITAN POR PLATAFORMA</a:t>
            </a:r>
            <a:endParaRPr lang="es-MX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55440" y="836640"/>
            <a:ext cx="103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 través de SIAPER en Línea, se tramitan más de 70 actos administrativos en materias de personal, dentro de los cuales se encuentran decretos y resoluciones afectos al trámite de toma de razón y otros sometidos a registro.</a:t>
            </a:r>
            <a:endParaRPr lang="es-MX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07045" y="1484784"/>
            <a:ext cx="292112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1234141" y="162283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Materias Afectas a Toma Razón</a:t>
            </a:r>
            <a:endParaRPr lang="es-MX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776182" y="1464990"/>
            <a:ext cx="292112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8503466" y="1464211"/>
            <a:ext cx="292112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5003041" y="153708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Materias Exentas</a:t>
            </a:r>
            <a:endParaRPr lang="es-MX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595877" y="146421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Materias sobre información de Personal</a:t>
            </a:r>
            <a:endParaRPr lang="es-MX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82" y="2378152"/>
            <a:ext cx="2921125" cy="42801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08" y="2414923"/>
            <a:ext cx="3270581" cy="380015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466" y="2423084"/>
            <a:ext cx="2931925" cy="7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143672" y="3977989"/>
            <a:ext cx="5929354" cy="1928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A CONTINUACIÓN UN VIDEO PARA ENTENDER EL PORQUE DE ESTE NUEVO SISTEMA ……SIAPER </a:t>
            </a:r>
          </a:p>
        </p:txBody>
      </p:sp>
      <p:sp>
        <p:nvSpPr>
          <p:cNvPr id="4" name="2 Rectángulo redondeado"/>
          <p:cNvSpPr/>
          <p:nvPr/>
        </p:nvSpPr>
        <p:spPr>
          <a:xfrm>
            <a:off x="2927648" y="908720"/>
            <a:ext cx="5929354" cy="1928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BIBLIOTECA  S</a:t>
            </a:r>
            <a:r>
              <a:rPr lang="es-CL" b="1" dirty="0" smtClean="0">
                <a:solidFill>
                  <a:schemeClr val="tx1"/>
                </a:solidFill>
              </a:rPr>
              <a:t>IAPER</a:t>
            </a:r>
          </a:p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Se ha confeccionado para la Red de Recursos Humanos una enlace (Nube) para consultar sobre la materia de SIAPER</a:t>
            </a:r>
          </a:p>
          <a:p>
            <a:pPr algn="ctr"/>
            <a:endParaRPr lang="es-CL" sz="1200" b="1" dirty="0" smtClean="0">
              <a:solidFill>
                <a:schemeClr val="tx1"/>
              </a:solidFill>
            </a:endParaRPr>
          </a:p>
          <a:p>
            <a:pPr algn="ctr"/>
            <a:r>
              <a:rPr lang="es-CL" sz="1200" u="sng" dirty="0">
                <a:hlinkClick r:id="rId2"/>
              </a:rPr>
              <a:t>https://drive.google.com/drive/folders/1XZoSClQwKVEsqMQBhKXYV-zYG6qpSqt4?usp=sharing</a:t>
            </a:r>
            <a:endParaRPr lang="es-CL" sz="1200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238348" y="719666"/>
          <a:ext cx="82788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738546" y="719666"/>
            <a:ext cx="4786346" cy="780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/>
                </a:solidFill>
              </a:rPr>
              <a:t>ACTORES DEL PROCESO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2714620"/>
            <a:ext cx="31051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238744" y="171448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4052888" y="1000108"/>
            <a:ext cx="408622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CL" dirty="0">
              <a:solidFill>
                <a:schemeClr val="bg1"/>
              </a:solidFill>
            </a:endParaRPr>
          </a:p>
          <a:p>
            <a:pPr algn="ctr"/>
            <a:r>
              <a:rPr lang="es-CL" sz="2800" b="1" dirty="0"/>
              <a:t>Creador de documento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8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33686" y="462628"/>
            <a:ext cx="6548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Para acceder a la plataforma de </a:t>
            </a:r>
            <a:r>
              <a:rPr lang="es-CL" b="1" dirty="0" err="1"/>
              <a:t>Siaper</a:t>
            </a:r>
            <a:r>
              <a:rPr lang="es-CL" b="1" dirty="0"/>
              <a:t> TRA, el Usuario “Creador” deberá realizar los siguientes pasos: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095472" y="2143116"/>
            <a:ext cx="3429024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Por medio del navegador Internet Explorer, deberá ingresar al sitio web: </a:t>
            </a:r>
            <a:r>
              <a:rPr lang="es-CL" b="1" dirty="0">
                <a:solidFill>
                  <a:schemeClr val="tx1"/>
                </a:solidFill>
              </a:rPr>
              <a:t>www.contraloria.cl</a:t>
            </a:r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686" y="1357297"/>
            <a:ext cx="5929354" cy="52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2095472" y="4143380"/>
            <a:ext cx="3429024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Hacer clic en el link </a:t>
            </a:r>
            <a:r>
              <a:rPr lang="es-CL" b="1" dirty="0">
                <a:solidFill>
                  <a:schemeClr val="tx1"/>
                </a:solidFill>
              </a:rPr>
              <a:t>“SIAPER Sistema de Información del Personal del Estado”. </a:t>
            </a:r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/>
          </a:p>
        </p:txBody>
      </p:sp>
      <p:sp>
        <p:nvSpPr>
          <p:cNvPr id="14" name="13 Flecha curvada hacia la derecha"/>
          <p:cNvSpPr/>
          <p:nvPr/>
        </p:nvSpPr>
        <p:spPr>
          <a:xfrm>
            <a:off x="952464" y="2786058"/>
            <a:ext cx="642942" cy="1785950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7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182" y="571480"/>
            <a:ext cx="6332603" cy="585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381092" y="1071546"/>
            <a:ext cx="3429024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Se desplegará el menú “</a:t>
            </a:r>
            <a:r>
              <a:rPr lang="es-CL" b="1" dirty="0">
                <a:solidFill>
                  <a:schemeClr val="tx1"/>
                </a:solidFill>
              </a:rPr>
              <a:t>ACCESO PRIVADO” en la que el Usuario deberá ingresar su respectivo Nombre de Usuario y Contraseña.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81092" y="3571876"/>
            <a:ext cx="3429024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Recuerde: 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El nombre de usuario y contraseña debe solicitarlos a la Contraparte Técnica de su servicio. </a:t>
            </a:r>
          </a:p>
        </p:txBody>
      </p:sp>
      <p:sp>
        <p:nvSpPr>
          <p:cNvPr id="14" name="13 Flecha curvada hacia la derecha"/>
          <p:cNvSpPr/>
          <p:nvPr/>
        </p:nvSpPr>
        <p:spPr>
          <a:xfrm>
            <a:off x="452398" y="2285992"/>
            <a:ext cx="642942" cy="1785950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2" y="357166"/>
            <a:ext cx="8215370" cy="633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23836" y="1000108"/>
            <a:ext cx="2786082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Una vez dentro de la plataforma </a:t>
            </a:r>
            <a:r>
              <a:rPr lang="es-CL" dirty="0" err="1">
                <a:solidFill>
                  <a:schemeClr val="tx1"/>
                </a:solidFill>
              </a:rPr>
              <a:t>Siaper</a:t>
            </a:r>
            <a:r>
              <a:rPr lang="es-CL" dirty="0">
                <a:solidFill>
                  <a:schemeClr val="tx1"/>
                </a:solidFill>
              </a:rPr>
              <a:t> En Línea, el Usuario podrá visualizar la siguiente pantalla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23836" y="3929066"/>
            <a:ext cx="2786082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Bandeja de Documentos muestra todos los documentos, del servicio que se tramitaron o se están tramitando a través de la Plataforma SIAPER TRA.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266700"/>
            <a:ext cx="778674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1185863"/>
            <a:ext cx="7858180" cy="474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112223" y="4537197"/>
            <a:ext cx="283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Total Glosa año 2019: 1.688.834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6127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80185" y="2132856"/>
            <a:ext cx="1000911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SIAPER</a:t>
            </a:r>
          </a:p>
          <a:p>
            <a:endParaRPr lang="es-CL" sz="1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El Sistema de Información y Control del Personal de la Administración del Estado -SIAPER- es la plataforma de la Contraloría General de la República destinada a la tramitación electrónica de los actos administrativos emitidos por las entidades públicas.</a:t>
            </a:r>
          </a:p>
          <a:p>
            <a:endParaRPr lang="es-CL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1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Proceso de la modernización del Estado:</a:t>
            </a:r>
          </a:p>
          <a:p>
            <a:endParaRPr lang="es-CL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Mayor eficiencia en los procesos internos de los servicios y de Contraloría General.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Eliminación masiva del uso del papel en el Estado.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Masificación del uso de firma electrónica avanzada.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Estandarización de los actos administrativos y procesos en el Estado.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Sistema pionero en la interoperabilidad con otras bases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Certeza jurídica para la toma de decisiones.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Economicidad y oportunidad en apoyo a la función pública.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Transparencia y Seguridad en los procesos relacionados.</a:t>
            </a:r>
          </a:p>
          <a:p>
            <a:endParaRPr lang="es-MX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38744" y="171448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4052888" y="1000108"/>
            <a:ext cx="408622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CL" dirty="0">
              <a:solidFill>
                <a:schemeClr val="bg1"/>
              </a:solidFill>
            </a:endParaRPr>
          </a:p>
          <a:p>
            <a:pPr algn="ctr"/>
            <a:r>
              <a:rPr lang="es-CL" sz="2800" b="1" dirty="0"/>
              <a:t>Ministro de Fe</a:t>
            </a:r>
          </a:p>
          <a:p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88" y="2857496"/>
            <a:ext cx="3571900" cy="28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6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024034" y="714356"/>
            <a:ext cx="84296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ctr"/>
            <a:r>
              <a:rPr lang="es-CL" sz="2000" b="1" dirty="0"/>
              <a:t>Certificar la existencia de los antecedentes que fueron adjuntados por el Creador de Documentos.</a:t>
            </a:r>
          </a:p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2809852" y="2967335"/>
            <a:ext cx="6334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357430"/>
            <a:ext cx="112872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52530" y="1000108"/>
            <a:ext cx="9787006" cy="4929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>
                <a:solidFill>
                  <a:schemeClr val="tx1"/>
                </a:solidFill>
              </a:rPr>
              <a:t>La columna “Acciones” le otorga las siguientes herramientas al usuario (Para obtener mayor información dirigirse al capitulo “Bandeja de Documentos”</a:t>
            </a:r>
          </a:p>
          <a:p>
            <a:endParaRPr lang="es-CL" sz="2000" b="1" dirty="0">
              <a:solidFill>
                <a:schemeClr val="tx1"/>
              </a:solidFill>
            </a:endParaRPr>
          </a:p>
          <a:p>
            <a:r>
              <a:rPr lang="es-CL" sz="2000" b="1" dirty="0">
                <a:solidFill>
                  <a:schemeClr val="tx1"/>
                </a:solidFill>
              </a:rPr>
              <a:t>El icono             permite al usuario consultar el caso, su respectivo formulario y los archivos adjuntos. </a:t>
            </a:r>
          </a:p>
          <a:p>
            <a:endParaRPr lang="es-CL" sz="2000" b="1" dirty="0">
              <a:solidFill>
                <a:schemeClr val="tx1"/>
              </a:solidFill>
            </a:endParaRPr>
          </a:p>
          <a:p>
            <a:r>
              <a:rPr lang="es-CL" sz="2000" b="1" dirty="0">
                <a:solidFill>
                  <a:schemeClr val="tx1"/>
                </a:solidFill>
              </a:rPr>
              <a:t>Al hacer clic en el icono          el usuario podrá ver el “</a:t>
            </a:r>
            <a:r>
              <a:rPr lang="es-CL" sz="2000" b="1" dirty="0" err="1">
                <a:solidFill>
                  <a:schemeClr val="tx1"/>
                </a:solidFill>
              </a:rPr>
              <a:t>Preview</a:t>
            </a:r>
            <a:r>
              <a:rPr lang="es-CL" sz="2000" b="1" dirty="0">
                <a:solidFill>
                  <a:schemeClr val="tx1"/>
                </a:solidFill>
              </a:rPr>
              <a:t>” del documento borrador. </a:t>
            </a:r>
          </a:p>
          <a:p>
            <a:endParaRPr lang="es-CL" sz="2000" b="1" dirty="0">
              <a:solidFill>
                <a:schemeClr val="tx1"/>
              </a:solidFill>
            </a:endParaRPr>
          </a:p>
          <a:p>
            <a:r>
              <a:rPr lang="es-CL" sz="2000" b="1" dirty="0">
                <a:solidFill>
                  <a:schemeClr val="tx1"/>
                </a:solidFill>
              </a:rPr>
              <a:t>A través del icono              el usuario puede acceder al </a:t>
            </a:r>
            <a:r>
              <a:rPr lang="es-CL" sz="2000" b="1" dirty="0" err="1">
                <a:solidFill>
                  <a:schemeClr val="tx1"/>
                </a:solidFill>
              </a:rPr>
              <a:t>al</a:t>
            </a:r>
            <a:r>
              <a:rPr lang="es-CL" sz="2000" b="1" dirty="0">
                <a:solidFill>
                  <a:schemeClr val="tx1"/>
                </a:solidFill>
              </a:rPr>
              <a:t> </a:t>
            </a:r>
            <a:r>
              <a:rPr lang="es-CL" sz="2000" b="1" dirty="0" err="1">
                <a:solidFill>
                  <a:schemeClr val="tx1"/>
                </a:solidFill>
              </a:rPr>
              <a:t>Bitacora</a:t>
            </a:r>
            <a:r>
              <a:rPr lang="es-CL" sz="2000" b="1" dirty="0">
                <a:solidFill>
                  <a:schemeClr val="tx1"/>
                </a:solidFill>
              </a:rPr>
              <a:t> del acto administrativo. </a:t>
            </a:r>
          </a:p>
          <a:p>
            <a:endParaRPr lang="es-CL" sz="2000" b="1" dirty="0">
              <a:solidFill>
                <a:schemeClr val="tx1"/>
              </a:solidFill>
            </a:endParaRPr>
          </a:p>
          <a:p>
            <a:r>
              <a:rPr lang="es-CL" sz="2000" b="1" dirty="0">
                <a:solidFill>
                  <a:schemeClr val="tx1"/>
                </a:solidFill>
              </a:rPr>
              <a:t>El icono             permite al usuario perfil “Ministro de Fe” poder registrar </a:t>
            </a:r>
            <a:r>
              <a:rPr lang="es-CL" sz="2000" b="1" dirty="0" err="1">
                <a:solidFill>
                  <a:schemeClr val="tx1"/>
                </a:solidFill>
              </a:rPr>
              <a:t>algun</a:t>
            </a:r>
            <a:r>
              <a:rPr lang="es-CL" sz="2000" b="1" dirty="0">
                <a:solidFill>
                  <a:schemeClr val="tx1"/>
                </a:solidFill>
              </a:rPr>
              <a:t> comentario en el respectivo acto administrativo.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61" y="2445535"/>
            <a:ext cx="552450" cy="49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295" y="3362328"/>
            <a:ext cx="428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661" y="4562481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5196" y="4052890"/>
            <a:ext cx="409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42962" y="357166"/>
            <a:ext cx="9406038" cy="2286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000" dirty="0">
              <a:solidFill>
                <a:schemeClr val="tx1"/>
              </a:solidFill>
            </a:endParaRPr>
          </a:p>
          <a:p>
            <a:r>
              <a:rPr lang="es-CL" sz="2000" dirty="0">
                <a:solidFill>
                  <a:schemeClr val="tx1"/>
                </a:solidFill>
              </a:rPr>
              <a:t>Cuando así lo estime necesario, el Ministro de Fe a través del botón    </a:t>
            </a:r>
          </a:p>
          <a:p>
            <a:r>
              <a:rPr lang="es-CL" sz="2000" dirty="0">
                <a:solidFill>
                  <a:schemeClr val="tx1"/>
                </a:solidFill>
              </a:rPr>
              <a:t>podrá devolver el acto administrativo al usuario Creador para su corrección.</a:t>
            </a:r>
          </a:p>
          <a:p>
            <a:endParaRPr lang="es-CL" sz="2000" dirty="0">
              <a:solidFill>
                <a:schemeClr val="tx1"/>
              </a:solidFill>
            </a:endParaRP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El sistema mostrará una lista con todos los antecedentes adjuntados por el creador, los cuales deben ser revisados uno a uno por el Ministro de fe, descargándolos de la columna “acciones” y comparándolos con la carpeta de antecedentes en papel </a:t>
            </a:r>
          </a:p>
          <a:p>
            <a:endParaRPr lang="es-CL" sz="2000" b="1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68" y="500042"/>
            <a:ext cx="19288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2786058"/>
            <a:ext cx="108489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26" y="2500307"/>
            <a:ext cx="107871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642962" y="714356"/>
            <a:ext cx="9406038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>
                <a:solidFill>
                  <a:schemeClr val="tx1"/>
                </a:solidFill>
              </a:rPr>
              <a:t>Una vez que el Ministro de Fe haya hecho clic en el botón “Aceptar” del cuadro “VISACIÓN DE ANTECEDENTES”</a:t>
            </a:r>
            <a:r>
              <a:rPr lang="es-CL" sz="2000" b="1" dirty="0">
                <a:solidFill>
                  <a:schemeClr val="tx1"/>
                </a:solidFill>
              </a:rPr>
              <a:t>, el sistema permanecerá en la Bandeja, pero esta vez se activará la opción “Enviar al Firmante” 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 rot="10800000">
            <a:off x="3820845" y="5560723"/>
            <a:ext cx="978408" cy="45430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88" y="2357430"/>
            <a:ext cx="3000396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809984" y="714356"/>
            <a:ext cx="408622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CL" dirty="0">
              <a:solidFill>
                <a:schemeClr val="bg1"/>
              </a:solidFill>
            </a:endParaRPr>
          </a:p>
          <a:p>
            <a:pPr algn="ctr"/>
            <a:r>
              <a:rPr lang="es-CL" sz="2800" b="1" dirty="0"/>
              <a:t>Firmante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 rot="1344780">
            <a:off x="461928" y="2755287"/>
            <a:ext cx="3886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/>
              <a:t>1.- </a:t>
            </a:r>
            <a:r>
              <a:rPr lang="es-CL" dirty="0"/>
              <a:t>Firmar los actos administrativos utilizando firma electrónica avanzada</a:t>
            </a:r>
          </a:p>
        </p:txBody>
      </p:sp>
      <p:sp>
        <p:nvSpPr>
          <p:cNvPr id="5" name="4 Rectángulo"/>
          <p:cNvSpPr/>
          <p:nvPr/>
        </p:nvSpPr>
        <p:spPr>
          <a:xfrm rot="19958054">
            <a:off x="8046503" y="2374016"/>
            <a:ext cx="340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/>
              <a:t>2.- </a:t>
            </a:r>
            <a:r>
              <a:rPr lang="es-CL" dirty="0"/>
              <a:t>Enviar el acto administrativo a otro servicio público para firma o visación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71435" y="5457217"/>
            <a:ext cx="3786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/>
              <a:t>3.- </a:t>
            </a:r>
            <a:r>
              <a:rPr lang="es-CL" dirty="0"/>
              <a:t>Enviar el acto administrativo a toma de razón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49" y="447675"/>
            <a:ext cx="10644263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30" y="2500306"/>
            <a:ext cx="95012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 redondeado"/>
          <p:cNvSpPr/>
          <p:nvPr/>
        </p:nvSpPr>
        <p:spPr>
          <a:xfrm>
            <a:off x="2309786" y="571480"/>
            <a:ext cx="8215370" cy="1500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Para tramitar determinados actos administrativos dentro de la plataforma se hace necesario que estos continúen su flujo documental fuera del Servicio de origen, en busca de alguna visación o firma que le den validez al documento. A continuación explicaremos el </a:t>
            </a:r>
            <a:r>
              <a:rPr lang="es-CL" dirty="0" err="1">
                <a:solidFill>
                  <a:schemeClr val="tx1"/>
                </a:solidFill>
              </a:rPr>
              <a:t>fujo</a:t>
            </a:r>
            <a:r>
              <a:rPr lang="es-CL" dirty="0">
                <a:solidFill>
                  <a:schemeClr val="tx1"/>
                </a:solidFill>
              </a:rPr>
              <a:t> para los Contratos de personas naturales a Honorarios: </a:t>
            </a:r>
            <a:endParaRPr lang="es-C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666844" y="2714620"/>
            <a:ext cx="8643998" cy="2428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Una vez el usuario hace clic en el botón “</a:t>
            </a:r>
            <a:r>
              <a:rPr lang="es-CL" b="1" dirty="0" err="1">
                <a:solidFill>
                  <a:schemeClr val="tx1"/>
                </a:solidFill>
              </a:rPr>
              <a:t>Envio</a:t>
            </a:r>
            <a:r>
              <a:rPr lang="es-CL" b="1" dirty="0">
                <a:solidFill>
                  <a:schemeClr val="tx1"/>
                </a:solidFill>
              </a:rPr>
              <a:t> a otro servicio para firma”, se despliega un cuadro </a:t>
            </a:r>
            <a:r>
              <a:rPr lang="es-CL" b="1" dirty="0" err="1">
                <a:solidFill>
                  <a:schemeClr val="tx1"/>
                </a:solidFill>
              </a:rPr>
              <a:t>llamado“Firma</a:t>
            </a:r>
            <a:r>
              <a:rPr lang="es-CL" b="1" dirty="0">
                <a:solidFill>
                  <a:schemeClr val="tx1"/>
                </a:solidFill>
              </a:rPr>
              <a:t> de Subsecretario” el cual consulta si el contrato a Honorarios que se esta gestionando, tiene mas de un contrato a honorarios con entidades públicas. </a:t>
            </a:r>
          </a:p>
          <a:p>
            <a:r>
              <a:rPr lang="es-CL" b="1" dirty="0">
                <a:solidFill>
                  <a:schemeClr val="tx1"/>
                </a:solidFill>
              </a:rPr>
              <a:t>En el caso que </a:t>
            </a:r>
            <a:r>
              <a:rPr lang="es-CL" b="1" dirty="0" err="1">
                <a:solidFill>
                  <a:schemeClr val="tx1"/>
                </a:solidFill>
              </a:rPr>
              <a:t>ud.</a:t>
            </a:r>
            <a:r>
              <a:rPr lang="es-CL" b="1" dirty="0">
                <a:solidFill>
                  <a:schemeClr val="tx1"/>
                </a:solidFill>
              </a:rPr>
              <a:t> seleccione la opción “SI”, dicho acto administrativo necesitará de la visación del Subsecretario mas la firma del Ministro de Estado para su validez 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666844" y="1399088"/>
            <a:ext cx="542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El usuario Firmante debe hacer clic en el botón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322" y="1214422"/>
            <a:ext cx="3705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438" y="176213"/>
            <a:ext cx="59531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80185" y="1052736"/>
            <a:ext cx="100091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 PRINCIPAL:</a:t>
            </a:r>
          </a:p>
          <a:p>
            <a:endParaRPr lang="es-C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La simplificación de trámites, eliminación del papel y contribuir al buen uso y cuidado de los recursos públicos al interior del Estado. </a:t>
            </a:r>
          </a:p>
          <a:p>
            <a:pPr algn="just"/>
            <a:endParaRPr lang="es-CL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CL" sz="1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INTEROPERABILIDAD CON OTROS SISTEMAS: </a:t>
            </a:r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es la comunicación entre sistemas, ha tenido un alto impacto y beneficios en el Estado, ya que los servicios públicos ya no solicitan; certificado de antecedentes, certificado de situación militar, licencia de enseñanza media y títulos de la Universidad de Chile, por cuanto SIAPER los disponibiliza en línea.</a:t>
            </a:r>
          </a:p>
          <a:p>
            <a:pPr algn="just"/>
            <a:endParaRPr lang="es-CL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C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En la actualidad interopera con 4 bases de datos del Estado:</a:t>
            </a:r>
          </a:p>
          <a:p>
            <a:pPr algn="just"/>
            <a:endParaRPr lang="es-CL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https://siaper.contraloria.cl/contenido/img/bases-estad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98" y="4509120"/>
            <a:ext cx="1805624" cy="14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661" y="4157232"/>
            <a:ext cx="1803580" cy="14428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510" y="4794515"/>
            <a:ext cx="1728192" cy="1382554"/>
          </a:xfrm>
          <a:prstGeom prst="rect">
            <a:avLst/>
          </a:prstGeom>
        </p:spPr>
      </p:pic>
      <p:pic>
        <p:nvPicPr>
          <p:cNvPr id="1028" name="Picture 4" descr="https://siaper.contraloria.cl/contenido/img/bases-estad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32" y="4018255"/>
            <a:ext cx="1783712" cy="14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70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40" y="1214422"/>
            <a:ext cx="10001320" cy="548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952728" y="357166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 err="1"/>
              <a:t>Acto</a:t>
            </a:r>
            <a:r>
              <a:rPr lang="pt-BR" sz="2000" b="1" i="1" dirty="0"/>
              <a:t> </a:t>
            </a:r>
            <a:r>
              <a:rPr lang="pt-BR" sz="2000" b="1" i="1" dirty="0" err="1"/>
              <a:t>Admininistrativo</a:t>
            </a:r>
            <a:r>
              <a:rPr lang="pt-BR" sz="2000" b="1" i="1" dirty="0"/>
              <a:t> “REPRESENTADO” por Contraloria </a:t>
            </a:r>
            <a:endParaRPr lang="es-CL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952596" y="714356"/>
            <a:ext cx="9001188" cy="2428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>
                <a:solidFill>
                  <a:schemeClr val="tx1"/>
                </a:solidFill>
              </a:rPr>
              <a:t>Cuando el acto administrativo aparece en estado “Representado” indica que producto del análisis efectuado por contraloría, se ha determinado que no se cumplen los requisitos legales exigidos y por tanto lo que en él se expresa no produce o producirá efecto. Además, en la columna “Acciones” se despliega un icono        que contiene el oficio de representación. 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1952596" y="3643314"/>
            <a:ext cx="9001188" cy="1857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El icono             permite al usuario poder visualizar el Oficio de Representación que indica todas las causales legales por las cuales no fue Tomado de Razón el acto administrativo. </a:t>
            </a:r>
          </a:p>
          <a:p>
            <a:endParaRPr lang="es-C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7" y="2000240"/>
            <a:ext cx="409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692" y="4000504"/>
            <a:ext cx="409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2763" y="328613"/>
            <a:ext cx="608647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727531" y="2967335"/>
            <a:ext cx="473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CONSULTAS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4" y="1472014"/>
            <a:ext cx="10059272" cy="39139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79776" y="673629"/>
            <a:ext cx="428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MARCO NORMATIVO</a:t>
            </a:r>
            <a:endParaRPr lang="es-MX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1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7956" y="35196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RESOLUCION N° 10  </a:t>
            </a:r>
          </a:p>
          <a:p>
            <a:pPr algn="ctr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13 DE MARZO DE 2017</a:t>
            </a:r>
            <a:endParaRPr lang="es-MX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456040" y="47940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RESOLUCION N° 06  </a:t>
            </a:r>
          </a:p>
          <a:p>
            <a:pPr algn="ctr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26 DE MARZO DE 2019</a:t>
            </a:r>
            <a:endParaRPr lang="es-MX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85351">
            <a:off x="7375106" y="1543442"/>
            <a:ext cx="3295864" cy="47337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68172">
            <a:off x="1950340" y="1629189"/>
            <a:ext cx="3891695" cy="47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3432" y="18864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Usuarios de SIAPER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992152" y="3020545"/>
            <a:ext cx="236754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CREADOR (A)</a:t>
            </a:r>
          </a:p>
          <a:p>
            <a:endParaRPr lang="es-CL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Usuario que genera el acto administrativo a través del sistema.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Sus principales funciones serán las siguientes: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 Completar el formulario del acto administrativo en cuestión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y entregar respuesta al sistema de preguntas de la materia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del acto que se está creando.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 Adjuntar los antecedentes que avalan el cumplimiento de los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requisitos legales que no pudieron ser obtenidos mediante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interoperabilidad.</a:t>
            </a:r>
          </a:p>
          <a:p>
            <a:endParaRPr lang="es-MX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9" y="754645"/>
            <a:ext cx="1872208" cy="17591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65" y="780962"/>
            <a:ext cx="2138137" cy="17340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11" y="1234631"/>
            <a:ext cx="1671636" cy="163596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151784" y="2513766"/>
            <a:ext cx="3918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MINISTRO DE FE</a:t>
            </a:r>
          </a:p>
          <a:p>
            <a:endParaRPr lang="es-CL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Usuario designado por el Jefe de Servicio, quién deberá realizar una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declaración sobre la existencia de los antecedentes que acreditan el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cumplimiento de los requisitos legales. Sus principales funciones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serán las siguientes: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 Declaración de los antecedentes que fueron adjuntados por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el Creador de Documentos, dando fe de su existencia en el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Servicio Público.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 Enviar el acto administrativo, una vez firmado, numerado y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fechado, a otro Servicio Público para firma o visación.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 Enviar el acto administrativo, una vez firmado, numerado y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fechado, a toma de razón.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 Recibir y gestionar documentos enviados desde otro Servicio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Público.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 Realizar la certificación posterior del requisito de salud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compatible, en el caso que corresponda. </a:t>
            </a:r>
            <a:endParaRPr lang="es-MX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926216" y="2750577"/>
            <a:ext cx="25092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FIRMANTE</a:t>
            </a:r>
          </a:p>
          <a:p>
            <a:endParaRPr lang="es-CL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Usuario habilitado para firmar de manera electrónica los actos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administrativos generados a través del sistema. Sus principales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funciones serán las siguientes: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 Firmar los actos administrativos utilizando firma electrónica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avanzada.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 Enviar el acto administrativo, una vez firmado, numerado y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fechado, a otro Servicio Público para firma o visación.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Enviar el acto administrativo, una vez firmado, numerado y</a:t>
            </a:r>
          </a:p>
          <a:p>
            <a:r>
              <a:rPr lang="es-C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fechado, a toma de razón.</a:t>
            </a:r>
            <a:endParaRPr lang="es-MX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3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3552" y="692696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PLATAFORMA</a:t>
            </a:r>
            <a:endParaRPr lang="es-MX" sz="3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11424" y="162880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Links: </a:t>
            </a:r>
            <a:r>
              <a:rPr lang="es-CL" dirty="0">
                <a:hlinkClick r:id="rId2"/>
              </a:rPr>
              <a:t>https://siaper.contraloría.cl</a:t>
            </a:r>
            <a:endParaRPr lang="es-CL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2380238"/>
            <a:ext cx="7226314" cy="33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95600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ETAPAS DE TRAMITACION</a:t>
            </a:r>
            <a:endParaRPr lang="es-MX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55440" y="1196752"/>
            <a:ext cx="1036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Tramitación en Línea para actos afectos a Toma de Razón : </a:t>
            </a:r>
            <a:r>
              <a:rPr lang="es-CL" dirty="0">
                <a:latin typeface="Calibri Light" panose="020F0302020204030204" pitchFamily="34" charset="0"/>
                <a:cs typeface="Calibri Light" panose="020F0302020204030204" pitchFamily="34" charset="0"/>
              </a:rPr>
              <a:t>A través de procedimientos estándar, transparentes y eficientes los actos administrativos son generados completamente de forma electrónica hasta que este Organismo Fiscalizador define si el documento es tomado de razón o representado.</a:t>
            </a: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03" y="2636912"/>
            <a:ext cx="66770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5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95600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ETAPAS DE TRAMITACION</a:t>
            </a:r>
            <a:endParaRPr lang="es-MX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55440" y="1196752"/>
            <a:ext cx="1036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Tramitación en Línea para actos sometidos a registro: </a:t>
            </a:r>
            <a:r>
              <a:rPr lang="es-CL" dirty="0">
                <a:latin typeface="Calibri Light" panose="020F0302020204030204" pitchFamily="34" charset="0"/>
                <a:cs typeface="Calibri Light" panose="020F0302020204030204" pitchFamily="34" charset="0"/>
              </a:rPr>
              <a:t>A través de procedimientos estándar, transparentes y eficientes los actos administrativos son generados completamente de forma electrónica hasta que el propio servicio lo envía a Contraloría General, siendo registrado automáticamente.</a:t>
            </a: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564904"/>
            <a:ext cx="66770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6_Tema predeterminado">
  <a:themeElements>
    <a:clrScheme name="01 1">
      <a:dk1>
        <a:sysClr val="windowText" lastClr="000000"/>
      </a:dk1>
      <a:lt1>
        <a:sysClr val="window" lastClr="FFFFFF"/>
      </a:lt1>
      <a:dk2>
        <a:srgbClr val="E6E6E6"/>
      </a:dk2>
      <a:lt2>
        <a:srgbClr val="EEECE1"/>
      </a:lt2>
      <a:accent1>
        <a:srgbClr val="C8C8C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7_Tema predeterminado">
  <a:themeElements>
    <a:clrScheme name="01 1">
      <a:dk1>
        <a:sysClr val="windowText" lastClr="000000"/>
      </a:dk1>
      <a:lt1>
        <a:sysClr val="window" lastClr="FFFFFF"/>
      </a:lt1>
      <a:dk2>
        <a:srgbClr val="E6E6E6"/>
      </a:dk2>
      <a:lt2>
        <a:srgbClr val="EEECE1"/>
      </a:lt2>
      <a:accent1>
        <a:srgbClr val="C8C8C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44794</TotalTime>
  <Words>1467</Words>
  <Application>Microsoft Office PowerPoint</Application>
  <PresentationFormat>Panorámica</PresentationFormat>
  <Paragraphs>152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41</vt:i4>
      </vt:variant>
      <vt:variant>
        <vt:lpstr>Títulos de diapositiva</vt:lpstr>
      </vt:variant>
      <vt:variant>
        <vt:i4>33</vt:i4>
      </vt:variant>
    </vt:vector>
  </HeadingPairs>
  <TitlesOfParts>
    <vt:vector size="84" baseType="lpstr">
      <vt:lpstr>MS PGothic</vt:lpstr>
      <vt:lpstr>MS PGothic</vt:lpstr>
      <vt:lpstr>Arial</vt:lpstr>
      <vt:lpstr>Calibri</vt:lpstr>
      <vt:lpstr>Calibri Light</vt:lpstr>
      <vt:lpstr>Candara</vt:lpstr>
      <vt:lpstr>Corbel</vt:lpstr>
      <vt:lpstr>gobCL</vt:lpstr>
      <vt:lpstr>Verdana</vt:lpstr>
      <vt:lpstr>ヒラギノ角ゴ Pro W3</vt:lpstr>
      <vt:lpstr>1_Office Theme</vt:lpstr>
      <vt:lpstr>2_Office Theme</vt:lpstr>
      <vt:lpstr>4_Office Theme</vt:lpstr>
      <vt:lpstr>5_Office Theme</vt:lpstr>
      <vt:lpstr>6_Office Theme</vt:lpstr>
      <vt:lpstr>8_Office Theme</vt:lpstr>
      <vt:lpstr>9_Office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Custom Design</vt:lpstr>
      <vt:lpstr>17_Office Theme</vt:lpstr>
      <vt:lpstr>18_Office Theme</vt:lpstr>
      <vt:lpstr>19_Office Theme</vt:lpstr>
      <vt:lpstr>20_Office Theme</vt:lpstr>
      <vt:lpstr>24_Office Theme</vt:lpstr>
      <vt:lpstr>22_Office Theme</vt:lpstr>
      <vt:lpstr>28_Office Theme</vt:lpstr>
      <vt:lpstr>29_Office Theme</vt:lpstr>
      <vt:lpstr>7_Office Theme</vt:lpstr>
      <vt:lpstr>31_Office Theme</vt:lpstr>
      <vt:lpstr>1_Custom Design</vt:lpstr>
      <vt:lpstr>7_Tema de Office</vt:lpstr>
      <vt:lpstr>3_Office Theme</vt:lpstr>
      <vt:lpstr>10_Office Theme</vt:lpstr>
      <vt:lpstr>21_Office Theme</vt:lpstr>
      <vt:lpstr>6_Tema predeterminado</vt:lpstr>
      <vt:lpstr>33_Office Theme</vt:lpstr>
      <vt:lpstr>34_Office Theme</vt:lpstr>
      <vt:lpstr>7_Tema predeterminado</vt:lpstr>
      <vt:lpstr>3_Custom Design</vt:lpstr>
      <vt:lpstr>36_Office Theme</vt:lpstr>
      <vt:lpstr>37_Office Theme</vt:lpstr>
      <vt:lpstr>4_Custom Design</vt:lpstr>
      <vt:lpstr>38_Office Theme</vt:lpstr>
      <vt:lpstr>23_Office Theme</vt:lpstr>
      <vt:lpstr>26_Office Theme</vt:lpstr>
      <vt:lpstr>2_Custom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Equipo: SMJ04Z7D1</cp:lastModifiedBy>
  <cp:revision>1545</cp:revision>
  <cp:lastPrinted>2019-03-26T15:00:20Z</cp:lastPrinted>
  <dcterms:created xsi:type="dcterms:W3CDTF">2010-11-27T19:44:20Z</dcterms:created>
  <dcterms:modified xsi:type="dcterms:W3CDTF">2019-05-08T18:45:03Z</dcterms:modified>
</cp:coreProperties>
</file>