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theme/themeOverride1.xml" ContentType="application/vnd.openxmlformats-officedocument.themeOverrid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Default Extension="xlsx" ContentType="application/vnd.openxmlformats-officedocument.spreadsheetml.sheet"/>
  <Override PartName="/ppt/charts/chart3.xml" ContentType="application/vnd.openxmlformats-officedocument.drawingml.chart+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layout20.xml" ContentType="application/vnd.openxmlformats-officedocument.drawingml.diagram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heme/themeOverride2.xml" ContentType="application/vnd.openxmlformats-officedocument.themeOverride+xml"/>
  <Override PartName="/ppt/diagrams/layout29.xml" ContentType="application/vnd.openxmlformats-officedocument.drawingml.diagram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charts/chart4.xml" ContentType="application/vnd.openxmlformats-officedocument.drawingml.chart+xml"/>
  <Override PartName="/ppt/diagrams/layout32.xml" ContentType="application/vnd.openxmlformats-officedocument.drawingml.diagramLayout+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charts/chart1.xml" ContentType="application/vnd.openxmlformats-officedocument.drawingml.char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heme/themeOverride4.xml" ContentType="application/vnd.openxmlformats-officedocument.themeOverride+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28.xml" ContentType="application/vnd.openxmlformats-officedocument.drawingml.diagramData+xml"/>
  <Override PartName="/ppt/diagrams/layout30.xml" ContentType="application/vnd.openxmlformats-officedocument.drawingml.diagramLayout+xml"/>
  <Override PartName="/ppt/charts/style4.xml" ContentType="application/vnd.ms-office.chartstyle+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sldIdLst>
    <p:sldId id="256" r:id="rId3"/>
    <p:sldId id="393" r:id="rId4"/>
    <p:sldId id="388" r:id="rId5"/>
    <p:sldId id="258" r:id="rId6"/>
    <p:sldId id="324" r:id="rId7"/>
    <p:sldId id="326" r:id="rId8"/>
    <p:sldId id="328" r:id="rId9"/>
    <p:sldId id="408" r:id="rId10"/>
    <p:sldId id="352" r:id="rId11"/>
    <p:sldId id="353" r:id="rId12"/>
    <p:sldId id="355" r:id="rId13"/>
    <p:sldId id="354" r:id="rId14"/>
    <p:sldId id="359" r:id="rId15"/>
    <p:sldId id="410" r:id="rId16"/>
    <p:sldId id="325" r:id="rId17"/>
    <p:sldId id="362" r:id="rId18"/>
    <p:sldId id="363" r:id="rId19"/>
    <p:sldId id="364" r:id="rId20"/>
    <p:sldId id="365" r:id="rId21"/>
    <p:sldId id="367" r:id="rId22"/>
    <p:sldId id="368" r:id="rId23"/>
    <p:sldId id="369" r:id="rId24"/>
    <p:sldId id="370" r:id="rId25"/>
    <p:sldId id="371" r:id="rId26"/>
    <p:sldId id="358" r:id="rId27"/>
    <p:sldId id="356" r:id="rId28"/>
    <p:sldId id="357" r:id="rId29"/>
    <p:sldId id="350" r:id="rId30"/>
    <p:sldId id="372" r:id="rId31"/>
    <p:sldId id="374" r:id="rId32"/>
    <p:sldId id="373" r:id="rId33"/>
    <p:sldId id="375" r:id="rId34"/>
    <p:sldId id="376" r:id="rId35"/>
    <p:sldId id="378" r:id="rId36"/>
    <p:sldId id="351" r:id="rId37"/>
    <p:sldId id="413" r:id="rId38"/>
    <p:sldId id="384" r:id="rId39"/>
    <p:sldId id="386" r:id="rId40"/>
    <p:sldId id="379" r:id="rId41"/>
    <p:sldId id="387" r:id="rId42"/>
    <p:sldId id="390" r:id="rId43"/>
    <p:sldId id="391" r:id="rId44"/>
    <p:sldId id="407" r:id="rId45"/>
    <p:sldId id="361" r:id="rId46"/>
    <p:sldId id="412" r:id="rId47"/>
    <p:sldId id="396" r:id="rId48"/>
    <p:sldId id="397" r:id="rId49"/>
    <p:sldId id="398" r:id="rId50"/>
    <p:sldId id="399" r:id="rId51"/>
    <p:sldId id="400" r:id="rId52"/>
    <p:sldId id="401" r:id="rId53"/>
    <p:sldId id="415" r:id="rId54"/>
    <p:sldId id="402" r:id="rId55"/>
    <p:sldId id="266" r:id="rId5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675" autoAdjust="0"/>
  </p:normalViewPr>
  <p:slideViewPr>
    <p:cSldViewPr>
      <p:cViewPr varScale="1">
        <p:scale>
          <a:sx n="95" d="100"/>
          <a:sy n="95" d="100"/>
        </p:scale>
        <p:origin x="-1090" y="-82"/>
      </p:cViewPr>
      <p:guideLst>
        <p:guide orient="horz" pos="2160"/>
        <p:guide pos="2880"/>
      </p:guideLst>
    </p:cSldViewPr>
  </p:slideViewPr>
  <p:outlineViewPr>
    <p:cViewPr>
      <p:scale>
        <a:sx n="33" d="100"/>
        <a:sy n="33" d="100"/>
      </p:scale>
      <p:origin x="0" y="8803"/>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923"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Hoja_de_c_lculo_de_Microsoft_Office_Excel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Hoja_de_c_lculo_de_Microsoft_Office_Excel4.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s-CL"/>
  <c:roundedCorners val="1"/>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085-4298-BEB5-01D8E24210C9}"/>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085-4298-BEB5-01D8E24210C9}"/>
              </c:ext>
            </c:extLst>
          </c:dPt>
          <c:dLbls>
            <c:dLbl>
              <c:idx val="0"/>
              <c:layout>
                <c:manualLayout>
                  <c:x val="0.17830227471566054"/>
                  <c:y val="-0.19224956255468073"/>
                </c:manualLayout>
              </c:layout>
              <c:tx>
                <c:rich>
                  <a:bodyPr rot="0" spcFirstLastPara="1" vertOverflow="ellipsis" vert="horz" wrap="square" lIns="38100" tIns="19050" rIns="38100" bIns="19050" anchor="ctr" anchorCtr="1">
                    <a:spAutoFit/>
                  </a:bodyPr>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r>
                      <a:rPr lang="en-US" dirty="0"/>
                      <a:t>1.910</a:t>
                    </a: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085-4298-BEB5-01D8E24210C9}"/>
                </c:ext>
              </c:extLst>
            </c:dLbl>
            <c:dLbl>
              <c:idx val="1"/>
              <c:layout>
                <c:manualLayout>
                  <c:x val="-8.3790463692038589E-2"/>
                  <c:y val="2.4204943132108487E-2"/>
                </c:manualLayout>
              </c:layout>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085-4298-BEB5-01D8E24210C9}"/>
                </c:ext>
              </c:extLst>
            </c:dLbl>
            <c:spPr>
              <a:noFill/>
              <a:ln>
                <a:noFill/>
              </a:ln>
              <a:effectLst/>
            </c:spPr>
            <c:txPr>
              <a:bodyPr rot="0" spcFirstLastPara="1" vertOverflow="ellipsis" vert="horz" wrap="square" lIns="38100" tIns="19050" rIns="38100" bIns="19050" anchor="ctr" anchorCtr="1">
                <a:spAutoFit/>
              </a:bodyPr>
              <a:lstStyle/>
              <a:p>
                <a:pPr>
                  <a:defRPr lang="es-ES"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Hoja9!$G$3:$G$4</c:f>
              <c:strCache>
                <c:ptCount val="2"/>
                <c:pt idx="0">
                  <c:v>ANOTACIONES MÉRITO</c:v>
                </c:pt>
                <c:pt idx="1">
                  <c:v>ANOTACIONES DEMÉRITO</c:v>
                </c:pt>
              </c:strCache>
            </c:strRef>
          </c:cat>
          <c:val>
            <c:numRef>
              <c:f>Hoja9!$H$3:$H$4</c:f>
              <c:numCache>
                <c:formatCode>General</c:formatCode>
                <c:ptCount val="2"/>
                <c:pt idx="0" formatCode="#,##0">
                  <c:v>1910</c:v>
                </c:pt>
                <c:pt idx="1">
                  <c:v>77</c:v>
                </c:pt>
              </c:numCache>
            </c:numRef>
          </c:val>
          <c:extLst xmlns:c16r2="http://schemas.microsoft.com/office/drawing/2015/06/chart">
            <c:ext xmlns:c16="http://schemas.microsoft.com/office/drawing/2014/chart" uri="{C3380CC4-5D6E-409C-BE32-E72D297353CC}">
              <c16:uniqueId val="{00000004-8085-4298-BEB5-01D8E24210C9}"/>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002060"/>
      </a:solidFill>
      <a:round/>
    </a:ln>
    <a:effectLst/>
  </c:spPr>
  <c:txPr>
    <a:bodyPr/>
    <a:lstStyle/>
    <a:p>
      <a:pPr>
        <a:defRPr/>
      </a:pPr>
      <a:endParaRPr lang="es-CL"/>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CL"/>
  <c:roundedCorners val="1"/>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2DB-4586-99E9-DEAF68755F36}"/>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2DB-4586-99E9-DEAF68755F36}"/>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2DB-4586-99E9-DEAF68755F36}"/>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2DB-4586-99E9-DEAF68755F36}"/>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2DB-4586-99E9-DEAF68755F36}"/>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2DB-4586-99E9-DEAF68755F36}"/>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2DB-4586-99E9-DEAF68755F36}"/>
              </c:ext>
            </c:extLst>
          </c:dPt>
          <c:dLbls>
            <c:dLbl>
              <c:idx val="1"/>
              <c:layout>
                <c:manualLayout>
                  <c:x val="5.3173427258746138E-2"/>
                  <c:y val="-5.3284378521217896E-2"/>
                </c:manualLayout>
              </c:layout>
              <c:tx>
                <c:rich>
                  <a:bodyPr/>
                  <a:lstStyle/>
                  <a:p>
                    <a:r>
                      <a:rPr lang="en-US" dirty="0"/>
                      <a:t>1.442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2DB-4586-99E9-DEAF68755F36}"/>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Hoja7!$C$3:$C$9</c:f>
              <c:strCache>
                <c:ptCount val="7"/>
                <c:pt idx="0">
                  <c:v>BUEN TRATO</c:v>
                </c:pt>
                <c:pt idx="1">
                  <c:v>COMPROMISO Y COLABORACIÓN</c:v>
                </c:pt>
                <c:pt idx="2">
                  <c:v>FELICITACIONES RECIBIDAS</c:v>
                </c:pt>
                <c:pt idx="3">
                  <c:v>INNOVACIÓN Y PROACTIVIDAD</c:v>
                </c:pt>
                <c:pt idx="4">
                  <c:v>OBTENCIÓN DE TÍTULO</c:v>
                </c:pt>
                <c:pt idx="5">
                  <c:v>PARTICIPACIÓN EN ACT. ESTAB.</c:v>
                </c:pt>
                <c:pt idx="6">
                  <c:v>RESPONSABILIDAD Y EFICIENCIA</c:v>
                </c:pt>
              </c:strCache>
            </c:strRef>
          </c:cat>
          <c:val>
            <c:numRef>
              <c:f>Hoja7!$D$3:$D$9</c:f>
              <c:numCache>
                <c:formatCode>#,##0</c:formatCode>
                <c:ptCount val="7"/>
                <c:pt idx="0" formatCode="General">
                  <c:v>35</c:v>
                </c:pt>
                <c:pt idx="1">
                  <c:v>1442</c:v>
                </c:pt>
                <c:pt idx="2" formatCode="General">
                  <c:v>41</c:v>
                </c:pt>
                <c:pt idx="3" formatCode="General">
                  <c:v>10</c:v>
                </c:pt>
                <c:pt idx="4" formatCode="General">
                  <c:v>7</c:v>
                </c:pt>
                <c:pt idx="5" formatCode="General">
                  <c:v>181</c:v>
                </c:pt>
                <c:pt idx="6" formatCode="General">
                  <c:v>194</c:v>
                </c:pt>
              </c:numCache>
            </c:numRef>
          </c:val>
          <c:extLst xmlns:c16r2="http://schemas.microsoft.com/office/drawing/2015/06/chart">
            <c:ext xmlns:c16="http://schemas.microsoft.com/office/drawing/2014/chart" uri="{C3380CC4-5D6E-409C-BE32-E72D297353CC}">
              <c16:uniqueId val="{0000000E-12DB-4586-99E9-DEAF68755F36}"/>
            </c:ext>
          </c:extLst>
        </c:ser>
        <c:dLbls/>
        <c:firstSliceAng val="0"/>
      </c:pieChart>
      <c:spPr>
        <a:noFill/>
        <a:ln>
          <a:noFill/>
        </a:ln>
        <a:effectLst/>
      </c:spPr>
    </c:plotArea>
    <c:legend>
      <c:legendPos val="b"/>
      <c:layout>
        <c:manualLayout>
          <c:xMode val="edge"/>
          <c:yMode val="edge"/>
          <c:x val="0.17393328129233226"/>
          <c:y val="0.80413173876772792"/>
          <c:w val="0.71711159773670352"/>
          <c:h val="0.1814668224491594"/>
        </c:manualLayout>
      </c:layout>
      <c:spPr>
        <a:noFill/>
        <a:ln>
          <a:noFill/>
        </a:ln>
        <a:effectLst/>
      </c:spPr>
      <c:txPr>
        <a:bodyPr rot="0" spcFirstLastPara="1" vertOverflow="ellipsis" vert="horz" wrap="square" anchor="ctr" anchorCtr="1"/>
        <a:lstStyle/>
        <a:p>
          <a:pPr>
            <a:defRPr lang="es-ES"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002060"/>
      </a:solidFill>
      <a:round/>
    </a:ln>
    <a:effectLst/>
  </c:spPr>
  <c:txPr>
    <a:bodyPr/>
    <a:lstStyle/>
    <a:p>
      <a:pPr>
        <a:defRPr/>
      </a:pPr>
      <a:endParaRPr lang="es-CL"/>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CL"/>
  <c:roundedCorners val="1"/>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91F-4239-A00A-0256A269880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91F-4239-A00A-0256A2698807}"/>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91F-4239-A00A-0256A269880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91F-4239-A00A-0256A2698807}"/>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91F-4239-A00A-0256A2698807}"/>
              </c:ext>
            </c:extLst>
          </c:dPt>
          <c:dLbls>
            <c:dLbl>
              <c:idx val="0"/>
              <c:layout>
                <c:manualLayout>
                  <c:x val="-1.0506095652980519E-2"/>
                  <c:y val="-1.196264022193992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91F-4239-A00A-0256A2698807}"/>
                </c:ext>
              </c:extLst>
            </c:dLbl>
            <c:dLbl>
              <c:idx val="1"/>
              <c:layout>
                <c:manualLayout>
                  <c:x val="-3.1713983869274487E-2"/>
                  <c:y val="-4.54102120698344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91F-4239-A00A-0256A2698807}"/>
                </c:ext>
              </c:extLst>
            </c:dLbl>
            <c:dLbl>
              <c:idx val="2"/>
              <c:layout>
                <c:manualLayout>
                  <c:x val="-6.3001409629307283E-3"/>
                  <c:y val="1.280312654471556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91F-4239-A00A-0256A2698807}"/>
                </c:ext>
              </c:extLst>
            </c:dLbl>
            <c:dLbl>
              <c:idx val="3"/>
              <c:layout>
                <c:manualLayout>
                  <c:x val="1.3682712737830841E-2"/>
                  <c:y val="-2.384343994299517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91F-4239-A00A-0256A2698807}"/>
                </c:ext>
              </c:extLst>
            </c:dLbl>
            <c:dLbl>
              <c:idx val="4"/>
              <c:layout>
                <c:manualLayout>
                  <c:x val="-1.165696166277142E-2"/>
                  <c:y val="-1.17285680013009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91F-4239-A00A-0256A2698807}"/>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Hoja8!$B$3:$B$7</c:f>
              <c:strCache>
                <c:ptCount val="5"/>
                <c:pt idx="0">
                  <c:v>ABANDONO PUESTO DE TRABAJO</c:v>
                </c:pt>
                <c:pt idx="1">
                  <c:v>FALTA A LA ÉTICA Y LA PROBIDAD</c:v>
                </c:pt>
                <c:pt idx="2">
                  <c:v>GENERA CONFLICTO Y CLIMA HOSTIL</c:v>
                </c:pt>
                <c:pt idx="3">
                  <c:v>INCUMPLIMIENTO DE FUNCIONES</c:v>
                </c:pt>
                <c:pt idx="4">
                  <c:v>OTRAS</c:v>
                </c:pt>
              </c:strCache>
            </c:strRef>
          </c:cat>
          <c:val>
            <c:numRef>
              <c:f>Hoja8!$C$3:$C$7</c:f>
              <c:numCache>
                <c:formatCode>General</c:formatCode>
                <c:ptCount val="5"/>
                <c:pt idx="0">
                  <c:v>7</c:v>
                </c:pt>
                <c:pt idx="1">
                  <c:v>10</c:v>
                </c:pt>
                <c:pt idx="2">
                  <c:v>8</c:v>
                </c:pt>
                <c:pt idx="3">
                  <c:v>49</c:v>
                </c:pt>
                <c:pt idx="4">
                  <c:v>3</c:v>
                </c:pt>
              </c:numCache>
            </c:numRef>
          </c:val>
          <c:extLst xmlns:c16r2="http://schemas.microsoft.com/office/drawing/2015/06/chart">
            <c:ext xmlns:c16="http://schemas.microsoft.com/office/drawing/2014/chart" uri="{C3380CC4-5D6E-409C-BE32-E72D297353CC}">
              <c16:uniqueId val="{0000000A-991F-4239-A00A-0256A2698807}"/>
            </c:ext>
          </c:extLst>
        </c:ser>
        <c:dLbls/>
        <c:firstSliceAng val="0"/>
      </c:pieChart>
      <c:spPr>
        <a:noFill/>
        <a:ln>
          <a:noFill/>
        </a:ln>
        <a:effectLst/>
      </c:spPr>
    </c:plotArea>
    <c:legend>
      <c:legendPos val="r"/>
      <c:layout/>
      <c:spPr>
        <a:noFill/>
        <a:ln>
          <a:noFill/>
        </a:ln>
        <a:effectLst/>
      </c:spPr>
      <c:txPr>
        <a:bodyPr rot="0" spcFirstLastPara="1" vertOverflow="ellipsis" vert="horz" wrap="square" anchor="ctr" anchorCtr="1"/>
        <a:lstStyle/>
        <a:p>
          <a:pPr>
            <a:defRPr lang="es-ES"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002060"/>
      </a:solidFill>
      <a:round/>
    </a:ln>
    <a:effectLst/>
  </c:spPr>
  <c:txPr>
    <a:bodyPr/>
    <a:lstStyle/>
    <a:p>
      <a:pPr>
        <a:defRPr/>
      </a:pPr>
      <a:endParaRPr lang="es-CL"/>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CL"/>
  <c:roundedCorners val="1"/>
  <c:clrMapOvr bg1="lt1" tx1="dk1" bg2="lt2" tx2="dk2" accent1="accent1" accent2="accent2" accent3="accent3" accent4="accent4" accent5="accent5" accent6="accent6" hlink="hlink" folHlink="folHlink"/>
  <c:chart>
    <c:autoTitleDeleted val="1"/>
    <c:plotArea>
      <c:layout/>
      <c:pieChart>
        <c:varyColors val="1"/>
        <c:ser>
          <c:idx val="0"/>
          <c:order val="0"/>
          <c:tx>
            <c:strRef>
              <c:f>Hoja5!$B$12</c:f>
              <c:strCache>
                <c:ptCount val="1"/>
                <c:pt idx="0">
                  <c:v>N° FUNCIONARIOS</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0-9CB6-4A6D-8553-A8397BD1542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9CB6-4A6D-8553-A8397BD1542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9CB6-4A6D-8553-A8397BD1542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9CB6-4A6D-8553-A8397BD15424}"/>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4-9CB6-4A6D-8553-A8397BD15424}"/>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CB6-4A6D-8553-A8397BD15424}"/>
              </c:ext>
            </c:extLst>
          </c:dPt>
          <c:dLbls>
            <c:dLbl>
              <c:idx val="0"/>
              <c:layout>
                <c:manualLayout>
                  <c:x val="3.4573381452318482E-2"/>
                  <c:y val="3.166557305336834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CB6-4A6D-8553-A8397BD15424}"/>
                </c:ext>
              </c:extLst>
            </c:dLbl>
            <c:dLbl>
              <c:idx val="1"/>
              <c:layout>
                <c:manualLayout>
                  <c:x val="4.1523840769903744E-2"/>
                  <c:y val="3.248651210265381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CB6-4A6D-8553-A8397BD15424}"/>
                </c:ext>
              </c:extLst>
            </c:dLbl>
            <c:dLbl>
              <c:idx val="2"/>
              <c:layout>
                <c:manualLayout>
                  <c:x val="-6.6606517935258111E-2"/>
                  <c:y val="-0.1350590551181102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CB6-4A6D-8553-A8397BD15424}"/>
                </c:ext>
              </c:extLst>
            </c:dLbl>
            <c:dLbl>
              <c:idx val="3"/>
              <c:layout>
                <c:manualLayout>
                  <c:x val="4.973272090988641E-2"/>
                  <c:y val="-0.1142257217847770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CB6-4A6D-8553-A8397BD15424}"/>
                </c:ext>
              </c:extLst>
            </c:dLbl>
            <c:dLbl>
              <c:idx val="4"/>
              <c:layout>
                <c:manualLayout>
                  <c:x val="-8.2639982502187223E-3"/>
                  <c:y val="-2.8244750656167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CB6-4A6D-8553-A8397BD15424}"/>
                </c:ext>
              </c:extLst>
            </c:dLbl>
            <c:dLbl>
              <c:idx val="5"/>
              <c:layout>
                <c:manualLayout>
                  <c:x val="-6.7202537182852189E-4"/>
                  <c:y val="1.861840186643339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CB6-4A6D-8553-A8397BD15424}"/>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Hoja5!$A$13:$A$18</c:f>
              <c:strCache>
                <c:ptCount val="6"/>
                <c:pt idx="0">
                  <c:v>CESFAM CA</c:v>
                </c:pt>
                <c:pt idx="1">
                  <c:v>CESFAM LL</c:v>
                </c:pt>
                <c:pt idx="2">
                  <c:v>CESFAM SF</c:v>
                </c:pt>
                <c:pt idx="3">
                  <c:v>COSAM LA</c:v>
                </c:pt>
                <c:pt idx="4">
                  <c:v>COSAM SF</c:v>
                </c:pt>
                <c:pt idx="5">
                  <c:v>DSS</c:v>
                </c:pt>
              </c:strCache>
            </c:strRef>
          </c:cat>
          <c:val>
            <c:numRef>
              <c:f>Hoja5!$B$13:$B$18</c:f>
              <c:numCache>
                <c:formatCode>General</c:formatCode>
                <c:ptCount val="6"/>
                <c:pt idx="0">
                  <c:v>77</c:v>
                </c:pt>
                <c:pt idx="1">
                  <c:v>62</c:v>
                </c:pt>
                <c:pt idx="2">
                  <c:v>108</c:v>
                </c:pt>
                <c:pt idx="3">
                  <c:v>50</c:v>
                </c:pt>
                <c:pt idx="4">
                  <c:v>39</c:v>
                </c:pt>
                <c:pt idx="5">
                  <c:v>141</c:v>
                </c:pt>
              </c:numCache>
            </c:numRef>
          </c:val>
          <c:extLst xmlns:c16r2="http://schemas.microsoft.com/office/drawing/2015/06/chart">
            <c:ext xmlns:c16="http://schemas.microsoft.com/office/drawing/2014/chart" uri="{C3380CC4-5D6E-409C-BE32-E72D297353CC}">
              <c16:uniqueId val="{00000006-9CB6-4A6D-8553-A8397BD15424}"/>
            </c:ext>
          </c:extLst>
        </c:ser>
        <c:dLbls/>
        <c:firstSliceAng val="0"/>
      </c:pieChart>
      <c:spPr>
        <a:noFill/>
        <a:ln>
          <a:noFill/>
        </a:ln>
        <a:effectLst/>
      </c:spPr>
    </c:plotArea>
    <c:legend>
      <c:legendPos val="b"/>
      <c:layout>
        <c:manualLayout>
          <c:xMode val="edge"/>
          <c:yMode val="edge"/>
          <c:x val="7.320945820834722E-2"/>
          <c:y val="0.8369829822830146"/>
          <c:w val="0.84807307932863463"/>
          <c:h val="0.13523926263094949"/>
        </c:manualLayout>
      </c:layout>
      <c:spPr>
        <a:noFill/>
        <a:ln>
          <a:noFill/>
        </a:ln>
        <a:effectLst/>
      </c:spPr>
      <c:txPr>
        <a:bodyPr rot="0" spcFirstLastPara="1" vertOverflow="ellipsis" vert="horz" wrap="square" anchor="ctr" anchorCtr="1"/>
        <a:lstStyle/>
        <a:p>
          <a:pPr>
            <a:defRPr lang="es-ES" sz="1400" b="1" i="0" u="none" strike="noStrike" kern="1200" baseline="0">
              <a:solidFill>
                <a:srgbClr val="002060"/>
              </a:solidFill>
              <a:latin typeface="Arial" panose="020B0604020202020204" pitchFamily="34" charset="0"/>
              <a:ea typeface="+mn-ea"/>
              <a:cs typeface="Arial" panose="020B0604020202020204" pitchFamily="34" charset="0"/>
            </a:defRPr>
          </a:pPr>
          <a:endParaRPr lang="es-CL"/>
        </a:p>
      </c:txPr>
    </c:legend>
    <c:plotVisOnly val="1"/>
    <c:dispBlanksAs val="zero"/>
  </c:chart>
  <c:spPr>
    <a:noFill/>
    <a:ln w="19050">
      <a:solidFill>
        <a:srgbClr val="002060"/>
      </a:solidFill>
    </a:ln>
    <a:effectLst/>
  </c:spPr>
  <c:txPr>
    <a:bodyPr/>
    <a:lstStyle/>
    <a:p>
      <a:pPr>
        <a:defRPr/>
      </a:pPr>
      <a:endParaRPr lang="es-CL"/>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3.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50B26-8741-4918-A44B-0A6E7F823E1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16BFC583-9D0D-445E-8A8F-984913FC5099}">
      <dgm:prSet phldrT="[Texto]"/>
      <dgm:spPr>
        <a:solidFill>
          <a:schemeClr val="bg2"/>
        </a:solidFill>
        <a:ln>
          <a:solidFill>
            <a:srgbClr val="0070C0"/>
          </a:solidFill>
        </a:ln>
      </dgm:spPr>
      <dgm:t>
        <a:bodyPr/>
        <a:lstStyle/>
        <a:p>
          <a:r>
            <a:rPr lang="es-CL" b="1" i="0" dirty="0">
              <a:solidFill>
                <a:srgbClr val="002060"/>
              </a:solidFill>
              <a:latin typeface="Arial" panose="020B0604020202020204" pitchFamily="34" charset="0"/>
              <a:cs typeface="Arial" panose="020B0604020202020204" pitchFamily="34" charset="0"/>
            </a:rPr>
            <a:t>Gestión del Desempeño</a:t>
          </a:r>
        </a:p>
      </dgm:t>
    </dgm:pt>
    <dgm:pt modelId="{97980425-6CFC-4DEF-AD66-461D4451E897}" type="parTrans" cxnId="{E987118D-2DCE-471C-AEB0-B0FC60442831}">
      <dgm:prSet/>
      <dgm:spPr/>
      <dgm:t>
        <a:bodyPr/>
        <a:lstStyle/>
        <a:p>
          <a:endParaRPr lang="es-CL"/>
        </a:p>
      </dgm:t>
    </dgm:pt>
    <dgm:pt modelId="{23B7518D-5E2B-4D71-BD54-742BC5696FEF}" type="sibTrans" cxnId="{E987118D-2DCE-471C-AEB0-B0FC60442831}">
      <dgm:prSet/>
      <dgm:spPr/>
      <dgm:t>
        <a:bodyPr/>
        <a:lstStyle/>
        <a:p>
          <a:endParaRPr lang="es-CL"/>
        </a:p>
      </dgm:t>
    </dgm:pt>
    <dgm:pt modelId="{0BC83EB3-643F-4661-B5BF-7A764BFA7C4F}">
      <dgm:prSet phldrT="[Texto]" custT="1"/>
      <dgm:spPr>
        <a:solidFill>
          <a:schemeClr val="bg2"/>
        </a:solidFill>
        <a:ln>
          <a:solidFill>
            <a:srgbClr val="002060"/>
          </a:solidFill>
        </a:ln>
      </dgm:spPr>
      <dgm:t>
        <a:bodyPr/>
        <a:lstStyle/>
        <a:p>
          <a:r>
            <a:rPr lang="es-CL" sz="1800" b="1" dirty="0">
              <a:solidFill>
                <a:srgbClr val="002060"/>
              </a:solidFill>
              <a:latin typeface="Arial" panose="020B0604020202020204" pitchFamily="34" charset="0"/>
              <a:cs typeface="Arial" panose="020B0604020202020204" pitchFamily="34" charset="0"/>
            </a:rPr>
            <a:t>Reclutamiento, Selección e Inducción</a:t>
          </a:r>
        </a:p>
      </dgm:t>
    </dgm:pt>
    <dgm:pt modelId="{A3A4A6CC-B2DA-4557-9898-9F22AA708BC4}" type="parTrans" cxnId="{4D7590CD-8477-4A4C-BE7E-87EB16E2DC4C}">
      <dgm:prSet/>
      <dgm:spPr/>
      <dgm:t>
        <a:bodyPr/>
        <a:lstStyle/>
        <a:p>
          <a:endParaRPr lang="es-CL"/>
        </a:p>
      </dgm:t>
    </dgm:pt>
    <dgm:pt modelId="{5CA453BA-36A5-483D-934A-27AFEB3D1A1E}" type="sibTrans" cxnId="{4D7590CD-8477-4A4C-BE7E-87EB16E2DC4C}">
      <dgm:prSet/>
      <dgm:spPr/>
      <dgm:t>
        <a:bodyPr/>
        <a:lstStyle/>
        <a:p>
          <a:endParaRPr lang="es-CL"/>
        </a:p>
      </dgm:t>
    </dgm:pt>
    <dgm:pt modelId="{32A126E1-BE0E-477F-838C-3F285D34EF30}">
      <dgm:prSet phldrT="[Texto]" custT="1"/>
      <dgm:spPr>
        <a:solidFill>
          <a:schemeClr val="bg2"/>
        </a:solidFill>
        <a:ln>
          <a:solidFill>
            <a:srgbClr val="002060"/>
          </a:solidFill>
        </a:ln>
      </dgm:spPr>
      <dgm:t>
        <a:bodyPr/>
        <a:lstStyle/>
        <a:p>
          <a:r>
            <a:rPr lang="es-CL" sz="2000" b="1" dirty="0">
              <a:solidFill>
                <a:srgbClr val="002060"/>
              </a:solidFill>
              <a:latin typeface="Arial" panose="020B0604020202020204" pitchFamily="34" charset="0"/>
              <a:cs typeface="Arial" panose="020B0604020202020204" pitchFamily="34" charset="0"/>
            </a:rPr>
            <a:t>Compensaciones</a:t>
          </a:r>
        </a:p>
        <a:p>
          <a:r>
            <a:rPr lang="es-CL" sz="2000" b="1" dirty="0">
              <a:solidFill>
                <a:srgbClr val="002060"/>
              </a:solidFill>
              <a:latin typeface="Arial" panose="020B0604020202020204" pitchFamily="34" charset="0"/>
              <a:cs typeface="Arial" panose="020B0604020202020204" pitchFamily="34" charset="0"/>
            </a:rPr>
            <a:t>y Beneficios</a:t>
          </a:r>
        </a:p>
      </dgm:t>
    </dgm:pt>
    <dgm:pt modelId="{915BE785-6A70-4230-9C20-11C7E347D22F}" type="parTrans" cxnId="{92174DF0-B512-425E-9B50-A0A058773842}">
      <dgm:prSet/>
      <dgm:spPr/>
      <dgm:t>
        <a:bodyPr/>
        <a:lstStyle/>
        <a:p>
          <a:endParaRPr lang="es-CL"/>
        </a:p>
      </dgm:t>
    </dgm:pt>
    <dgm:pt modelId="{558AD4FA-5B27-44CB-ABAA-6E6AD86EEB44}" type="sibTrans" cxnId="{92174DF0-B512-425E-9B50-A0A058773842}">
      <dgm:prSet/>
      <dgm:spPr/>
      <dgm:t>
        <a:bodyPr/>
        <a:lstStyle/>
        <a:p>
          <a:endParaRPr lang="es-CL"/>
        </a:p>
      </dgm:t>
    </dgm:pt>
    <dgm:pt modelId="{CC0B7E8F-EAF6-47E2-827A-FB409F4E6F69}">
      <dgm:prSet phldrT="[Texto]" custT="1"/>
      <dgm:spPr>
        <a:solidFill>
          <a:schemeClr val="bg2"/>
        </a:solidFill>
        <a:ln>
          <a:solidFill>
            <a:srgbClr val="002060"/>
          </a:solidFill>
        </a:ln>
      </dgm:spPr>
      <dgm:t>
        <a:bodyPr/>
        <a:lstStyle/>
        <a:p>
          <a:r>
            <a:rPr lang="es-CL" sz="2000" b="1" dirty="0">
              <a:solidFill>
                <a:srgbClr val="002060"/>
              </a:solidFill>
              <a:latin typeface="Arial" panose="020B0604020202020204" pitchFamily="34" charset="0"/>
              <a:cs typeface="Arial" panose="020B0604020202020204" pitchFamily="34" charset="0"/>
            </a:rPr>
            <a:t>Desarrollo y Capacitación</a:t>
          </a:r>
        </a:p>
      </dgm:t>
    </dgm:pt>
    <dgm:pt modelId="{225EFEDF-9ECA-4290-8F70-DE06C9E4AD8A}" type="parTrans" cxnId="{E2F7EE15-C368-4F2F-9D8D-41D45EEA9622}">
      <dgm:prSet/>
      <dgm:spPr/>
      <dgm:t>
        <a:bodyPr/>
        <a:lstStyle/>
        <a:p>
          <a:endParaRPr lang="es-CL"/>
        </a:p>
      </dgm:t>
    </dgm:pt>
    <dgm:pt modelId="{B51E62E6-4E0E-47A3-8F2B-5A69276FB0DF}" type="sibTrans" cxnId="{E2F7EE15-C368-4F2F-9D8D-41D45EEA9622}">
      <dgm:prSet/>
      <dgm:spPr/>
      <dgm:t>
        <a:bodyPr/>
        <a:lstStyle/>
        <a:p>
          <a:endParaRPr lang="es-CL"/>
        </a:p>
      </dgm:t>
    </dgm:pt>
    <dgm:pt modelId="{C9F16F63-9C95-43B7-B3BC-CE31A061AC3C}">
      <dgm:prSet phldrT="[Texto]" custT="1"/>
      <dgm:spPr>
        <a:solidFill>
          <a:schemeClr val="bg2"/>
        </a:solidFill>
        <a:ln>
          <a:solidFill>
            <a:srgbClr val="002060"/>
          </a:solidFill>
        </a:ln>
      </dgm:spPr>
      <dgm:t>
        <a:bodyPr/>
        <a:lstStyle/>
        <a:p>
          <a:r>
            <a:rPr lang="es-CL" sz="2000" b="1" dirty="0">
              <a:solidFill>
                <a:srgbClr val="002060"/>
              </a:solidFill>
              <a:latin typeface="Arial" panose="020B0604020202020204" pitchFamily="34" charset="0"/>
              <a:cs typeface="Arial" panose="020B0604020202020204" pitchFamily="34" charset="0"/>
            </a:rPr>
            <a:t>Egreso</a:t>
          </a:r>
        </a:p>
      </dgm:t>
    </dgm:pt>
    <dgm:pt modelId="{00FACAAC-D543-4BF5-AC2A-B0E23F1AA9F2}" type="parTrans" cxnId="{C08A8FFB-A28D-480D-A392-013E3E2A9A98}">
      <dgm:prSet/>
      <dgm:spPr/>
      <dgm:t>
        <a:bodyPr/>
        <a:lstStyle/>
        <a:p>
          <a:endParaRPr lang="es-CL"/>
        </a:p>
      </dgm:t>
    </dgm:pt>
    <dgm:pt modelId="{D501831A-DB9F-4826-9267-F2B59B1C74DC}" type="sibTrans" cxnId="{C08A8FFB-A28D-480D-A392-013E3E2A9A98}">
      <dgm:prSet/>
      <dgm:spPr/>
      <dgm:t>
        <a:bodyPr/>
        <a:lstStyle/>
        <a:p>
          <a:endParaRPr lang="es-CL"/>
        </a:p>
      </dgm:t>
    </dgm:pt>
    <dgm:pt modelId="{1C5CCF75-4B74-4C64-99E0-34053B57E325}">
      <dgm:prSet phldrT="[Texto]" custT="1"/>
      <dgm:spPr>
        <a:solidFill>
          <a:schemeClr val="bg2"/>
        </a:solidFill>
        <a:ln>
          <a:solidFill>
            <a:srgbClr val="002060"/>
          </a:solidFill>
        </a:ln>
      </dgm:spPr>
      <dgm:t>
        <a:bodyPr/>
        <a:lstStyle/>
        <a:p>
          <a:r>
            <a:rPr lang="es-CL" sz="2000" b="1" dirty="0">
              <a:solidFill>
                <a:srgbClr val="002060"/>
              </a:solidFill>
              <a:latin typeface="Arial" panose="020B0604020202020204" pitchFamily="34" charset="0"/>
              <a:cs typeface="Arial" panose="020B0604020202020204" pitchFamily="34" charset="0"/>
            </a:rPr>
            <a:t>Sistemas de Información y Monitoreo</a:t>
          </a:r>
        </a:p>
      </dgm:t>
    </dgm:pt>
    <dgm:pt modelId="{AFD482EB-590F-4192-BDCD-6BC725F1ECAF}" type="parTrans" cxnId="{ACB76854-8EF9-4015-8716-6C2B255D05CA}">
      <dgm:prSet/>
      <dgm:spPr/>
      <dgm:t>
        <a:bodyPr/>
        <a:lstStyle/>
        <a:p>
          <a:endParaRPr lang="es-CL"/>
        </a:p>
      </dgm:t>
    </dgm:pt>
    <dgm:pt modelId="{9DDB9AD5-C2FF-403C-B311-9586E0CFE815}" type="sibTrans" cxnId="{ACB76854-8EF9-4015-8716-6C2B255D05CA}">
      <dgm:prSet/>
      <dgm:spPr/>
      <dgm:t>
        <a:bodyPr/>
        <a:lstStyle/>
        <a:p>
          <a:endParaRPr lang="es-CL"/>
        </a:p>
      </dgm:t>
    </dgm:pt>
    <dgm:pt modelId="{EE6BC7BF-590D-4792-BBE0-0E1D52C8D90E}" type="pres">
      <dgm:prSet presAssocID="{3B350B26-8741-4918-A44B-0A6E7F823E15}" presName="Name0" presStyleCnt="0">
        <dgm:presLayoutVars>
          <dgm:chMax val="1"/>
          <dgm:dir/>
          <dgm:animLvl val="ctr"/>
          <dgm:resizeHandles val="exact"/>
        </dgm:presLayoutVars>
      </dgm:prSet>
      <dgm:spPr/>
      <dgm:t>
        <a:bodyPr/>
        <a:lstStyle/>
        <a:p>
          <a:endParaRPr lang="es-CL"/>
        </a:p>
      </dgm:t>
    </dgm:pt>
    <dgm:pt modelId="{49B9B6B4-971C-495A-9EB5-5D23ABC3813C}" type="pres">
      <dgm:prSet presAssocID="{16BFC583-9D0D-445E-8A8F-984913FC5099}" presName="centerShape" presStyleLbl="node0" presStyleIdx="0" presStyleCnt="1" custScaleX="105719" custLinFactNeighborX="-383" custLinFactNeighborY="-3632"/>
      <dgm:spPr/>
      <dgm:t>
        <a:bodyPr/>
        <a:lstStyle/>
        <a:p>
          <a:endParaRPr lang="es-CL"/>
        </a:p>
      </dgm:t>
    </dgm:pt>
    <dgm:pt modelId="{8A42B613-D8BD-411E-A470-B5F33C56BD80}" type="pres">
      <dgm:prSet presAssocID="{0BC83EB3-643F-4661-B5BF-7A764BFA7C4F}" presName="node" presStyleLbl="node1" presStyleIdx="0" presStyleCnt="5" custScaleX="191025" custScaleY="93056">
        <dgm:presLayoutVars>
          <dgm:bulletEnabled val="1"/>
        </dgm:presLayoutVars>
      </dgm:prSet>
      <dgm:spPr/>
      <dgm:t>
        <a:bodyPr/>
        <a:lstStyle/>
        <a:p>
          <a:endParaRPr lang="es-CL"/>
        </a:p>
      </dgm:t>
    </dgm:pt>
    <dgm:pt modelId="{CEDC3187-1117-4B78-8A51-E8C868F04A0D}" type="pres">
      <dgm:prSet presAssocID="{0BC83EB3-643F-4661-B5BF-7A764BFA7C4F}" presName="dummy" presStyleCnt="0"/>
      <dgm:spPr/>
    </dgm:pt>
    <dgm:pt modelId="{582F28F4-DD07-41F3-8126-1001236A1951}" type="pres">
      <dgm:prSet presAssocID="{5CA453BA-36A5-483D-934A-27AFEB3D1A1E}" presName="sibTrans" presStyleLbl="sibTrans2D1" presStyleIdx="0" presStyleCnt="5"/>
      <dgm:spPr/>
      <dgm:t>
        <a:bodyPr/>
        <a:lstStyle/>
        <a:p>
          <a:endParaRPr lang="es-CL"/>
        </a:p>
      </dgm:t>
    </dgm:pt>
    <dgm:pt modelId="{D21F0D49-AC8C-41F6-ABAF-04BCFD9D76FB}" type="pres">
      <dgm:prSet presAssocID="{32A126E1-BE0E-477F-838C-3F285D34EF30}" presName="node" presStyleLbl="node1" presStyleIdx="1" presStyleCnt="5" custAng="0" custScaleX="220288" custScaleY="165458" custRadScaleRad="129619" custRadScaleInc="8174">
        <dgm:presLayoutVars>
          <dgm:bulletEnabled val="1"/>
        </dgm:presLayoutVars>
      </dgm:prSet>
      <dgm:spPr/>
      <dgm:t>
        <a:bodyPr/>
        <a:lstStyle/>
        <a:p>
          <a:endParaRPr lang="es-CL"/>
        </a:p>
      </dgm:t>
    </dgm:pt>
    <dgm:pt modelId="{B67B9BB4-A4D2-4C24-B9AC-9B6BF1680340}" type="pres">
      <dgm:prSet presAssocID="{32A126E1-BE0E-477F-838C-3F285D34EF30}" presName="dummy" presStyleCnt="0"/>
      <dgm:spPr/>
    </dgm:pt>
    <dgm:pt modelId="{AC1A8FD5-CF18-4215-8C7D-0A6EA4002C93}" type="pres">
      <dgm:prSet presAssocID="{558AD4FA-5B27-44CB-ABAA-6E6AD86EEB44}" presName="sibTrans" presStyleLbl="sibTrans2D1" presStyleIdx="1" presStyleCnt="5"/>
      <dgm:spPr/>
      <dgm:t>
        <a:bodyPr/>
        <a:lstStyle/>
        <a:p>
          <a:endParaRPr lang="es-CL"/>
        </a:p>
      </dgm:t>
    </dgm:pt>
    <dgm:pt modelId="{EFCA6F35-61A2-44D9-A6D6-AA790BA6F9ED}" type="pres">
      <dgm:prSet presAssocID="{CC0B7E8F-EAF6-47E2-827A-FB409F4E6F69}" presName="node" presStyleLbl="node1" presStyleIdx="2" presStyleCnt="5" custScaleX="210337" custRadScaleRad="115191" custRadScaleInc="-36147">
        <dgm:presLayoutVars>
          <dgm:bulletEnabled val="1"/>
        </dgm:presLayoutVars>
      </dgm:prSet>
      <dgm:spPr/>
      <dgm:t>
        <a:bodyPr/>
        <a:lstStyle/>
        <a:p>
          <a:endParaRPr lang="es-CL"/>
        </a:p>
      </dgm:t>
    </dgm:pt>
    <dgm:pt modelId="{2E4207FD-5733-46A2-8F49-A9507AAAE0B0}" type="pres">
      <dgm:prSet presAssocID="{CC0B7E8F-EAF6-47E2-827A-FB409F4E6F69}" presName="dummy" presStyleCnt="0"/>
      <dgm:spPr/>
    </dgm:pt>
    <dgm:pt modelId="{F20B5B47-C103-4EA7-A3BE-CF5865247622}" type="pres">
      <dgm:prSet presAssocID="{B51E62E6-4E0E-47A3-8F2B-5A69276FB0DF}" presName="sibTrans" presStyleLbl="sibTrans2D1" presStyleIdx="2" presStyleCnt="5"/>
      <dgm:spPr/>
      <dgm:t>
        <a:bodyPr/>
        <a:lstStyle/>
        <a:p>
          <a:endParaRPr lang="es-CL"/>
        </a:p>
      </dgm:t>
    </dgm:pt>
    <dgm:pt modelId="{CA1269E1-01E9-4192-843D-1FE77D16DDAA}" type="pres">
      <dgm:prSet presAssocID="{C9F16F63-9C95-43B7-B3BC-CE31A061AC3C}" presName="node" presStyleLbl="node1" presStyleIdx="3" presStyleCnt="5" custScaleX="183266" custRadScaleRad="106100" custRadScaleInc="2642">
        <dgm:presLayoutVars>
          <dgm:bulletEnabled val="1"/>
        </dgm:presLayoutVars>
      </dgm:prSet>
      <dgm:spPr/>
      <dgm:t>
        <a:bodyPr/>
        <a:lstStyle/>
        <a:p>
          <a:endParaRPr lang="es-CL"/>
        </a:p>
      </dgm:t>
    </dgm:pt>
    <dgm:pt modelId="{BFDBF772-7128-4C80-A330-C11F5ED94D7E}" type="pres">
      <dgm:prSet presAssocID="{C9F16F63-9C95-43B7-B3BC-CE31A061AC3C}" presName="dummy" presStyleCnt="0"/>
      <dgm:spPr/>
    </dgm:pt>
    <dgm:pt modelId="{31F500A1-C957-4A4C-A4AB-A9875DCF02C9}" type="pres">
      <dgm:prSet presAssocID="{D501831A-DB9F-4826-9267-F2B59B1C74DC}" presName="sibTrans" presStyleLbl="sibTrans2D1" presStyleIdx="3" presStyleCnt="5"/>
      <dgm:spPr/>
      <dgm:t>
        <a:bodyPr/>
        <a:lstStyle/>
        <a:p>
          <a:endParaRPr lang="es-CL"/>
        </a:p>
      </dgm:t>
    </dgm:pt>
    <dgm:pt modelId="{1012A2D8-00E6-40C8-9554-ACF23FB353F1}" type="pres">
      <dgm:prSet presAssocID="{1C5CCF75-4B74-4C64-99E0-34053B57E325}" presName="node" presStyleLbl="node1" presStyleIdx="4" presStyleCnt="5" custScaleX="157240" custScaleY="169085" custRadScaleRad="116013" custRadScaleInc="-13930">
        <dgm:presLayoutVars>
          <dgm:bulletEnabled val="1"/>
        </dgm:presLayoutVars>
      </dgm:prSet>
      <dgm:spPr/>
      <dgm:t>
        <a:bodyPr/>
        <a:lstStyle/>
        <a:p>
          <a:endParaRPr lang="es-CL"/>
        </a:p>
      </dgm:t>
    </dgm:pt>
    <dgm:pt modelId="{0F542856-5D11-4FE9-907A-3A687FCB4223}" type="pres">
      <dgm:prSet presAssocID="{1C5CCF75-4B74-4C64-99E0-34053B57E325}" presName="dummy" presStyleCnt="0"/>
      <dgm:spPr/>
    </dgm:pt>
    <dgm:pt modelId="{E4489223-4F81-4239-84F8-631139399F8A}" type="pres">
      <dgm:prSet presAssocID="{9DDB9AD5-C2FF-403C-B311-9586E0CFE815}" presName="sibTrans" presStyleLbl="sibTrans2D1" presStyleIdx="4" presStyleCnt="5"/>
      <dgm:spPr/>
      <dgm:t>
        <a:bodyPr/>
        <a:lstStyle/>
        <a:p>
          <a:endParaRPr lang="es-CL"/>
        </a:p>
      </dgm:t>
    </dgm:pt>
  </dgm:ptLst>
  <dgm:cxnLst>
    <dgm:cxn modelId="{77701D5F-7EC8-4AAB-98C0-0980D7284E48}" type="presOf" srcId="{B51E62E6-4E0E-47A3-8F2B-5A69276FB0DF}" destId="{F20B5B47-C103-4EA7-A3BE-CF5865247622}" srcOrd="0" destOrd="0" presId="urn:microsoft.com/office/officeart/2005/8/layout/radial6"/>
    <dgm:cxn modelId="{F52331A8-024D-40FB-AA74-216D595B4DD3}" type="presOf" srcId="{0BC83EB3-643F-4661-B5BF-7A764BFA7C4F}" destId="{8A42B613-D8BD-411E-A470-B5F33C56BD80}" srcOrd="0" destOrd="0" presId="urn:microsoft.com/office/officeart/2005/8/layout/radial6"/>
    <dgm:cxn modelId="{6D4E74A2-4366-4182-ACB1-353681B30E4E}" type="presOf" srcId="{5CA453BA-36A5-483D-934A-27AFEB3D1A1E}" destId="{582F28F4-DD07-41F3-8126-1001236A1951}" srcOrd="0" destOrd="0" presId="urn:microsoft.com/office/officeart/2005/8/layout/radial6"/>
    <dgm:cxn modelId="{1CCAF4CA-528D-4C7F-A4DB-AE1FC77D218D}" type="presOf" srcId="{558AD4FA-5B27-44CB-ABAA-6E6AD86EEB44}" destId="{AC1A8FD5-CF18-4215-8C7D-0A6EA4002C93}" srcOrd="0" destOrd="0" presId="urn:microsoft.com/office/officeart/2005/8/layout/radial6"/>
    <dgm:cxn modelId="{2E419FF3-17A1-4E49-B431-4A4FEBF03E2C}" type="presOf" srcId="{32A126E1-BE0E-477F-838C-3F285D34EF30}" destId="{D21F0D49-AC8C-41F6-ABAF-04BCFD9D76FB}" srcOrd="0" destOrd="0" presId="urn:microsoft.com/office/officeart/2005/8/layout/radial6"/>
    <dgm:cxn modelId="{E2F7EE15-C368-4F2F-9D8D-41D45EEA9622}" srcId="{16BFC583-9D0D-445E-8A8F-984913FC5099}" destId="{CC0B7E8F-EAF6-47E2-827A-FB409F4E6F69}" srcOrd="2" destOrd="0" parTransId="{225EFEDF-9ECA-4290-8F70-DE06C9E4AD8A}" sibTransId="{B51E62E6-4E0E-47A3-8F2B-5A69276FB0DF}"/>
    <dgm:cxn modelId="{0DBFBF1F-3678-41A5-8FAB-78585CF990AE}" type="presOf" srcId="{D501831A-DB9F-4826-9267-F2B59B1C74DC}" destId="{31F500A1-C957-4A4C-A4AB-A9875DCF02C9}" srcOrd="0" destOrd="0" presId="urn:microsoft.com/office/officeart/2005/8/layout/radial6"/>
    <dgm:cxn modelId="{678BC834-8123-48D0-9FD3-21EBDC240491}" type="presOf" srcId="{9DDB9AD5-C2FF-403C-B311-9586E0CFE815}" destId="{E4489223-4F81-4239-84F8-631139399F8A}" srcOrd="0" destOrd="0" presId="urn:microsoft.com/office/officeart/2005/8/layout/radial6"/>
    <dgm:cxn modelId="{4FED9BEA-90E0-47EE-9A35-F62D05E64423}" type="presOf" srcId="{CC0B7E8F-EAF6-47E2-827A-FB409F4E6F69}" destId="{EFCA6F35-61A2-44D9-A6D6-AA790BA6F9ED}" srcOrd="0" destOrd="0" presId="urn:microsoft.com/office/officeart/2005/8/layout/radial6"/>
    <dgm:cxn modelId="{27D8F074-B873-49FC-B3EF-ADBDCADF88F6}" type="presOf" srcId="{16BFC583-9D0D-445E-8A8F-984913FC5099}" destId="{49B9B6B4-971C-495A-9EB5-5D23ABC3813C}" srcOrd="0" destOrd="0" presId="urn:microsoft.com/office/officeart/2005/8/layout/radial6"/>
    <dgm:cxn modelId="{C08A8FFB-A28D-480D-A392-013E3E2A9A98}" srcId="{16BFC583-9D0D-445E-8A8F-984913FC5099}" destId="{C9F16F63-9C95-43B7-B3BC-CE31A061AC3C}" srcOrd="3" destOrd="0" parTransId="{00FACAAC-D543-4BF5-AC2A-B0E23F1AA9F2}" sibTransId="{D501831A-DB9F-4826-9267-F2B59B1C74DC}"/>
    <dgm:cxn modelId="{BF4AC8C2-A85F-4D4E-B776-F3D62F31340E}" type="presOf" srcId="{1C5CCF75-4B74-4C64-99E0-34053B57E325}" destId="{1012A2D8-00E6-40C8-9554-ACF23FB353F1}" srcOrd="0" destOrd="0" presId="urn:microsoft.com/office/officeart/2005/8/layout/radial6"/>
    <dgm:cxn modelId="{4D7590CD-8477-4A4C-BE7E-87EB16E2DC4C}" srcId="{16BFC583-9D0D-445E-8A8F-984913FC5099}" destId="{0BC83EB3-643F-4661-B5BF-7A764BFA7C4F}" srcOrd="0" destOrd="0" parTransId="{A3A4A6CC-B2DA-4557-9898-9F22AA708BC4}" sibTransId="{5CA453BA-36A5-483D-934A-27AFEB3D1A1E}"/>
    <dgm:cxn modelId="{21EAC4FE-C5FD-4AA1-A48B-844F7957015F}" type="presOf" srcId="{C9F16F63-9C95-43B7-B3BC-CE31A061AC3C}" destId="{CA1269E1-01E9-4192-843D-1FE77D16DDAA}" srcOrd="0" destOrd="0" presId="urn:microsoft.com/office/officeart/2005/8/layout/radial6"/>
    <dgm:cxn modelId="{92174DF0-B512-425E-9B50-A0A058773842}" srcId="{16BFC583-9D0D-445E-8A8F-984913FC5099}" destId="{32A126E1-BE0E-477F-838C-3F285D34EF30}" srcOrd="1" destOrd="0" parTransId="{915BE785-6A70-4230-9C20-11C7E347D22F}" sibTransId="{558AD4FA-5B27-44CB-ABAA-6E6AD86EEB44}"/>
    <dgm:cxn modelId="{E987118D-2DCE-471C-AEB0-B0FC60442831}" srcId="{3B350B26-8741-4918-A44B-0A6E7F823E15}" destId="{16BFC583-9D0D-445E-8A8F-984913FC5099}" srcOrd="0" destOrd="0" parTransId="{97980425-6CFC-4DEF-AD66-461D4451E897}" sibTransId="{23B7518D-5E2B-4D71-BD54-742BC5696FEF}"/>
    <dgm:cxn modelId="{ACB76854-8EF9-4015-8716-6C2B255D05CA}" srcId="{16BFC583-9D0D-445E-8A8F-984913FC5099}" destId="{1C5CCF75-4B74-4C64-99E0-34053B57E325}" srcOrd="4" destOrd="0" parTransId="{AFD482EB-590F-4192-BDCD-6BC725F1ECAF}" sibTransId="{9DDB9AD5-C2FF-403C-B311-9586E0CFE815}"/>
    <dgm:cxn modelId="{A7AD287F-F550-4BCF-8275-F2F1FBBBA401}" type="presOf" srcId="{3B350B26-8741-4918-A44B-0A6E7F823E15}" destId="{EE6BC7BF-590D-4792-BBE0-0E1D52C8D90E}" srcOrd="0" destOrd="0" presId="urn:microsoft.com/office/officeart/2005/8/layout/radial6"/>
    <dgm:cxn modelId="{59819C89-94BB-41D2-8FC2-262D4484A731}" type="presParOf" srcId="{EE6BC7BF-590D-4792-BBE0-0E1D52C8D90E}" destId="{49B9B6B4-971C-495A-9EB5-5D23ABC3813C}" srcOrd="0" destOrd="0" presId="urn:microsoft.com/office/officeart/2005/8/layout/radial6"/>
    <dgm:cxn modelId="{D7102D48-8BCF-49C8-8ABA-98544A7CC53A}" type="presParOf" srcId="{EE6BC7BF-590D-4792-BBE0-0E1D52C8D90E}" destId="{8A42B613-D8BD-411E-A470-B5F33C56BD80}" srcOrd="1" destOrd="0" presId="urn:microsoft.com/office/officeart/2005/8/layout/radial6"/>
    <dgm:cxn modelId="{6E675966-DC89-4474-8DD5-D0D95675073B}" type="presParOf" srcId="{EE6BC7BF-590D-4792-BBE0-0E1D52C8D90E}" destId="{CEDC3187-1117-4B78-8A51-E8C868F04A0D}" srcOrd="2" destOrd="0" presId="urn:microsoft.com/office/officeart/2005/8/layout/radial6"/>
    <dgm:cxn modelId="{49489981-B8B0-43F1-859A-097604AA814F}" type="presParOf" srcId="{EE6BC7BF-590D-4792-BBE0-0E1D52C8D90E}" destId="{582F28F4-DD07-41F3-8126-1001236A1951}" srcOrd="3" destOrd="0" presId="urn:microsoft.com/office/officeart/2005/8/layout/radial6"/>
    <dgm:cxn modelId="{B4F24E18-781B-49CE-909D-303B1FCCC3BD}" type="presParOf" srcId="{EE6BC7BF-590D-4792-BBE0-0E1D52C8D90E}" destId="{D21F0D49-AC8C-41F6-ABAF-04BCFD9D76FB}" srcOrd="4" destOrd="0" presId="urn:microsoft.com/office/officeart/2005/8/layout/radial6"/>
    <dgm:cxn modelId="{57EC3C39-00DB-40A8-9C75-193685740461}" type="presParOf" srcId="{EE6BC7BF-590D-4792-BBE0-0E1D52C8D90E}" destId="{B67B9BB4-A4D2-4C24-B9AC-9B6BF1680340}" srcOrd="5" destOrd="0" presId="urn:microsoft.com/office/officeart/2005/8/layout/radial6"/>
    <dgm:cxn modelId="{F3A738C9-3684-422C-BC03-815F54BAC853}" type="presParOf" srcId="{EE6BC7BF-590D-4792-BBE0-0E1D52C8D90E}" destId="{AC1A8FD5-CF18-4215-8C7D-0A6EA4002C93}" srcOrd="6" destOrd="0" presId="urn:microsoft.com/office/officeart/2005/8/layout/radial6"/>
    <dgm:cxn modelId="{B168B5F3-8428-4AFF-BDCD-B2B78783F57D}" type="presParOf" srcId="{EE6BC7BF-590D-4792-BBE0-0E1D52C8D90E}" destId="{EFCA6F35-61A2-44D9-A6D6-AA790BA6F9ED}" srcOrd="7" destOrd="0" presId="urn:microsoft.com/office/officeart/2005/8/layout/radial6"/>
    <dgm:cxn modelId="{74A64FE5-3EC4-43FA-A71A-B0623D5F0F24}" type="presParOf" srcId="{EE6BC7BF-590D-4792-BBE0-0E1D52C8D90E}" destId="{2E4207FD-5733-46A2-8F49-A9507AAAE0B0}" srcOrd="8" destOrd="0" presId="urn:microsoft.com/office/officeart/2005/8/layout/radial6"/>
    <dgm:cxn modelId="{5F9E3160-A480-4130-8BF8-99C8F5D7A9C6}" type="presParOf" srcId="{EE6BC7BF-590D-4792-BBE0-0E1D52C8D90E}" destId="{F20B5B47-C103-4EA7-A3BE-CF5865247622}" srcOrd="9" destOrd="0" presId="urn:microsoft.com/office/officeart/2005/8/layout/radial6"/>
    <dgm:cxn modelId="{FC9FD148-863B-438B-950F-1B5C5B73A7BA}" type="presParOf" srcId="{EE6BC7BF-590D-4792-BBE0-0E1D52C8D90E}" destId="{CA1269E1-01E9-4192-843D-1FE77D16DDAA}" srcOrd="10" destOrd="0" presId="urn:microsoft.com/office/officeart/2005/8/layout/radial6"/>
    <dgm:cxn modelId="{55493157-2FD7-4DD5-B48B-ECE524996486}" type="presParOf" srcId="{EE6BC7BF-590D-4792-BBE0-0E1D52C8D90E}" destId="{BFDBF772-7128-4C80-A330-C11F5ED94D7E}" srcOrd="11" destOrd="0" presId="urn:microsoft.com/office/officeart/2005/8/layout/radial6"/>
    <dgm:cxn modelId="{E5EA9CB0-CE4F-4AD1-A0E6-6380E8EF27A9}" type="presParOf" srcId="{EE6BC7BF-590D-4792-BBE0-0E1D52C8D90E}" destId="{31F500A1-C957-4A4C-A4AB-A9875DCF02C9}" srcOrd="12" destOrd="0" presId="urn:microsoft.com/office/officeart/2005/8/layout/radial6"/>
    <dgm:cxn modelId="{727DFB1F-5B8E-4EA1-8C5C-B8741813CAB6}" type="presParOf" srcId="{EE6BC7BF-590D-4792-BBE0-0E1D52C8D90E}" destId="{1012A2D8-00E6-40C8-9554-ACF23FB353F1}" srcOrd="13" destOrd="0" presId="urn:microsoft.com/office/officeart/2005/8/layout/radial6"/>
    <dgm:cxn modelId="{056A433C-7D62-47F8-AC05-B0EACBD5936B}" type="presParOf" srcId="{EE6BC7BF-590D-4792-BBE0-0E1D52C8D90E}" destId="{0F542856-5D11-4FE9-907A-3A687FCB4223}" srcOrd="14" destOrd="0" presId="urn:microsoft.com/office/officeart/2005/8/layout/radial6"/>
    <dgm:cxn modelId="{D2D1F813-6766-4963-9E05-3B65E96C5232}" type="presParOf" srcId="{EE6BC7BF-590D-4792-BBE0-0E1D52C8D90E}" destId="{E4489223-4F81-4239-84F8-631139399F8A}"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4A8AB7-EAAC-4769-9738-C6C6EE8E70BE}"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s-MX"/>
        </a:p>
      </dgm:t>
    </dgm:pt>
    <dgm:pt modelId="{606F1052-81F6-44A1-AA7B-834386C633AB}">
      <dgm:prSet custT="1"/>
      <dgm:spPr/>
      <dgm:t>
        <a:bodyPr/>
        <a:lstStyle/>
        <a:p>
          <a:r>
            <a:rPr lang="es-CL" sz="1200" b="1" dirty="0"/>
            <a:t>La calificación evaluará los factores y </a:t>
          </a:r>
          <a:r>
            <a:rPr lang="es-CL" sz="1200" b="1" dirty="0" err="1"/>
            <a:t>subfactores</a:t>
          </a:r>
          <a:r>
            <a:rPr lang="es-CL" sz="1200" b="1" dirty="0"/>
            <a:t> por medio de notas que tendrán los siguientes valores y conceptos:</a:t>
          </a:r>
          <a:endParaRPr lang="es-MX" sz="1200" b="1" dirty="0"/>
        </a:p>
      </dgm:t>
    </dgm:pt>
    <dgm:pt modelId="{8BDA5774-9B41-4B8D-8BFA-342A7D75EAD3}" type="parTrans" cxnId="{8C3E4800-961C-40AE-B9D5-46F245EE9008}">
      <dgm:prSet/>
      <dgm:spPr/>
      <dgm:t>
        <a:bodyPr/>
        <a:lstStyle/>
        <a:p>
          <a:endParaRPr lang="es-MX"/>
        </a:p>
      </dgm:t>
    </dgm:pt>
    <dgm:pt modelId="{B570FFF1-5D60-4065-93F0-D66C18D4781D}" type="sibTrans" cxnId="{8C3E4800-961C-40AE-B9D5-46F245EE9008}">
      <dgm:prSet/>
      <dgm:spPr/>
      <dgm:t>
        <a:bodyPr/>
        <a:lstStyle/>
        <a:p>
          <a:endParaRPr lang="es-MX"/>
        </a:p>
      </dgm:t>
    </dgm:pt>
    <dgm:pt modelId="{82EE39CA-E3CF-483C-B0E2-11F8DA9D8164}">
      <dgm:prSet/>
      <dgm:spPr/>
      <dgm:t>
        <a:bodyPr/>
        <a:lstStyle/>
        <a:p>
          <a:r>
            <a:rPr lang="es-CL" b="1" dirty="0"/>
            <a:t>Nota 7: Sobresaliente</a:t>
          </a:r>
          <a:endParaRPr lang="es-MX" b="1" dirty="0"/>
        </a:p>
      </dgm:t>
    </dgm:pt>
    <dgm:pt modelId="{24955C9D-6460-434D-98D9-ADCF22FDB462}" type="parTrans" cxnId="{1533AB0B-A43E-447C-8621-0228FC926E8B}">
      <dgm:prSet/>
      <dgm:spPr/>
      <dgm:t>
        <a:bodyPr/>
        <a:lstStyle/>
        <a:p>
          <a:endParaRPr lang="es-MX"/>
        </a:p>
      </dgm:t>
    </dgm:pt>
    <dgm:pt modelId="{E47EBA0D-4DBD-4239-AA4A-48C041EA2AFE}" type="sibTrans" cxnId="{1533AB0B-A43E-447C-8621-0228FC926E8B}">
      <dgm:prSet/>
      <dgm:spPr/>
      <dgm:t>
        <a:bodyPr/>
        <a:lstStyle/>
        <a:p>
          <a:endParaRPr lang="es-MX"/>
        </a:p>
      </dgm:t>
    </dgm:pt>
    <dgm:pt modelId="{42F90068-2FB0-4C20-98A9-263A2D11E0BC}">
      <dgm:prSet/>
      <dgm:spPr/>
      <dgm:t>
        <a:bodyPr/>
        <a:lstStyle/>
        <a:p>
          <a:r>
            <a:rPr lang="es-CL" b="1" dirty="0"/>
            <a:t>Nota 6: Muy bueno</a:t>
          </a:r>
          <a:endParaRPr lang="es-MX" b="1" dirty="0"/>
        </a:p>
      </dgm:t>
    </dgm:pt>
    <dgm:pt modelId="{E6B79AAB-62CD-48B1-A10B-DDC54304888C}" type="parTrans" cxnId="{ABC6E24E-6207-4497-A7D6-424A637767A2}">
      <dgm:prSet/>
      <dgm:spPr/>
      <dgm:t>
        <a:bodyPr/>
        <a:lstStyle/>
        <a:p>
          <a:endParaRPr lang="es-MX"/>
        </a:p>
      </dgm:t>
    </dgm:pt>
    <dgm:pt modelId="{EE67941D-2C64-4188-AD73-A6A50FF058CC}" type="sibTrans" cxnId="{ABC6E24E-6207-4497-A7D6-424A637767A2}">
      <dgm:prSet/>
      <dgm:spPr/>
      <dgm:t>
        <a:bodyPr/>
        <a:lstStyle/>
        <a:p>
          <a:endParaRPr lang="es-MX"/>
        </a:p>
      </dgm:t>
    </dgm:pt>
    <dgm:pt modelId="{48620853-1A09-4DF6-9C8C-4B7B40C88329}">
      <dgm:prSet/>
      <dgm:spPr/>
      <dgm:t>
        <a:bodyPr/>
        <a:lstStyle/>
        <a:p>
          <a:r>
            <a:rPr lang="es-CL" b="1" dirty="0"/>
            <a:t>Nota 5: Bueno</a:t>
          </a:r>
          <a:endParaRPr lang="es-MX" b="1" dirty="0"/>
        </a:p>
      </dgm:t>
    </dgm:pt>
    <dgm:pt modelId="{B983D94B-E1AB-42CF-81FC-F4C5DE348A1B}" type="parTrans" cxnId="{CD215DCD-C9E6-4847-9C42-1E412FC50754}">
      <dgm:prSet/>
      <dgm:spPr/>
      <dgm:t>
        <a:bodyPr/>
        <a:lstStyle/>
        <a:p>
          <a:endParaRPr lang="es-MX"/>
        </a:p>
      </dgm:t>
    </dgm:pt>
    <dgm:pt modelId="{59A2603F-2997-473F-B930-34390F321734}" type="sibTrans" cxnId="{CD215DCD-C9E6-4847-9C42-1E412FC50754}">
      <dgm:prSet/>
      <dgm:spPr/>
      <dgm:t>
        <a:bodyPr/>
        <a:lstStyle/>
        <a:p>
          <a:endParaRPr lang="es-MX"/>
        </a:p>
      </dgm:t>
    </dgm:pt>
    <dgm:pt modelId="{F6123BA6-77BE-4FF1-93D0-ED85AC280D8B}">
      <dgm:prSet/>
      <dgm:spPr/>
      <dgm:t>
        <a:bodyPr/>
        <a:lstStyle/>
        <a:p>
          <a:r>
            <a:rPr lang="es-CL" b="1" dirty="0"/>
            <a:t>Nota 4: Más que regular</a:t>
          </a:r>
          <a:endParaRPr lang="es-MX" b="1" dirty="0"/>
        </a:p>
      </dgm:t>
    </dgm:pt>
    <dgm:pt modelId="{E31331F8-1B8F-4C25-A6C4-295929C56CE1}" type="parTrans" cxnId="{D54CA1F5-5993-47EB-80EB-AAE51FC15707}">
      <dgm:prSet/>
      <dgm:spPr/>
      <dgm:t>
        <a:bodyPr/>
        <a:lstStyle/>
        <a:p>
          <a:endParaRPr lang="es-MX"/>
        </a:p>
      </dgm:t>
    </dgm:pt>
    <dgm:pt modelId="{D8D8D45B-CB14-41A3-BDFB-FD4D72FFB66F}" type="sibTrans" cxnId="{D54CA1F5-5993-47EB-80EB-AAE51FC15707}">
      <dgm:prSet/>
      <dgm:spPr/>
      <dgm:t>
        <a:bodyPr/>
        <a:lstStyle/>
        <a:p>
          <a:endParaRPr lang="es-MX"/>
        </a:p>
      </dgm:t>
    </dgm:pt>
    <dgm:pt modelId="{29D780EE-2C71-4926-86E6-101B9A57D71D}">
      <dgm:prSet/>
      <dgm:spPr/>
      <dgm:t>
        <a:bodyPr/>
        <a:lstStyle/>
        <a:p>
          <a:r>
            <a:rPr lang="es-CL" b="1" dirty="0"/>
            <a:t>Nota 3: Regular</a:t>
          </a:r>
          <a:endParaRPr lang="es-MX" b="1" dirty="0"/>
        </a:p>
      </dgm:t>
    </dgm:pt>
    <dgm:pt modelId="{AA79A49A-8C55-4DD4-9992-6FC9D71055D0}" type="parTrans" cxnId="{FC161D70-FFC8-4B30-BD6C-57AE6EBC4E58}">
      <dgm:prSet/>
      <dgm:spPr/>
      <dgm:t>
        <a:bodyPr/>
        <a:lstStyle/>
        <a:p>
          <a:endParaRPr lang="es-MX"/>
        </a:p>
      </dgm:t>
    </dgm:pt>
    <dgm:pt modelId="{3FD984C4-9429-4C71-B062-B9C61C6D85BD}" type="sibTrans" cxnId="{FC161D70-FFC8-4B30-BD6C-57AE6EBC4E58}">
      <dgm:prSet/>
      <dgm:spPr/>
      <dgm:t>
        <a:bodyPr/>
        <a:lstStyle/>
        <a:p>
          <a:endParaRPr lang="es-MX"/>
        </a:p>
      </dgm:t>
    </dgm:pt>
    <dgm:pt modelId="{2B8DCB75-8F24-42E5-9F53-89E50553B034}">
      <dgm:prSet/>
      <dgm:spPr/>
      <dgm:t>
        <a:bodyPr/>
        <a:lstStyle/>
        <a:p>
          <a:r>
            <a:rPr lang="es-CL" b="1" dirty="0"/>
            <a:t>Nota 2: Deficiente</a:t>
          </a:r>
          <a:endParaRPr lang="es-MX" b="1" dirty="0"/>
        </a:p>
      </dgm:t>
    </dgm:pt>
    <dgm:pt modelId="{6B0120A3-ED80-42CA-B361-94A8B21D9572}" type="parTrans" cxnId="{93C4CD87-D9A9-48A1-AD3F-BE4CDA7E1F58}">
      <dgm:prSet/>
      <dgm:spPr/>
      <dgm:t>
        <a:bodyPr/>
        <a:lstStyle/>
        <a:p>
          <a:endParaRPr lang="es-MX"/>
        </a:p>
      </dgm:t>
    </dgm:pt>
    <dgm:pt modelId="{4600AD77-BEA6-4B80-9322-31A097BD02CE}" type="sibTrans" cxnId="{93C4CD87-D9A9-48A1-AD3F-BE4CDA7E1F58}">
      <dgm:prSet/>
      <dgm:spPr/>
      <dgm:t>
        <a:bodyPr/>
        <a:lstStyle/>
        <a:p>
          <a:endParaRPr lang="es-MX"/>
        </a:p>
      </dgm:t>
    </dgm:pt>
    <dgm:pt modelId="{02D05258-77BD-4A15-85CD-AD687AE65EC4}">
      <dgm:prSet/>
      <dgm:spPr/>
      <dgm:t>
        <a:bodyPr/>
        <a:lstStyle/>
        <a:p>
          <a:r>
            <a:rPr lang="es-CL" b="1" dirty="0"/>
            <a:t>Nota 1: Malo</a:t>
          </a:r>
          <a:endParaRPr lang="es-MX" b="1" dirty="0"/>
        </a:p>
      </dgm:t>
    </dgm:pt>
    <dgm:pt modelId="{EE74156F-AF28-4624-B267-12B6641E952A}" type="parTrans" cxnId="{92D7B914-4692-4FED-8168-F8B762D0265C}">
      <dgm:prSet/>
      <dgm:spPr/>
      <dgm:t>
        <a:bodyPr/>
        <a:lstStyle/>
        <a:p>
          <a:endParaRPr lang="es-MX"/>
        </a:p>
      </dgm:t>
    </dgm:pt>
    <dgm:pt modelId="{85E4AEE0-6C27-4297-948F-57719EE77CD9}" type="sibTrans" cxnId="{92D7B914-4692-4FED-8168-F8B762D0265C}">
      <dgm:prSet/>
      <dgm:spPr/>
      <dgm:t>
        <a:bodyPr/>
        <a:lstStyle/>
        <a:p>
          <a:endParaRPr lang="es-MX"/>
        </a:p>
      </dgm:t>
    </dgm:pt>
    <dgm:pt modelId="{1B433336-73AC-4061-9E53-44953344E552}" type="pres">
      <dgm:prSet presAssocID="{874A8AB7-EAAC-4769-9738-C6C6EE8E70BE}" presName="Name0" presStyleCnt="0">
        <dgm:presLayoutVars>
          <dgm:dir/>
          <dgm:animLvl val="lvl"/>
          <dgm:resizeHandles val="exact"/>
        </dgm:presLayoutVars>
      </dgm:prSet>
      <dgm:spPr/>
      <dgm:t>
        <a:bodyPr/>
        <a:lstStyle/>
        <a:p>
          <a:endParaRPr lang="es-CL"/>
        </a:p>
      </dgm:t>
    </dgm:pt>
    <dgm:pt modelId="{6073E1DF-3156-4A9A-AFA1-B8D8DB0B9CA4}" type="pres">
      <dgm:prSet presAssocID="{02D05258-77BD-4A15-85CD-AD687AE65EC4}" presName="boxAndChildren" presStyleCnt="0"/>
      <dgm:spPr/>
    </dgm:pt>
    <dgm:pt modelId="{4751A389-7B31-4E5E-9029-8C150B7D2EA3}" type="pres">
      <dgm:prSet presAssocID="{02D05258-77BD-4A15-85CD-AD687AE65EC4}" presName="parentTextBox" presStyleLbl="node1" presStyleIdx="0" presStyleCnt="8"/>
      <dgm:spPr/>
      <dgm:t>
        <a:bodyPr/>
        <a:lstStyle/>
        <a:p>
          <a:endParaRPr lang="es-CL"/>
        </a:p>
      </dgm:t>
    </dgm:pt>
    <dgm:pt modelId="{C49166F1-83B2-4163-A2A4-4C1A1D338580}" type="pres">
      <dgm:prSet presAssocID="{4600AD77-BEA6-4B80-9322-31A097BD02CE}" presName="sp" presStyleCnt="0"/>
      <dgm:spPr/>
    </dgm:pt>
    <dgm:pt modelId="{900BA4D3-C694-46F9-9806-9943D631D46A}" type="pres">
      <dgm:prSet presAssocID="{2B8DCB75-8F24-42E5-9F53-89E50553B034}" presName="arrowAndChildren" presStyleCnt="0"/>
      <dgm:spPr/>
    </dgm:pt>
    <dgm:pt modelId="{6F688C69-32AE-4BC9-80C1-0EC00FCB410B}" type="pres">
      <dgm:prSet presAssocID="{2B8DCB75-8F24-42E5-9F53-89E50553B034}" presName="parentTextArrow" presStyleLbl="node1" presStyleIdx="1" presStyleCnt="8"/>
      <dgm:spPr/>
      <dgm:t>
        <a:bodyPr/>
        <a:lstStyle/>
        <a:p>
          <a:endParaRPr lang="es-CL"/>
        </a:p>
      </dgm:t>
    </dgm:pt>
    <dgm:pt modelId="{E20E7CDA-4352-41BE-96BD-44A3B31BB57C}" type="pres">
      <dgm:prSet presAssocID="{3FD984C4-9429-4C71-B062-B9C61C6D85BD}" presName="sp" presStyleCnt="0"/>
      <dgm:spPr/>
    </dgm:pt>
    <dgm:pt modelId="{33BA2A4C-076A-4FAE-A1F7-419F6D7B600D}" type="pres">
      <dgm:prSet presAssocID="{29D780EE-2C71-4926-86E6-101B9A57D71D}" presName="arrowAndChildren" presStyleCnt="0"/>
      <dgm:spPr/>
    </dgm:pt>
    <dgm:pt modelId="{813BFEAF-FFF0-4F71-9960-00B53F756203}" type="pres">
      <dgm:prSet presAssocID="{29D780EE-2C71-4926-86E6-101B9A57D71D}" presName="parentTextArrow" presStyleLbl="node1" presStyleIdx="2" presStyleCnt="8"/>
      <dgm:spPr/>
      <dgm:t>
        <a:bodyPr/>
        <a:lstStyle/>
        <a:p>
          <a:endParaRPr lang="es-CL"/>
        </a:p>
      </dgm:t>
    </dgm:pt>
    <dgm:pt modelId="{932D64B7-F8FD-41B2-8C8E-59F1B3C76BD7}" type="pres">
      <dgm:prSet presAssocID="{D8D8D45B-CB14-41A3-BDFB-FD4D72FFB66F}" presName="sp" presStyleCnt="0"/>
      <dgm:spPr/>
    </dgm:pt>
    <dgm:pt modelId="{68C6F084-A093-4947-951F-FC3AB9CC55E9}" type="pres">
      <dgm:prSet presAssocID="{F6123BA6-77BE-4FF1-93D0-ED85AC280D8B}" presName="arrowAndChildren" presStyleCnt="0"/>
      <dgm:spPr/>
    </dgm:pt>
    <dgm:pt modelId="{571990BF-16B8-4F9B-802B-9FB0C84F6553}" type="pres">
      <dgm:prSet presAssocID="{F6123BA6-77BE-4FF1-93D0-ED85AC280D8B}" presName="parentTextArrow" presStyleLbl="node1" presStyleIdx="3" presStyleCnt="8"/>
      <dgm:spPr/>
      <dgm:t>
        <a:bodyPr/>
        <a:lstStyle/>
        <a:p>
          <a:endParaRPr lang="es-CL"/>
        </a:p>
      </dgm:t>
    </dgm:pt>
    <dgm:pt modelId="{5C908C33-D7D0-415B-B151-46CCEDC680AF}" type="pres">
      <dgm:prSet presAssocID="{59A2603F-2997-473F-B930-34390F321734}" presName="sp" presStyleCnt="0"/>
      <dgm:spPr/>
    </dgm:pt>
    <dgm:pt modelId="{47F15B78-9CF6-4DC0-85F9-07CCFCF4F622}" type="pres">
      <dgm:prSet presAssocID="{48620853-1A09-4DF6-9C8C-4B7B40C88329}" presName="arrowAndChildren" presStyleCnt="0"/>
      <dgm:spPr/>
    </dgm:pt>
    <dgm:pt modelId="{3184FEB9-823A-49FC-909C-AF3F3C10818F}" type="pres">
      <dgm:prSet presAssocID="{48620853-1A09-4DF6-9C8C-4B7B40C88329}" presName="parentTextArrow" presStyleLbl="node1" presStyleIdx="4" presStyleCnt="8"/>
      <dgm:spPr/>
      <dgm:t>
        <a:bodyPr/>
        <a:lstStyle/>
        <a:p>
          <a:endParaRPr lang="es-CL"/>
        </a:p>
      </dgm:t>
    </dgm:pt>
    <dgm:pt modelId="{CAD35EE1-A095-4EB1-9E08-EDE8D9CC5648}" type="pres">
      <dgm:prSet presAssocID="{EE67941D-2C64-4188-AD73-A6A50FF058CC}" presName="sp" presStyleCnt="0"/>
      <dgm:spPr/>
    </dgm:pt>
    <dgm:pt modelId="{ACACB1E9-6B85-416F-BFA8-E11B87D2CE70}" type="pres">
      <dgm:prSet presAssocID="{42F90068-2FB0-4C20-98A9-263A2D11E0BC}" presName="arrowAndChildren" presStyleCnt="0"/>
      <dgm:spPr/>
    </dgm:pt>
    <dgm:pt modelId="{84C75FD5-4823-4417-8764-CE12063EDA20}" type="pres">
      <dgm:prSet presAssocID="{42F90068-2FB0-4C20-98A9-263A2D11E0BC}" presName="parentTextArrow" presStyleLbl="node1" presStyleIdx="5" presStyleCnt="8" custLinFactNeighborX="-1079" custLinFactNeighborY="-5968"/>
      <dgm:spPr/>
      <dgm:t>
        <a:bodyPr/>
        <a:lstStyle/>
        <a:p>
          <a:endParaRPr lang="es-CL"/>
        </a:p>
      </dgm:t>
    </dgm:pt>
    <dgm:pt modelId="{B7473AF7-456C-4F9C-9F43-9D2C37D4FEC3}" type="pres">
      <dgm:prSet presAssocID="{E47EBA0D-4DBD-4239-AA4A-48C041EA2AFE}" presName="sp" presStyleCnt="0"/>
      <dgm:spPr/>
    </dgm:pt>
    <dgm:pt modelId="{45492D18-E01C-4E5F-849B-7F0C3CD05209}" type="pres">
      <dgm:prSet presAssocID="{82EE39CA-E3CF-483C-B0E2-11F8DA9D8164}" presName="arrowAndChildren" presStyleCnt="0"/>
      <dgm:spPr/>
    </dgm:pt>
    <dgm:pt modelId="{F57DD101-E50C-4887-AC63-70B2F93D8ADE}" type="pres">
      <dgm:prSet presAssocID="{82EE39CA-E3CF-483C-B0E2-11F8DA9D8164}" presName="parentTextArrow" presStyleLbl="node1" presStyleIdx="6" presStyleCnt="8"/>
      <dgm:spPr/>
      <dgm:t>
        <a:bodyPr/>
        <a:lstStyle/>
        <a:p>
          <a:endParaRPr lang="es-CL"/>
        </a:p>
      </dgm:t>
    </dgm:pt>
    <dgm:pt modelId="{C58BB35B-23A4-4C82-9B98-3EBDB0DAA445}" type="pres">
      <dgm:prSet presAssocID="{B570FFF1-5D60-4065-93F0-D66C18D4781D}" presName="sp" presStyleCnt="0"/>
      <dgm:spPr/>
    </dgm:pt>
    <dgm:pt modelId="{DE806D03-8E2A-4783-AD9F-05A74AD7BF36}" type="pres">
      <dgm:prSet presAssocID="{606F1052-81F6-44A1-AA7B-834386C633AB}" presName="arrowAndChildren" presStyleCnt="0"/>
      <dgm:spPr/>
    </dgm:pt>
    <dgm:pt modelId="{F2E00E32-23C0-48D1-BF9A-178B7D2ADF60}" type="pres">
      <dgm:prSet presAssocID="{606F1052-81F6-44A1-AA7B-834386C633AB}" presName="parentTextArrow" presStyleLbl="node1" presStyleIdx="7" presStyleCnt="8" custScaleY="212738"/>
      <dgm:spPr/>
      <dgm:t>
        <a:bodyPr/>
        <a:lstStyle/>
        <a:p>
          <a:endParaRPr lang="es-CL"/>
        </a:p>
      </dgm:t>
    </dgm:pt>
  </dgm:ptLst>
  <dgm:cxnLst>
    <dgm:cxn modelId="{FB06ECF2-4367-403F-85A7-09F067351E4F}" type="presOf" srcId="{2B8DCB75-8F24-42E5-9F53-89E50553B034}" destId="{6F688C69-32AE-4BC9-80C1-0EC00FCB410B}" srcOrd="0" destOrd="0" presId="urn:microsoft.com/office/officeart/2005/8/layout/process4"/>
    <dgm:cxn modelId="{410D6230-B9BF-4A48-B370-1C75BF92DB1D}" type="presOf" srcId="{29D780EE-2C71-4926-86E6-101B9A57D71D}" destId="{813BFEAF-FFF0-4F71-9960-00B53F756203}" srcOrd="0" destOrd="0" presId="urn:microsoft.com/office/officeart/2005/8/layout/process4"/>
    <dgm:cxn modelId="{759AB0A2-1576-47B6-BADD-6B1A064A9EE3}" type="presOf" srcId="{48620853-1A09-4DF6-9C8C-4B7B40C88329}" destId="{3184FEB9-823A-49FC-909C-AF3F3C10818F}" srcOrd="0" destOrd="0" presId="urn:microsoft.com/office/officeart/2005/8/layout/process4"/>
    <dgm:cxn modelId="{CD215DCD-C9E6-4847-9C42-1E412FC50754}" srcId="{874A8AB7-EAAC-4769-9738-C6C6EE8E70BE}" destId="{48620853-1A09-4DF6-9C8C-4B7B40C88329}" srcOrd="3" destOrd="0" parTransId="{B983D94B-E1AB-42CF-81FC-F4C5DE348A1B}" sibTransId="{59A2603F-2997-473F-B930-34390F321734}"/>
    <dgm:cxn modelId="{D5F2FC39-86AE-4857-8A30-C84794E2F19D}" type="presOf" srcId="{606F1052-81F6-44A1-AA7B-834386C633AB}" destId="{F2E00E32-23C0-48D1-BF9A-178B7D2ADF60}" srcOrd="0" destOrd="0" presId="urn:microsoft.com/office/officeart/2005/8/layout/process4"/>
    <dgm:cxn modelId="{D1DBCC20-0178-4C3E-8707-F8265DE9CB19}" type="presOf" srcId="{42F90068-2FB0-4C20-98A9-263A2D11E0BC}" destId="{84C75FD5-4823-4417-8764-CE12063EDA20}" srcOrd="0" destOrd="0" presId="urn:microsoft.com/office/officeart/2005/8/layout/process4"/>
    <dgm:cxn modelId="{96E051BE-2923-490D-8E14-C8E275E23AE6}" type="presOf" srcId="{874A8AB7-EAAC-4769-9738-C6C6EE8E70BE}" destId="{1B433336-73AC-4061-9E53-44953344E552}" srcOrd="0" destOrd="0" presId="urn:microsoft.com/office/officeart/2005/8/layout/process4"/>
    <dgm:cxn modelId="{8C3E4800-961C-40AE-B9D5-46F245EE9008}" srcId="{874A8AB7-EAAC-4769-9738-C6C6EE8E70BE}" destId="{606F1052-81F6-44A1-AA7B-834386C633AB}" srcOrd="0" destOrd="0" parTransId="{8BDA5774-9B41-4B8D-8BFA-342A7D75EAD3}" sibTransId="{B570FFF1-5D60-4065-93F0-D66C18D4781D}"/>
    <dgm:cxn modelId="{1B6D1150-DACE-406C-A086-F681FEE937FA}" type="presOf" srcId="{F6123BA6-77BE-4FF1-93D0-ED85AC280D8B}" destId="{571990BF-16B8-4F9B-802B-9FB0C84F6553}" srcOrd="0" destOrd="0" presId="urn:microsoft.com/office/officeart/2005/8/layout/process4"/>
    <dgm:cxn modelId="{1533AB0B-A43E-447C-8621-0228FC926E8B}" srcId="{874A8AB7-EAAC-4769-9738-C6C6EE8E70BE}" destId="{82EE39CA-E3CF-483C-B0E2-11F8DA9D8164}" srcOrd="1" destOrd="0" parTransId="{24955C9D-6460-434D-98D9-ADCF22FDB462}" sibTransId="{E47EBA0D-4DBD-4239-AA4A-48C041EA2AFE}"/>
    <dgm:cxn modelId="{ABC6E24E-6207-4497-A7D6-424A637767A2}" srcId="{874A8AB7-EAAC-4769-9738-C6C6EE8E70BE}" destId="{42F90068-2FB0-4C20-98A9-263A2D11E0BC}" srcOrd="2" destOrd="0" parTransId="{E6B79AAB-62CD-48B1-A10B-DDC54304888C}" sibTransId="{EE67941D-2C64-4188-AD73-A6A50FF058CC}"/>
    <dgm:cxn modelId="{93C4CD87-D9A9-48A1-AD3F-BE4CDA7E1F58}" srcId="{874A8AB7-EAAC-4769-9738-C6C6EE8E70BE}" destId="{2B8DCB75-8F24-42E5-9F53-89E50553B034}" srcOrd="6" destOrd="0" parTransId="{6B0120A3-ED80-42CA-B361-94A8B21D9572}" sibTransId="{4600AD77-BEA6-4B80-9322-31A097BD02CE}"/>
    <dgm:cxn modelId="{D54CA1F5-5993-47EB-80EB-AAE51FC15707}" srcId="{874A8AB7-EAAC-4769-9738-C6C6EE8E70BE}" destId="{F6123BA6-77BE-4FF1-93D0-ED85AC280D8B}" srcOrd="4" destOrd="0" parTransId="{E31331F8-1B8F-4C25-A6C4-295929C56CE1}" sibTransId="{D8D8D45B-CB14-41A3-BDFB-FD4D72FFB66F}"/>
    <dgm:cxn modelId="{FC161D70-FFC8-4B30-BD6C-57AE6EBC4E58}" srcId="{874A8AB7-EAAC-4769-9738-C6C6EE8E70BE}" destId="{29D780EE-2C71-4926-86E6-101B9A57D71D}" srcOrd="5" destOrd="0" parTransId="{AA79A49A-8C55-4DD4-9992-6FC9D71055D0}" sibTransId="{3FD984C4-9429-4C71-B062-B9C61C6D85BD}"/>
    <dgm:cxn modelId="{CBBF03F6-7F1E-4F96-90EB-F2BDEDBDD833}" type="presOf" srcId="{02D05258-77BD-4A15-85CD-AD687AE65EC4}" destId="{4751A389-7B31-4E5E-9029-8C150B7D2EA3}" srcOrd="0" destOrd="0" presId="urn:microsoft.com/office/officeart/2005/8/layout/process4"/>
    <dgm:cxn modelId="{92D7B914-4692-4FED-8168-F8B762D0265C}" srcId="{874A8AB7-EAAC-4769-9738-C6C6EE8E70BE}" destId="{02D05258-77BD-4A15-85CD-AD687AE65EC4}" srcOrd="7" destOrd="0" parTransId="{EE74156F-AF28-4624-B267-12B6641E952A}" sibTransId="{85E4AEE0-6C27-4297-948F-57719EE77CD9}"/>
    <dgm:cxn modelId="{1AA701AF-F019-4DD5-A272-BC2CCB7D21B1}" type="presOf" srcId="{82EE39CA-E3CF-483C-B0E2-11F8DA9D8164}" destId="{F57DD101-E50C-4887-AC63-70B2F93D8ADE}" srcOrd="0" destOrd="0" presId="urn:microsoft.com/office/officeart/2005/8/layout/process4"/>
    <dgm:cxn modelId="{CDBAF969-AE60-4B23-8F00-A98B10D0813E}" type="presParOf" srcId="{1B433336-73AC-4061-9E53-44953344E552}" destId="{6073E1DF-3156-4A9A-AFA1-B8D8DB0B9CA4}" srcOrd="0" destOrd="0" presId="urn:microsoft.com/office/officeart/2005/8/layout/process4"/>
    <dgm:cxn modelId="{5A9C13DA-551A-434D-A6BC-042BB5888EAE}" type="presParOf" srcId="{6073E1DF-3156-4A9A-AFA1-B8D8DB0B9CA4}" destId="{4751A389-7B31-4E5E-9029-8C150B7D2EA3}" srcOrd="0" destOrd="0" presId="urn:microsoft.com/office/officeart/2005/8/layout/process4"/>
    <dgm:cxn modelId="{72561FE2-69F7-48EE-8936-EB5CFFA3ED6B}" type="presParOf" srcId="{1B433336-73AC-4061-9E53-44953344E552}" destId="{C49166F1-83B2-4163-A2A4-4C1A1D338580}" srcOrd="1" destOrd="0" presId="urn:microsoft.com/office/officeart/2005/8/layout/process4"/>
    <dgm:cxn modelId="{3A939FF1-27C2-47B3-BB2B-DA836E8B7D92}" type="presParOf" srcId="{1B433336-73AC-4061-9E53-44953344E552}" destId="{900BA4D3-C694-46F9-9806-9943D631D46A}" srcOrd="2" destOrd="0" presId="urn:microsoft.com/office/officeart/2005/8/layout/process4"/>
    <dgm:cxn modelId="{8040BC7F-0964-48DC-B641-B827FD379FF6}" type="presParOf" srcId="{900BA4D3-C694-46F9-9806-9943D631D46A}" destId="{6F688C69-32AE-4BC9-80C1-0EC00FCB410B}" srcOrd="0" destOrd="0" presId="urn:microsoft.com/office/officeart/2005/8/layout/process4"/>
    <dgm:cxn modelId="{73C60F8C-AEF9-4CA0-B7D3-1510A9BAA469}" type="presParOf" srcId="{1B433336-73AC-4061-9E53-44953344E552}" destId="{E20E7CDA-4352-41BE-96BD-44A3B31BB57C}" srcOrd="3" destOrd="0" presId="urn:microsoft.com/office/officeart/2005/8/layout/process4"/>
    <dgm:cxn modelId="{947310B8-7569-4B82-8C41-86347A284425}" type="presParOf" srcId="{1B433336-73AC-4061-9E53-44953344E552}" destId="{33BA2A4C-076A-4FAE-A1F7-419F6D7B600D}" srcOrd="4" destOrd="0" presId="urn:microsoft.com/office/officeart/2005/8/layout/process4"/>
    <dgm:cxn modelId="{BA3085FD-567C-4CE8-A191-F815276B7B09}" type="presParOf" srcId="{33BA2A4C-076A-4FAE-A1F7-419F6D7B600D}" destId="{813BFEAF-FFF0-4F71-9960-00B53F756203}" srcOrd="0" destOrd="0" presId="urn:microsoft.com/office/officeart/2005/8/layout/process4"/>
    <dgm:cxn modelId="{04D3967E-B295-4BAA-B57D-7C33525411FD}" type="presParOf" srcId="{1B433336-73AC-4061-9E53-44953344E552}" destId="{932D64B7-F8FD-41B2-8C8E-59F1B3C76BD7}" srcOrd="5" destOrd="0" presId="urn:microsoft.com/office/officeart/2005/8/layout/process4"/>
    <dgm:cxn modelId="{981FD5AD-0B9A-4E48-B7BE-768B912DDF3F}" type="presParOf" srcId="{1B433336-73AC-4061-9E53-44953344E552}" destId="{68C6F084-A093-4947-951F-FC3AB9CC55E9}" srcOrd="6" destOrd="0" presId="urn:microsoft.com/office/officeart/2005/8/layout/process4"/>
    <dgm:cxn modelId="{7A30B006-6953-4C80-B97D-B8136530DBE0}" type="presParOf" srcId="{68C6F084-A093-4947-951F-FC3AB9CC55E9}" destId="{571990BF-16B8-4F9B-802B-9FB0C84F6553}" srcOrd="0" destOrd="0" presId="urn:microsoft.com/office/officeart/2005/8/layout/process4"/>
    <dgm:cxn modelId="{59F18A67-B6F6-4212-A3B3-1FBC952E9612}" type="presParOf" srcId="{1B433336-73AC-4061-9E53-44953344E552}" destId="{5C908C33-D7D0-415B-B151-46CCEDC680AF}" srcOrd="7" destOrd="0" presId="urn:microsoft.com/office/officeart/2005/8/layout/process4"/>
    <dgm:cxn modelId="{451B6A5E-2FF5-46F0-90AB-4DBAD59DE391}" type="presParOf" srcId="{1B433336-73AC-4061-9E53-44953344E552}" destId="{47F15B78-9CF6-4DC0-85F9-07CCFCF4F622}" srcOrd="8" destOrd="0" presId="urn:microsoft.com/office/officeart/2005/8/layout/process4"/>
    <dgm:cxn modelId="{9D0B823E-A568-4B3E-BCEF-7330900F1F1C}" type="presParOf" srcId="{47F15B78-9CF6-4DC0-85F9-07CCFCF4F622}" destId="{3184FEB9-823A-49FC-909C-AF3F3C10818F}" srcOrd="0" destOrd="0" presId="urn:microsoft.com/office/officeart/2005/8/layout/process4"/>
    <dgm:cxn modelId="{9A0E5472-E12F-453C-97C6-95907ACBC323}" type="presParOf" srcId="{1B433336-73AC-4061-9E53-44953344E552}" destId="{CAD35EE1-A095-4EB1-9E08-EDE8D9CC5648}" srcOrd="9" destOrd="0" presId="urn:microsoft.com/office/officeart/2005/8/layout/process4"/>
    <dgm:cxn modelId="{B4A6C5F7-FE03-40ED-8708-5CC12E0298B6}" type="presParOf" srcId="{1B433336-73AC-4061-9E53-44953344E552}" destId="{ACACB1E9-6B85-416F-BFA8-E11B87D2CE70}" srcOrd="10" destOrd="0" presId="urn:microsoft.com/office/officeart/2005/8/layout/process4"/>
    <dgm:cxn modelId="{567D0166-ADBD-409D-91FF-6C03CC823B87}" type="presParOf" srcId="{ACACB1E9-6B85-416F-BFA8-E11B87D2CE70}" destId="{84C75FD5-4823-4417-8764-CE12063EDA20}" srcOrd="0" destOrd="0" presId="urn:microsoft.com/office/officeart/2005/8/layout/process4"/>
    <dgm:cxn modelId="{DCCDC5F1-C70D-477A-AD55-B9A65BDA1653}" type="presParOf" srcId="{1B433336-73AC-4061-9E53-44953344E552}" destId="{B7473AF7-456C-4F9C-9F43-9D2C37D4FEC3}" srcOrd="11" destOrd="0" presId="urn:microsoft.com/office/officeart/2005/8/layout/process4"/>
    <dgm:cxn modelId="{6F07A8AE-4556-48A5-B8DB-DAEC9FBB8BAC}" type="presParOf" srcId="{1B433336-73AC-4061-9E53-44953344E552}" destId="{45492D18-E01C-4E5F-849B-7F0C3CD05209}" srcOrd="12" destOrd="0" presId="urn:microsoft.com/office/officeart/2005/8/layout/process4"/>
    <dgm:cxn modelId="{697EC8DB-652C-45BD-9250-9C7C75FF5F9B}" type="presParOf" srcId="{45492D18-E01C-4E5F-849B-7F0C3CD05209}" destId="{F57DD101-E50C-4887-AC63-70B2F93D8ADE}" srcOrd="0" destOrd="0" presId="urn:microsoft.com/office/officeart/2005/8/layout/process4"/>
    <dgm:cxn modelId="{EB2A7C6A-BBC9-4753-9F8D-3AFBB8F1905B}" type="presParOf" srcId="{1B433336-73AC-4061-9E53-44953344E552}" destId="{C58BB35B-23A4-4C82-9B98-3EBDB0DAA445}" srcOrd="13" destOrd="0" presId="urn:microsoft.com/office/officeart/2005/8/layout/process4"/>
    <dgm:cxn modelId="{F9C515BB-960E-4151-90FA-087C146F0F86}" type="presParOf" srcId="{1B433336-73AC-4061-9E53-44953344E552}" destId="{DE806D03-8E2A-4783-AD9F-05A74AD7BF36}" srcOrd="14" destOrd="0" presId="urn:microsoft.com/office/officeart/2005/8/layout/process4"/>
    <dgm:cxn modelId="{4E4E31B9-7F9F-443A-83AF-EE5199A669A8}" type="presParOf" srcId="{DE806D03-8E2A-4783-AD9F-05A74AD7BF36}" destId="{F2E00E32-23C0-48D1-BF9A-178B7D2ADF6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AB3F2C-5BD3-4BC7-96E4-B2147ECED1A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26A458DE-907A-4897-AC15-48B74338E3EE}">
      <dgm:prSet custT="1"/>
      <dgm:spPr/>
      <dgm:t>
        <a:bodyPr/>
        <a:lstStyle/>
        <a:p>
          <a:pPr algn="just"/>
          <a:r>
            <a:rPr lang="es-CL" sz="1800" dirty="0"/>
            <a:t>La nota de cada factor corresponderá al promedio aritmético de las notas asignadas a los </a:t>
          </a:r>
          <a:r>
            <a:rPr lang="es-CL" sz="1800" dirty="0" err="1"/>
            <a:t>subfactores</a:t>
          </a:r>
          <a:r>
            <a:rPr lang="es-CL" sz="1800" dirty="0"/>
            <a:t> respectivos, las que deberán expresarse en entero sin decimales. Las notas asignadas a los factores se multiplicarán por el coeficiente que se establece para cada uno de ellos, lo que dará el número de puntos de cada factor, y la suma de los mismos dará el puntaje final y la lista de calificación.</a:t>
          </a:r>
          <a:endParaRPr lang="es-MX" sz="1800" dirty="0"/>
        </a:p>
      </dgm:t>
    </dgm:pt>
    <dgm:pt modelId="{9E53A31C-4ECD-4596-89E0-74B2B1149F2E}" type="parTrans" cxnId="{EC5D48D9-0692-4932-B1F2-9A43E4F1437F}">
      <dgm:prSet/>
      <dgm:spPr/>
      <dgm:t>
        <a:bodyPr/>
        <a:lstStyle/>
        <a:p>
          <a:endParaRPr lang="es-MX"/>
        </a:p>
      </dgm:t>
    </dgm:pt>
    <dgm:pt modelId="{A6D0F1DC-3996-48C8-BA68-6C398FE7A513}" type="sibTrans" cxnId="{EC5D48D9-0692-4932-B1F2-9A43E4F1437F}">
      <dgm:prSet/>
      <dgm:spPr/>
      <dgm:t>
        <a:bodyPr/>
        <a:lstStyle/>
        <a:p>
          <a:endParaRPr lang="es-MX"/>
        </a:p>
      </dgm:t>
    </dgm:pt>
    <dgm:pt modelId="{EA47520E-B086-451A-8CAD-004BCC5869C9}">
      <dgm:prSet/>
      <dgm:spPr/>
      <dgm:t>
        <a:bodyPr/>
        <a:lstStyle/>
        <a:p>
          <a:r>
            <a:rPr lang="es-CL" dirty="0"/>
            <a:t>Si al determinar el puntaje final, resultare un número con fracción igual o superior a 0,5, se subirá al entero siguiente. En caso contrario se bajará al entero precedente.    </a:t>
          </a:r>
          <a:endParaRPr lang="es-MX" dirty="0"/>
        </a:p>
      </dgm:t>
    </dgm:pt>
    <dgm:pt modelId="{56BD43D7-AB8C-4F18-8671-9AAB67731970}" type="parTrans" cxnId="{356906BA-5212-4436-BDDB-6EE1975653BE}">
      <dgm:prSet/>
      <dgm:spPr/>
      <dgm:t>
        <a:bodyPr/>
        <a:lstStyle/>
        <a:p>
          <a:endParaRPr lang="es-MX"/>
        </a:p>
      </dgm:t>
    </dgm:pt>
    <dgm:pt modelId="{14E78F1B-9CDA-40D9-BDAE-E2760E1DC0E4}" type="sibTrans" cxnId="{356906BA-5212-4436-BDDB-6EE1975653BE}">
      <dgm:prSet/>
      <dgm:spPr/>
      <dgm:t>
        <a:bodyPr/>
        <a:lstStyle/>
        <a:p>
          <a:endParaRPr lang="es-MX"/>
        </a:p>
      </dgm:t>
    </dgm:pt>
    <dgm:pt modelId="{6C86D27F-77E3-4E3A-9C7C-9E5ECE61BFD8}" type="pres">
      <dgm:prSet presAssocID="{4CAB3F2C-5BD3-4BC7-96E4-B2147ECED1A3}" presName="Name0" presStyleCnt="0">
        <dgm:presLayoutVars>
          <dgm:chMax val="7"/>
          <dgm:chPref val="7"/>
          <dgm:dir/>
        </dgm:presLayoutVars>
      </dgm:prSet>
      <dgm:spPr/>
      <dgm:t>
        <a:bodyPr/>
        <a:lstStyle/>
        <a:p>
          <a:endParaRPr lang="es-CL"/>
        </a:p>
      </dgm:t>
    </dgm:pt>
    <dgm:pt modelId="{AC6D2767-AFCF-4A55-876A-320D15D54D4A}" type="pres">
      <dgm:prSet presAssocID="{4CAB3F2C-5BD3-4BC7-96E4-B2147ECED1A3}" presName="Name1" presStyleCnt="0"/>
      <dgm:spPr/>
    </dgm:pt>
    <dgm:pt modelId="{F991EFEC-4103-4320-954A-A0E096922709}" type="pres">
      <dgm:prSet presAssocID="{4CAB3F2C-5BD3-4BC7-96E4-B2147ECED1A3}" presName="cycle" presStyleCnt="0"/>
      <dgm:spPr/>
    </dgm:pt>
    <dgm:pt modelId="{55667069-B32A-4F60-8616-39EB9F4319C6}" type="pres">
      <dgm:prSet presAssocID="{4CAB3F2C-5BD3-4BC7-96E4-B2147ECED1A3}" presName="srcNode" presStyleLbl="node1" presStyleIdx="0" presStyleCnt="2"/>
      <dgm:spPr/>
    </dgm:pt>
    <dgm:pt modelId="{3A259322-B0E9-442E-B568-E44BCC0DFC1F}" type="pres">
      <dgm:prSet presAssocID="{4CAB3F2C-5BD3-4BC7-96E4-B2147ECED1A3}" presName="conn" presStyleLbl="parChTrans1D2" presStyleIdx="0" presStyleCnt="1"/>
      <dgm:spPr/>
      <dgm:t>
        <a:bodyPr/>
        <a:lstStyle/>
        <a:p>
          <a:endParaRPr lang="es-CL"/>
        </a:p>
      </dgm:t>
    </dgm:pt>
    <dgm:pt modelId="{639624E7-E5BC-4EA9-94F8-F9CB672FA15D}" type="pres">
      <dgm:prSet presAssocID="{4CAB3F2C-5BD3-4BC7-96E4-B2147ECED1A3}" presName="extraNode" presStyleLbl="node1" presStyleIdx="0" presStyleCnt="2"/>
      <dgm:spPr/>
    </dgm:pt>
    <dgm:pt modelId="{DB23404E-50B6-4A4F-85BB-ED2262286230}" type="pres">
      <dgm:prSet presAssocID="{4CAB3F2C-5BD3-4BC7-96E4-B2147ECED1A3}" presName="dstNode" presStyleLbl="node1" presStyleIdx="0" presStyleCnt="2"/>
      <dgm:spPr/>
    </dgm:pt>
    <dgm:pt modelId="{9A17464B-78F6-44D4-B86F-03DF5E27D235}" type="pres">
      <dgm:prSet presAssocID="{26A458DE-907A-4897-AC15-48B74338E3EE}" presName="text_1" presStyleLbl="node1" presStyleIdx="0" presStyleCnt="2" custScaleX="100219" custScaleY="179198">
        <dgm:presLayoutVars>
          <dgm:bulletEnabled val="1"/>
        </dgm:presLayoutVars>
      </dgm:prSet>
      <dgm:spPr/>
      <dgm:t>
        <a:bodyPr/>
        <a:lstStyle/>
        <a:p>
          <a:endParaRPr lang="es-CL"/>
        </a:p>
      </dgm:t>
    </dgm:pt>
    <dgm:pt modelId="{96E3082B-A3F0-4B3C-8234-E794AF3DCB43}" type="pres">
      <dgm:prSet presAssocID="{26A458DE-907A-4897-AC15-48B74338E3EE}" presName="accent_1" presStyleCnt="0"/>
      <dgm:spPr/>
    </dgm:pt>
    <dgm:pt modelId="{91DE5208-A3FE-44DF-BF49-C68552B8E8C2}" type="pres">
      <dgm:prSet presAssocID="{26A458DE-907A-4897-AC15-48B74338E3EE}" presName="accentRepeatNode" presStyleLbl="solidFgAcc1" presStyleIdx="0" presStyleCnt="2"/>
      <dgm:spPr/>
    </dgm:pt>
    <dgm:pt modelId="{32B401DE-ED81-4F6A-8BD8-FA695E4CC546}" type="pres">
      <dgm:prSet presAssocID="{EA47520E-B086-451A-8CAD-004BCC5869C9}" presName="text_2" presStyleLbl="node1" presStyleIdx="1" presStyleCnt="2" custLinFactNeighborX="-164" custLinFactNeighborY="13880">
        <dgm:presLayoutVars>
          <dgm:bulletEnabled val="1"/>
        </dgm:presLayoutVars>
      </dgm:prSet>
      <dgm:spPr/>
      <dgm:t>
        <a:bodyPr/>
        <a:lstStyle/>
        <a:p>
          <a:endParaRPr lang="es-CL"/>
        </a:p>
      </dgm:t>
    </dgm:pt>
    <dgm:pt modelId="{27DEE2EA-8BC2-4AE0-B40B-6F239BDD2898}" type="pres">
      <dgm:prSet presAssocID="{EA47520E-B086-451A-8CAD-004BCC5869C9}" presName="accent_2" presStyleCnt="0"/>
      <dgm:spPr/>
    </dgm:pt>
    <dgm:pt modelId="{9529B378-9CF3-4040-A499-DD50609BB0D4}" type="pres">
      <dgm:prSet presAssocID="{EA47520E-B086-451A-8CAD-004BCC5869C9}" presName="accentRepeatNode" presStyleLbl="solidFgAcc1" presStyleIdx="1" presStyleCnt="2"/>
      <dgm:spPr/>
    </dgm:pt>
  </dgm:ptLst>
  <dgm:cxnLst>
    <dgm:cxn modelId="{D481E906-5FAE-4ACA-BF66-A6E1FCC91D82}" type="presOf" srcId="{4CAB3F2C-5BD3-4BC7-96E4-B2147ECED1A3}" destId="{6C86D27F-77E3-4E3A-9C7C-9E5ECE61BFD8}" srcOrd="0" destOrd="0" presId="urn:microsoft.com/office/officeart/2008/layout/VerticalCurvedList"/>
    <dgm:cxn modelId="{77487898-F770-445B-B86C-ACB33B2BE44B}" type="presOf" srcId="{A6D0F1DC-3996-48C8-BA68-6C398FE7A513}" destId="{3A259322-B0E9-442E-B568-E44BCC0DFC1F}" srcOrd="0" destOrd="0" presId="urn:microsoft.com/office/officeart/2008/layout/VerticalCurvedList"/>
    <dgm:cxn modelId="{356906BA-5212-4436-BDDB-6EE1975653BE}" srcId="{4CAB3F2C-5BD3-4BC7-96E4-B2147ECED1A3}" destId="{EA47520E-B086-451A-8CAD-004BCC5869C9}" srcOrd="1" destOrd="0" parTransId="{56BD43D7-AB8C-4F18-8671-9AAB67731970}" sibTransId="{14E78F1B-9CDA-40D9-BDAE-E2760E1DC0E4}"/>
    <dgm:cxn modelId="{EC5D48D9-0692-4932-B1F2-9A43E4F1437F}" srcId="{4CAB3F2C-5BD3-4BC7-96E4-B2147ECED1A3}" destId="{26A458DE-907A-4897-AC15-48B74338E3EE}" srcOrd="0" destOrd="0" parTransId="{9E53A31C-4ECD-4596-89E0-74B2B1149F2E}" sibTransId="{A6D0F1DC-3996-48C8-BA68-6C398FE7A513}"/>
    <dgm:cxn modelId="{DDBA2319-734C-49C2-9B92-7B090625B335}" type="presOf" srcId="{26A458DE-907A-4897-AC15-48B74338E3EE}" destId="{9A17464B-78F6-44D4-B86F-03DF5E27D235}" srcOrd="0" destOrd="0" presId="urn:microsoft.com/office/officeart/2008/layout/VerticalCurvedList"/>
    <dgm:cxn modelId="{9D5FA4D1-7F23-4099-A6EA-4D0A07248FB1}" type="presOf" srcId="{EA47520E-B086-451A-8CAD-004BCC5869C9}" destId="{32B401DE-ED81-4F6A-8BD8-FA695E4CC546}" srcOrd="0" destOrd="0" presId="urn:microsoft.com/office/officeart/2008/layout/VerticalCurvedList"/>
    <dgm:cxn modelId="{88F3405D-5B1C-4BF6-8C89-E7B85F96E374}" type="presParOf" srcId="{6C86D27F-77E3-4E3A-9C7C-9E5ECE61BFD8}" destId="{AC6D2767-AFCF-4A55-876A-320D15D54D4A}" srcOrd="0" destOrd="0" presId="urn:microsoft.com/office/officeart/2008/layout/VerticalCurvedList"/>
    <dgm:cxn modelId="{ABA514FD-DC88-4A28-B13B-908E88F4B980}" type="presParOf" srcId="{AC6D2767-AFCF-4A55-876A-320D15D54D4A}" destId="{F991EFEC-4103-4320-954A-A0E096922709}" srcOrd="0" destOrd="0" presId="urn:microsoft.com/office/officeart/2008/layout/VerticalCurvedList"/>
    <dgm:cxn modelId="{E58EAFE6-F469-4A0C-B9F3-8DBFFD1896CB}" type="presParOf" srcId="{F991EFEC-4103-4320-954A-A0E096922709}" destId="{55667069-B32A-4F60-8616-39EB9F4319C6}" srcOrd="0" destOrd="0" presId="urn:microsoft.com/office/officeart/2008/layout/VerticalCurvedList"/>
    <dgm:cxn modelId="{71B09F55-8D9B-4463-AB30-95826784834F}" type="presParOf" srcId="{F991EFEC-4103-4320-954A-A0E096922709}" destId="{3A259322-B0E9-442E-B568-E44BCC0DFC1F}" srcOrd="1" destOrd="0" presId="urn:microsoft.com/office/officeart/2008/layout/VerticalCurvedList"/>
    <dgm:cxn modelId="{F501B70E-AC16-4CCA-949B-78A0011D9020}" type="presParOf" srcId="{F991EFEC-4103-4320-954A-A0E096922709}" destId="{639624E7-E5BC-4EA9-94F8-F9CB672FA15D}" srcOrd="2" destOrd="0" presId="urn:microsoft.com/office/officeart/2008/layout/VerticalCurvedList"/>
    <dgm:cxn modelId="{88F6E7E0-6063-419D-A3B6-CFC216ACCC15}" type="presParOf" srcId="{F991EFEC-4103-4320-954A-A0E096922709}" destId="{DB23404E-50B6-4A4F-85BB-ED2262286230}" srcOrd="3" destOrd="0" presId="urn:microsoft.com/office/officeart/2008/layout/VerticalCurvedList"/>
    <dgm:cxn modelId="{8AC7ECD1-D2FB-4951-A19F-8C1F4FEFFACA}" type="presParOf" srcId="{AC6D2767-AFCF-4A55-876A-320D15D54D4A}" destId="{9A17464B-78F6-44D4-B86F-03DF5E27D235}" srcOrd="1" destOrd="0" presId="urn:microsoft.com/office/officeart/2008/layout/VerticalCurvedList"/>
    <dgm:cxn modelId="{37953661-643A-4C52-B12E-A415FBB35090}" type="presParOf" srcId="{AC6D2767-AFCF-4A55-876A-320D15D54D4A}" destId="{96E3082B-A3F0-4B3C-8234-E794AF3DCB43}" srcOrd="2" destOrd="0" presId="urn:microsoft.com/office/officeart/2008/layout/VerticalCurvedList"/>
    <dgm:cxn modelId="{422226A3-F1FF-4AC7-9BDB-7E1A41087106}" type="presParOf" srcId="{96E3082B-A3F0-4B3C-8234-E794AF3DCB43}" destId="{91DE5208-A3FE-44DF-BF49-C68552B8E8C2}" srcOrd="0" destOrd="0" presId="urn:microsoft.com/office/officeart/2008/layout/VerticalCurvedList"/>
    <dgm:cxn modelId="{E217EACE-CEB9-4821-9DBE-9CFCBE800F7F}" type="presParOf" srcId="{AC6D2767-AFCF-4A55-876A-320D15D54D4A}" destId="{32B401DE-ED81-4F6A-8BD8-FA695E4CC546}" srcOrd="3" destOrd="0" presId="urn:microsoft.com/office/officeart/2008/layout/VerticalCurvedList"/>
    <dgm:cxn modelId="{0BB9F3E4-2FBB-476C-A8E7-5DB86F16BF8A}" type="presParOf" srcId="{AC6D2767-AFCF-4A55-876A-320D15D54D4A}" destId="{27DEE2EA-8BC2-4AE0-B40B-6F239BDD2898}" srcOrd="4" destOrd="0" presId="urn:microsoft.com/office/officeart/2008/layout/VerticalCurvedList"/>
    <dgm:cxn modelId="{1EA81E38-7489-4352-9ED1-FD3BC3E96978}" type="presParOf" srcId="{27DEE2EA-8BC2-4AE0-B40B-6F239BDD2898}" destId="{9529B378-9CF3-4040-A499-DD50609BB0D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2E67E0-F51C-4C0D-9DC1-BA5AA6FF6F9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MX"/>
        </a:p>
      </dgm:t>
    </dgm:pt>
    <dgm:pt modelId="{5018137A-DFF9-4F3E-8715-71D0D5459B81}">
      <dgm:prSet custT="1"/>
      <dgm:spPr/>
      <dgm:t>
        <a:bodyPr/>
        <a:lstStyle/>
        <a:p>
          <a:r>
            <a:rPr lang="es-CL" sz="1700" dirty="0"/>
            <a:t>La precalificación que realiza el jefe directo, estará constituida por los conceptos, notas y antecedentes que éste deberá proporcionar por escrito, considerándose las anotaciones efectuadas en la hoja de vida.</a:t>
          </a:r>
          <a:endParaRPr lang="es-MX" sz="1700" dirty="0"/>
        </a:p>
      </dgm:t>
    </dgm:pt>
    <dgm:pt modelId="{D73BF982-2FF7-45A8-A019-B1BD46B29585}" type="parTrans" cxnId="{1B1B8BF1-8479-43AA-880E-B1A2673B8C51}">
      <dgm:prSet/>
      <dgm:spPr/>
      <dgm:t>
        <a:bodyPr/>
        <a:lstStyle/>
        <a:p>
          <a:endParaRPr lang="es-MX"/>
        </a:p>
      </dgm:t>
    </dgm:pt>
    <dgm:pt modelId="{709AE46C-7BF0-4903-B85E-B277C6FEDC05}" type="sibTrans" cxnId="{1B1B8BF1-8479-43AA-880E-B1A2673B8C51}">
      <dgm:prSet/>
      <dgm:spPr/>
      <dgm:t>
        <a:bodyPr/>
        <a:lstStyle/>
        <a:p>
          <a:endParaRPr lang="es-MX"/>
        </a:p>
      </dgm:t>
    </dgm:pt>
    <dgm:pt modelId="{260C80DD-FBE4-4BBE-98CB-DE67C378BDB7}">
      <dgm:prSet/>
      <dgm:spPr/>
      <dgm:t>
        <a:bodyPr/>
        <a:lstStyle/>
        <a:p>
          <a:r>
            <a:rPr lang="es-CL" dirty="0"/>
            <a:t>Los funcionarios </a:t>
          </a:r>
          <a:r>
            <a:rPr lang="es-CL" dirty="0" err="1"/>
            <a:t>precalificadores</a:t>
          </a:r>
          <a:r>
            <a:rPr lang="es-CL" dirty="0"/>
            <a:t> emitirán dos informes cada cuatro meses  sobre el desempeño del personal de su dependencia, el primero al 31 de diciembre y el segundo al 30 de abril.</a:t>
          </a:r>
          <a:endParaRPr lang="es-MX" dirty="0"/>
        </a:p>
      </dgm:t>
    </dgm:pt>
    <dgm:pt modelId="{CDE9816B-3728-4992-A102-2372BB9B44FF}" type="parTrans" cxnId="{72E96161-D7D4-44E2-BE80-AC8463C7046E}">
      <dgm:prSet/>
      <dgm:spPr/>
      <dgm:t>
        <a:bodyPr/>
        <a:lstStyle/>
        <a:p>
          <a:endParaRPr lang="es-MX"/>
        </a:p>
      </dgm:t>
    </dgm:pt>
    <dgm:pt modelId="{6525FB06-373A-429A-BC5D-5647F3CB6FFE}" type="sibTrans" cxnId="{72E96161-D7D4-44E2-BE80-AC8463C7046E}">
      <dgm:prSet/>
      <dgm:spPr/>
      <dgm:t>
        <a:bodyPr/>
        <a:lstStyle/>
        <a:p>
          <a:endParaRPr lang="es-MX"/>
        </a:p>
      </dgm:t>
    </dgm:pt>
    <dgm:pt modelId="{19358BA9-1057-4E49-AD0D-24A9393FBE74}">
      <dgm:prSet/>
      <dgm:spPr/>
      <dgm:t>
        <a:bodyPr/>
        <a:lstStyle/>
        <a:p>
          <a:r>
            <a:rPr lang="es-CL" dirty="0"/>
            <a:t>Para realizar la precalificación, la oficina de personal entregará al jefe directo, dentro de los primeros tres días del mes de septiembre, las hojas de vida del personal de su dependencia.</a:t>
          </a:r>
          <a:endParaRPr lang="es-MX" dirty="0"/>
        </a:p>
      </dgm:t>
    </dgm:pt>
    <dgm:pt modelId="{EA2AB7DF-9D46-404B-BF39-C4403B0824A9}" type="parTrans" cxnId="{91971D63-C01F-46CF-8252-2F88826D2C55}">
      <dgm:prSet/>
      <dgm:spPr/>
      <dgm:t>
        <a:bodyPr/>
        <a:lstStyle/>
        <a:p>
          <a:endParaRPr lang="es-MX"/>
        </a:p>
      </dgm:t>
    </dgm:pt>
    <dgm:pt modelId="{4B3E2453-412A-4438-B914-D22810B33B23}" type="sibTrans" cxnId="{91971D63-C01F-46CF-8252-2F88826D2C55}">
      <dgm:prSet/>
      <dgm:spPr/>
      <dgm:t>
        <a:bodyPr/>
        <a:lstStyle/>
        <a:p>
          <a:endParaRPr lang="es-MX"/>
        </a:p>
      </dgm:t>
    </dgm:pt>
    <dgm:pt modelId="{EBF36C33-DFB9-4BF7-A9AE-A345F36E2B2A}">
      <dgm:prSet/>
      <dgm:spPr/>
      <dgm:t>
        <a:bodyPr/>
        <a:lstStyle/>
        <a:p>
          <a:r>
            <a:rPr lang="es-CL" dirty="0"/>
            <a:t>El jefe directo precalificará al personal de su dependencia dentro del plazo de cinco días a contar de la fecha en que le sean entregadas las hojas de vida de éste, entregando el informe en los dos días siguientes.</a:t>
          </a:r>
          <a:endParaRPr lang="es-MX" dirty="0"/>
        </a:p>
      </dgm:t>
    </dgm:pt>
    <dgm:pt modelId="{9E9091D1-ACA2-4D7F-9361-72B15BDFC70B}" type="parTrans" cxnId="{BF48E62A-23A3-4658-B9DE-059187B8DF54}">
      <dgm:prSet/>
      <dgm:spPr/>
      <dgm:t>
        <a:bodyPr/>
        <a:lstStyle/>
        <a:p>
          <a:endParaRPr lang="es-MX"/>
        </a:p>
      </dgm:t>
    </dgm:pt>
    <dgm:pt modelId="{207DD412-50D5-4AE3-AD77-6A0143164FED}" type="sibTrans" cxnId="{BF48E62A-23A3-4658-B9DE-059187B8DF54}">
      <dgm:prSet/>
      <dgm:spPr/>
      <dgm:t>
        <a:bodyPr/>
        <a:lstStyle/>
        <a:p>
          <a:endParaRPr lang="es-MX"/>
        </a:p>
      </dgm:t>
    </dgm:pt>
    <dgm:pt modelId="{E7F1788B-C505-4C66-A167-720588327803}" type="pres">
      <dgm:prSet presAssocID="{522E67E0-F51C-4C0D-9DC1-BA5AA6FF6F93}" presName="diagram" presStyleCnt="0">
        <dgm:presLayoutVars>
          <dgm:dir/>
          <dgm:resizeHandles val="exact"/>
        </dgm:presLayoutVars>
      </dgm:prSet>
      <dgm:spPr/>
      <dgm:t>
        <a:bodyPr/>
        <a:lstStyle/>
        <a:p>
          <a:endParaRPr lang="es-CL"/>
        </a:p>
      </dgm:t>
    </dgm:pt>
    <dgm:pt modelId="{EC16A455-0202-4C3F-A5FC-493A7C08B296}" type="pres">
      <dgm:prSet presAssocID="{5018137A-DFF9-4F3E-8715-71D0D5459B81}" presName="node" presStyleLbl="node1" presStyleIdx="0" presStyleCnt="4">
        <dgm:presLayoutVars>
          <dgm:bulletEnabled val="1"/>
        </dgm:presLayoutVars>
      </dgm:prSet>
      <dgm:spPr/>
      <dgm:t>
        <a:bodyPr/>
        <a:lstStyle/>
        <a:p>
          <a:endParaRPr lang="es-CL"/>
        </a:p>
      </dgm:t>
    </dgm:pt>
    <dgm:pt modelId="{0DA13E4D-844B-403C-BFE1-82DB15A89D99}" type="pres">
      <dgm:prSet presAssocID="{709AE46C-7BF0-4903-B85E-B277C6FEDC05}" presName="sibTrans" presStyleCnt="0"/>
      <dgm:spPr/>
    </dgm:pt>
    <dgm:pt modelId="{A31A0076-CBEA-45B4-98E9-C73F0569314D}" type="pres">
      <dgm:prSet presAssocID="{260C80DD-FBE4-4BBE-98CB-DE67C378BDB7}" presName="node" presStyleLbl="node1" presStyleIdx="1" presStyleCnt="4">
        <dgm:presLayoutVars>
          <dgm:bulletEnabled val="1"/>
        </dgm:presLayoutVars>
      </dgm:prSet>
      <dgm:spPr/>
      <dgm:t>
        <a:bodyPr/>
        <a:lstStyle/>
        <a:p>
          <a:endParaRPr lang="es-CL"/>
        </a:p>
      </dgm:t>
    </dgm:pt>
    <dgm:pt modelId="{ECC10440-16C1-4A48-8B86-74465EBE2C93}" type="pres">
      <dgm:prSet presAssocID="{6525FB06-373A-429A-BC5D-5647F3CB6FFE}" presName="sibTrans" presStyleCnt="0"/>
      <dgm:spPr/>
    </dgm:pt>
    <dgm:pt modelId="{7877A4AE-6CE5-4CD0-BE47-0E7FD59D0CAD}" type="pres">
      <dgm:prSet presAssocID="{19358BA9-1057-4E49-AD0D-24A9393FBE74}" presName="node" presStyleLbl="node1" presStyleIdx="2" presStyleCnt="4">
        <dgm:presLayoutVars>
          <dgm:bulletEnabled val="1"/>
        </dgm:presLayoutVars>
      </dgm:prSet>
      <dgm:spPr/>
      <dgm:t>
        <a:bodyPr/>
        <a:lstStyle/>
        <a:p>
          <a:endParaRPr lang="es-CL"/>
        </a:p>
      </dgm:t>
    </dgm:pt>
    <dgm:pt modelId="{6A893481-DAF0-4565-9FC2-860A24AA7BD0}" type="pres">
      <dgm:prSet presAssocID="{4B3E2453-412A-4438-B914-D22810B33B23}" presName="sibTrans" presStyleCnt="0"/>
      <dgm:spPr/>
    </dgm:pt>
    <dgm:pt modelId="{EBB4103E-6DD9-4AA3-923F-B7CC949584A8}" type="pres">
      <dgm:prSet presAssocID="{EBF36C33-DFB9-4BF7-A9AE-A345F36E2B2A}" presName="node" presStyleLbl="node1" presStyleIdx="3" presStyleCnt="4">
        <dgm:presLayoutVars>
          <dgm:bulletEnabled val="1"/>
        </dgm:presLayoutVars>
      </dgm:prSet>
      <dgm:spPr/>
      <dgm:t>
        <a:bodyPr/>
        <a:lstStyle/>
        <a:p>
          <a:endParaRPr lang="es-CL"/>
        </a:p>
      </dgm:t>
    </dgm:pt>
  </dgm:ptLst>
  <dgm:cxnLst>
    <dgm:cxn modelId="{C858CBEF-C557-4702-8EF8-5D7AA7A96B72}" type="presOf" srcId="{522E67E0-F51C-4C0D-9DC1-BA5AA6FF6F93}" destId="{E7F1788B-C505-4C66-A167-720588327803}" srcOrd="0" destOrd="0" presId="urn:microsoft.com/office/officeart/2005/8/layout/default#2"/>
    <dgm:cxn modelId="{194B9F3F-3140-44CD-B026-BB0630F68854}" type="presOf" srcId="{5018137A-DFF9-4F3E-8715-71D0D5459B81}" destId="{EC16A455-0202-4C3F-A5FC-493A7C08B296}" srcOrd="0" destOrd="0" presId="urn:microsoft.com/office/officeart/2005/8/layout/default#2"/>
    <dgm:cxn modelId="{A36CBF3E-B0E4-433F-9A11-F1E2829A0899}" type="presOf" srcId="{19358BA9-1057-4E49-AD0D-24A9393FBE74}" destId="{7877A4AE-6CE5-4CD0-BE47-0E7FD59D0CAD}" srcOrd="0" destOrd="0" presId="urn:microsoft.com/office/officeart/2005/8/layout/default#2"/>
    <dgm:cxn modelId="{BF48E62A-23A3-4658-B9DE-059187B8DF54}" srcId="{522E67E0-F51C-4C0D-9DC1-BA5AA6FF6F93}" destId="{EBF36C33-DFB9-4BF7-A9AE-A345F36E2B2A}" srcOrd="3" destOrd="0" parTransId="{9E9091D1-ACA2-4D7F-9361-72B15BDFC70B}" sibTransId="{207DD412-50D5-4AE3-AD77-6A0143164FED}"/>
    <dgm:cxn modelId="{0969D87D-4A4F-45B6-AF4C-42563D0E53A0}" type="presOf" srcId="{260C80DD-FBE4-4BBE-98CB-DE67C378BDB7}" destId="{A31A0076-CBEA-45B4-98E9-C73F0569314D}" srcOrd="0" destOrd="0" presId="urn:microsoft.com/office/officeart/2005/8/layout/default#2"/>
    <dgm:cxn modelId="{91971D63-C01F-46CF-8252-2F88826D2C55}" srcId="{522E67E0-F51C-4C0D-9DC1-BA5AA6FF6F93}" destId="{19358BA9-1057-4E49-AD0D-24A9393FBE74}" srcOrd="2" destOrd="0" parTransId="{EA2AB7DF-9D46-404B-BF39-C4403B0824A9}" sibTransId="{4B3E2453-412A-4438-B914-D22810B33B23}"/>
    <dgm:cxn modelId="{B9195D0B-F790-42D2-A6B0-933C4569AFAE}" type="presOf" srcId="{EBF36C33-DFB9-4BF7-A9AE-A345F36E2B2A}" destId="{EBB4103E-6DD9-4AA3-923F-B7CC949584A8}" srcOrd="0" destOrd="0" presId="urn:microsoft.com/office/officeart/2005/8/layout/default#2"/>
    <dgm:cxn modelId="{72E96161-D7D4-44E2-BE80-AC8463C7046E}" srcId="{522E67E0-F51C-4C0D-9DC1-BA5AA6FF6F93}" destId="{260C80DD-FBE4-4BBE-98CB-DE67C378BDB7}" srcOrd="1" destOrd="0" parTransId="{CDE9816B-3728-4992-A102-2372BB9B44FF}" sibTransId="{6525FB06-373A-429A-BC5D-5647F3CB6FFE}"/>
    <dgm:cxn modelId="{1B1B8BF1-8479-43AA-880E-B1A2673B8C51}" srcId="{522E67E0-F51C-4C0D-9DC1-BA5AA6FF6F93}" destId="{5018137A-DFF9-4F3E-8715-71D0D5459B81}" srcOrd="0" destOrd="0" parTransId="{D73BF982-2FF7-45A8-A019-B1BD46B29585}" sibTransId="{709AE46C-7BF0-4903-B85E-B277C6FEDC05}"/>
    <dgm:cxn modelId="{B90B0801-6539-4973-8FB3-E49ACAF32622}" type="presParOf" srcId="{E7F1788B-C505-4C66-A167-720588327803}" destId="{EC16A455-0202-4C3F-A5FC-493A7C08B296}" srcOrd="0" destOrd="0" presId="urn:microsoft.com/office/officeart/2005/8/layout/default#2"/>
    <dgm:cxn modelId="{3CE2149D-469A-4084-BCEB-CAF396E28BD5}" type="presParOf" srcId="{E7F1788B-C505-4C66-A167-720588327803}" destId="{0DA13E4D-844B-403C-BFE1-82DB15A89D99}" srcOrd="1" destOrd="0" presId="urn:microsoft.com/office/officeart/2005/8/layout/default#2"/>
    <dgm:cxn modelId="{3E08B6A0-A52B-4829-ABD3-0F2CA9E56462}" type="presParOf" srcId="{E7F1788B-C505-4C66-A167-720588327803}" destId="{A31A0076-CBEA-45B4-98E9-C73F0569314D}" srcOrd="2" destOrd="0" presId="urn:microsoft.com/office/officeart/2005/8/layout/default#2"/>
    <dgm:cxn modelId="{A0E9F800-BB5B-4A65-98E1-64F45633AEB7}" type="presParOf" srcId="{E7F1788B-C505-4C66-A167-720588327803}" destId="{ECC10440-16C1-4A48-8B86-74465EBE2C93}" srcOrd="3" destOrd="0" presId="urn:microsoft.com/office/officeart/2005/8/layout/default#2"/>
    <dgm:cxn modelId="{EBB62C96-4D85-4A7F-BD33-C4258D239D65}" type="presParOf" srcId="{E7F1788B-C505-4C66-A167-720588327803}" destId="{7877A4AE-6CE5-4CD0-BE47-0E7FD59D0CAD}" srcOrd="4" destOrd="0" presId="urn:microsoft.com/office/officeart/2005/8/layout/default#2"/>
    <dgm:cxn modelId="{DF07ACAA-5564-4691-8A0D-3F32E586BAAE}" type="presParOf" srcId="{E7F1788B-C505-4C66-A167-720588327803}" destId="{6A893481-DAF0-4565-9FC2-860A24AA7BD0}" srcOrd="5" destOrd="0" presId="urn:microsoft.com/office/officeart/2005/8/layout/default#2"/>
    <dgm:cxn modelId="{882E7121-0BF0-4A0C-8F64-01670D1AF848}" type="presParOf" srcId="{E7F1788B-C505-4C66-A167-720588327803}" destId="{EBB4103E-6DD9-4AA3-923F-B7CC949584A8}"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F4A811-FADF-4E83-B9D9-0A2F147E9924}"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s-MX"/>
        </a:p>
      </dgm:t>
    </dgm:pt>
    <dgm:pt modelId="{0E72FA86-DDC4-4F90-A81A-BBFEEFF9F1C7}">
      <dgm:prSet custT="1"/>
      <dgm:spPr/>
      <dgm:t>
        <a:bodyPr/>
        <a:lstStyle/>
        <a:p>
          <a:r>
            <a:rPr lang="es-CL" sz="1800" dirty="0"/>
            <a:t>Se entenderá por jefe directo el funcionario de quien depende en forma inmediata la persona a calificar.</a:t>
          </a:r>
          <a:endParaRPr lang="es-MX" sz="1800" dirty="0"/>
        </a:p>
      </dgm:t>
    </dgm:pt>
    <dgm:pt modelId="{537C74D6-17B4-42C7-8C4E-B8523D059E05}" type="parTrans" cxnId="{3D618F13-95C6-4653-A05B-8240922B31E8}">
      <dgm:prSet/>
      <dgm:spPr/>
      <dgm:t>
        <a:bodyPr/>
        <a:lstStyle/>
        <a:p>
          <a:endParaRPr lang="es-MX"/>
        </a:p>
      </dgm:t>
    </dgm:pt>
    <dgm:pt modelId="{EA0F07B4-BF10-4AE4-BE1F-76860C7DB1D7}" type="sibTrans" cxnId="{3D618F13-95C6-4653-A05B-8240922B31E8}">
      <dgm:prSet/>
      <dgm:spPr/>
      <dgm:t>
        <a:bodyPr/>
        <a:lstStyle/>
        <a:p>
          <a:endParaRPr lang="es-MX"/>
        </a:p>
      </dgm:t>
    </dgm:pt>
    <dgm:pt modelId="{B9CEC44A-191C-4A8F-A2DF-AA1B2472A049}">
      <dgm:prSet custT="1"/>
      <dgm:spPr/>
      <dgm:t>
        <a:bodyPr/>
        <a:lstStyle/>
        <a:p>
          <a:pPr algn="just"/>
          <a:r>
            <a:rPr lang="es-CL" sz="1800" dirty="0"/>
            <a:t>Si el funcionario a calificar hubiere tenido más de un jefe durante el período de calificaciones, le corresponderá realizar su evaluación al último jefe inmediato a cuyas órdenes directas se hubiere desempeñado. No obstante se deberá requerir informe de los otros jefes directos.</a:t>
          </a:r>
          <a:endParaRPr lang="es-MX" sz="1800" dirty="0"/>
        </a:p>
      </dgm:t>
    </dgm:pt>
    <dgm:pt modelId="{CB3BE426-E916-4776-A429-63DC2809CA54}" type="parTrans" cxnId="{1CEEB22F-DD4C-46BB-9184-E8B89D379139}">
      <dgm:prSet/>
      <dgm:spPr/>
      <dgm:t>
        <a:bodyPr/>
        <a:lstStyle/>
        <a:p>
          <a:endParaRPr lang="es-MX"/>
        </a:p>
      </dgm:t>
    </dgm:pt>
    <dgm:pt modelId="{04085744-A1EA-49B0-BC6A-CD3DB845C4F3}" type="sibTrans" cxnId="{1CEEB22F-DD4C-46BB-9184-E8B89D379139}">
      <dgm:prSet/>
      <dgm:spPr/>
      <dgm:t>
        <a:bodyPr/>
        <a:lstStyle/>
        <a:p>
          <a:endParaRPr lang="es-MX"/>
        </a:p>
      </dgm:t>
    </dgm:pt>
    <dgm:pt modelId="{5AA31B24-FCCF-4B80-A5CB-79EDE09E2B03}">
      <dgm:prSet/>
      <dgm:spPr/>
      <dgm:t>
        <a:bodyPr/>
        <a:lstStyle/>
        <a:p>
          <a:r>
            <a:rPr lang="es-CL" dirty="0"/>
            <a:t>Se desempeñará como secretario de la Junta Calificadora el jefe de la unidad de personal o quien haga sus veces, el que además </a:t>
          </a:r>
          <a:r>
            <a:rPr lang="es-CL" dirty="0" smtClean="0"/>
            <a:t>asesorará </a:t>
          </a:r>
          <a:r>
            <a:rPr lang="es-CL" dirty="0"/>
            <a:t>técnicamente. El secretario llevará las actas de la Junta y las Hojas de Calificación de cada funcionario. </a:t>
          </a:r>
          <a:endParaRPr lang="es-MX" dirty="0"/>
        </a:p>
      </dgm:t>
    </dgm:pt>
    <dgm:pt modelId="{2C0BA5A0-1026-44E0-90B6-11311F659B52}" type="parTrans" cxnId="{D6014112-02EC-4C35-A0FA-FD0E1C635A91}">
      <dgm:prSet/>
      <dgm:spPr/>
      <dgm:t>
        <a:bodyPr/>
        <a:lstStyle/>
        <a:p>
          <a:endParaRPr lang="es-MX"/>
        </a:p>
      </dgm:t>
    </dgm:pt>
    <dgm:pt modelId="{D228BF31-591A-40FF-B0B0-53D07383FD19}" type="sibTrans" cxnId="{D6014112-02EC-4C35-A0FA-FD0E1C635A91}">
      <dgm:prSet/>
      <dgm:spPr/>
      <dgm:t>
        <a:bodyPr/>
        <a:lstStyle/>
        <a:p>
          <a:endParaRPr lang="es-MX"/>
        </a:p>
      </dgm:t>
    </dgm:pt>
    <dgm:pt modelId="{1F321D5F-F218-4DF9-8AAB-9F83F21ACE0E}" type="pres">
      <dgm:prSet presAssocID="{93F4A811-FADF-4E83-B9D9-0A2F147E9924}" presName="linearFlow" presStyleCnt="0">
        <dgm:presLayoutVars>
          <dgm:dir/>
          <dgm:resizeHandles val="exact"/>
        </dgm:presLayoutVars>
      </dgm:prSet>
      <dgm:spPr/>
      <dgm:t>
        <a:bodyPr/>
        <a:lstStyle/>
        <a:p>
          <a:endParaRPr lang="es-CL"/>
        </a:p>
      </dgm:t>
    </dgm:pt>
    <dgm:pt modelId="{BAD40BF2-BE7C-4C68-A383-D5AE6FAB286A}" type="pres">
      <dgm:prSet presAssocID="{0E72FA86-DDC4-4F90-A81A-BBFEEFF9F1C7}" presName="composite" presStyleCnt="0"/>
      <dgm:spPr/>
    </dgm:pt>
    <dgm:pt modelId="{041555AC-674B-4C59-9BE7-42D97DC42EC7}" type="pres">
      <dgm:prSet presAssocID="{0E72FA86-DDC4-4F90-A81A-BBFEEFF9F1C7}" presName="imgShp" presStyleLbl="fgImgPlace1" presStyleIdx="0" presStyleCnt="3" custScaleX="88037" custLinFactNeighborX="-54214" custLinFactNeighborY="-1619"/>
      <dgm:spPr>
        <a:blipFill rotWithShape="0">
          <a:blip xmlns:r="http://schemas.openxmlformats.org/officeDocument/2006/relationships" r:embed="rId1"/>
          <a:stretch>
            <a:fillRect/>
          </a:stretch>
        </a:blipFill>
      </dgm:spPr>
      <dgm:t>
        <a:bodyPr/>
        <a:lstStyle/>
        <a:p>
          <a:endParaRPr lang="es-CL"/>
        </a:p>
      </dgm:t>
    </dgm:pt>
    <dgm:pt modelId="{B16F7790-C131-4A92-93A5-F819E9C5F90E}" type="pres">
      <dgm:prSet presAssocID="{0E72FA86-DDC4-4F90-A81A-BBFEEFF9F1C7}" presName="txShp" presStyleLbl="node1" presStyleIdx="0" presStyleCnt="3" custScaleX="126679" custScaleY="106175" custLinFactNeighborX="8048" custLinFactNeighborY="6575">
        <dgm:presLayoutVars>
          <dgm:bulletEnabled val="1"/>
        </dgm:presLayoutVars>
      </dgm:prSet>
      <dgm:spPr/>
      <dgm:t>
        <a:bodyPr/>
        <a:lstStyle/>
        <a:p>
          <a:endParaRPr lang="es-CL"/>
        </a:p>
      </dgm:t>
    </dgm:pt>
    <dgm:pt modelId="{939952F9-43CB-447C-BE94-0DB9AFF14491}" type="pres">
      <dgm:prSet presAssocID="{EA0F07B4-BF10-4AE4-BE1F-76860C7DB1D7}" presName="spacing" presStyleCnt="0"/>
      <dgm:spPr/>
    </dgm:pt>
    <dgm:pt modelId="{711066E0-F0A6-45DD-ADD7-F34D0890C465}" type="pres">
      <dgm:prSet presAssocID="{B9CEC44A-191C-4A8F-A2DF-AA1B2472A049}" presName="composite" presStyleCnt="0"/>
      <dgm:spPr/>
    </dgm:pt>
    <dgm:pt modelId="{3E5CB015-D61F-49E9-BDF6-1FFF5845F865}" type="pres">
      <dgm:prSet presAssocID="{B9CEC44A-191C-4A8F-A2DF-AA1B2472A049}" presName="imgShp" presStyleLbl="fgImgPlace1" presStyleIdx="1" presStyleCnt="3" custScaleX="87267" custLinFactNeighborX="-55016" custLinFactNeighborY="-7073"/>
      <dgm:spPr>
        <a:blipFill rotWithShape="0">
          <a:blip xmlns:r="http://schemas.openxmlformats.org/officeDocument/2006/relationships" r:embed="rId1"/>
          <a:stretch>
            <a:fillRect/>
          </a:stretch>
        </a:blipFill>
      </dgm:spPr>
      <dgm:t>
        <a:bodyPr/>
        <a:lstStyle/>
        <a:p>
          <a:endParaRPr lang="es-CL"/>
        </a:p>
      </dgm:t>
    </dgm:pt>
    <dgm:pt modelId="{D0D2819B-0033-41AD-A59D-D9B6AC9B6EA2}" type="pres">
      <dgm:prSet presAssocID="{B9CEC44A-191C-4A8F-A2DF-AA1B2472A049}" presName="txShp" presStyleLbl="node1" presStyleIdx="1" presStyleCnt="3" custScaleX="128098" custScaleY="140727" custLinFactNeighborX="6186" custLinFactNeighborY="-1802">
        <dgm:presLayoutVars>
          <dgm:bulletEnabled val="1"/>
        </dgm:presLayoutVars>
      </dgm:prSet>
      <dgm:spPr/>
      <dgm:t>
        <a:bodyPr/>
        <a:lstStyle/>
        <a:p>
          <a:endParaRPr lang="es-CL"/>
        </a:p>
      </dgm:t>
    </dgm:pt>
    <dgm:pt modelId="{DF61ABD3-C585-4ECA-A2D6-7705E06D5B34}" type="pres">
      <dgm:prSet presAssocID="{04085744-A1EA-49B0-BC6A-CD3DB845C4F3}" presName="spacing" presStyleCnt="0"/>
      <dgm:spPr/>
    </dgm:pt>
    <dgm:pt modelId="{9C71817D-325D-4F5E-B064-41CF7A1ED5AB}" type="pres">
      <dgm:prSet presAssocID="{5AA31B24-FCCF-4B80-A5CB-79EDE09E2B03}" presName="composite" presStyleCnt="0"/>
      <dgm:spPr/>
    </dgm:pt>
    <dgm:pt modelId="{112CB0FD-FC14-4849-A9EC-A79488E93548}" type="pres">
      <dgm:prSet presAssocID="{5AA31B24-FCCF-4B80-A5CB-79EDE09E2B03}" presName="imgShp" presStyleLbl="fgImgPlace1" presStyleIdx="2" presStyleCnt="3" custScaleX="81029" custLinFactNeighborX="-56416" custLinFactNeighborY="-11783"/>
      <dgm:spPr>
        <a:blipFill rotWithShape="0">
          <a:blip xmlns:r="http://schemas.openxmlformats.org/officeDocument/2006/relationships" r:embed="rId1"/>
          <a:stretch>
            <a:fillRect/>
          </a:stretch>
        </a:blipFill>
      </dgm:spPr>
      <dgm:t>
        <a:bodyPr/>
        <a:lstStyle/>
        <a:p>
          <a:endParaRPr lang="es-CL"/>
        </a:p>
      </dgm:t>
    </dgm:pt>
    <dgm:pt modelId="{8D36F179-43C2-43F0-960E-4D2243E6E3E1}" type="pres">
      <dgm:prSet presAssocID="{5AA31B24-FCCF-4B80-A5CB-79EDE09E2B03}" presName="txShp" presStyleLbl="node1" presStyleIdx="2" presStyleCnt="3" custScaleX="133732" custScaleY="145533" custLinFactNeighborX="6430" custLinFactNeighborY="-11277">
        <dgm:presLayoutVars>
          <dgm:bulletEnabled val="1"/>
        </dgm:presLayoutVars>
      </dgm:prSet>
      <dgm:spPr/>
      <dgm:t>
        <a:bodyPr/>
        <a:lstStyle/>
        <a:p>
          <a:endParaRPr lang="es-CL"/>
        </a:p>
      </dgm:t>
    </dgm:pt>
  </dgm:ptLst>
  <dgm:cxnLst>
    <dgm:cxn modelId="{3D618F13-95C6-4653-A05B-8240922B31E8}" srcId="{93F4A811-FADF-4E83-B9D9-0A2F147E9924}" destId="{0E72FA86-DDC4-4F90-A81A-BBFEEFF9F1C7}" srcOrd="0" destOrd="0" parTransId="{537C74D6-17B4-42C7-8C4E-B8523D059E05}" sibTransId="{EA0F07B4-BF10-4AE4-BE1F-76860C7DB1D7}"/>
    <dgm:cxn modelId="{4C598487-D947-4BCC-9396-91EE8C71A5D1}" type="presOf" srcId="{93F4A811-FADF-4E83-B9D9-0A2F147E9924}" destId="{1F321D5F-F218-4DF9-8AAB-9F83F21ACE0E}" srcOrd="0" destOrd="0" presId="urn:microsoft.com/office/officeart/2005/8/layout/vList3#5"/>
    <dgm:cxn modelId="{BED45CD3-5CF1-40EB-BABA-62C4DE7B87AA}" type="presOf" srcId="{5AA31B24-FCCF-4B80-A5CB-79EDE09E2B03}" destId="{8D36F179-43C2-43F0-960E-4D2243E6E3E1}" srcOrd="0" destOrd="0" presId="urn:microsoft.com/office/officeart/2005/8/layout/vList3#5"/>
    <dgm:cxn modelId="{9F068A4B-CA8F-454C-8F39-7EC6EE5764D4}" type="presOf" srcId="{B9CEC44A-191C-4A8F-A2DF-AA1B2472A049}" destId="{D0D2819B-0033-41AD-A59D-D9B6AC9B6EA2}" srcOrd="0" destOrd="0" presId="urn:microsoft.com/office/officeart/2005/8/layout/vList3#5"/>
    <dgm:cxn modelId="{1CEEB22F-DD4C-46BB-9184-E8B89D379139}" srcId="{93F4A811-FADF-4E83-B9D9-0A2F147E9924}" destId="{B9CEC44A-191C-4A8F-A2DF-AA1B2472A049}" srcOrd="1" destOrd="0" parTransId="{CB3BE426-E916-4776-A429-63DC2809CA54}" sibTransId="{04085744-A1EA-49B0-BC6A-CD3DB845C4F3}"/>
    <dgm:cxn modelId="{35CF62DC-5CCC-4A54-BAE3-B0A59BD01E9D}" type="presOf" srcId="{0E72FA86-DDC4-4F90-A81A-BBFEEFF9F1C7}" destId="{B16F7790-C131-4A92-93A5-F819E9C5F90E}" srcOrd="0" destOrd="0" presId="urn:microsoft.com/office/officeart/2005/8/layout/vList3#5"/>
    <dgm:cxn modelId="{D6014112-02EC-4C35-A0FA-FD0E1C635A91}" srcId="{93F4A811-FADF-4E83-B9D9-0A2F147E9924}" destId="{5AA31B24-FCCF-4B80-A5CB-79EDE09E2B03}" srcOrd="2" destOrd="0" parTransId="{2C0BA5A0-1026-44E0-90B6-11311F659B52}" sibTransId="{D228BF31-591A-40FF-B0B0-53D07383FD19}"/>
    <dgm:cxn modelId="{323D962D-B00A-47BB-95FC-CA92AFE165E3}" type="presParOf" srcId="{1F321D5F-F218-4DF9-8AAB-9F83F21ACE0E}" destId="{BAD40BF2-BE7C-4C68-A383-D5AE6FAB286A}" srcOrd="0" destOrd="0" presId="urn:microsoft.com/office/officeart/2005/8/layout/vList3#5"/>
    <dgm:cxn modelId="{EC91F0C5-3B88-457B-B212-F00434240105}" type="presParOf" srcId="{BAD40BF2-BE7C-4C68-A383-D5AE6FAB286A}" destId="{041555AC-674B-4C59-9BE7-42D97DC42EC7}" srcOrd="0" destOrd="0" presId="urn:microsoft.com/office/officeart/2005/8/layout/vList3#5"/>
    <dgm:cxn modelId="{ECABB848-7F56-4AAA-BE8D-A96737816180}" type="presParOf" srcId="{BAD40BF2-BE7C-4C68-A383-D5AE6FAB286A}" destId="{B16F7790-C131-4A92-93A5-F819E9C5F90E}" srcOrd="1" destOrd="0" presId="urn:microsoft.com/office/officeart/2005/8/layout/vList3#5"/>
    <dgm:cxn modelId="{D13BF749-D18E-48AA-B68B-6DFFCB37749D}" type="presParOf" srcId="{1F321D5F-F218-4DF9-8AAB-9F83F21ACE0E}" destId="{939952F9-43CB-447C-BE94-0DB9AFF14491}" srcOrd="1" destOrd="0" presId="urn:microsoft.com/office/officeart/2005/8/layout/vList3#5"/>
    <dgm:cxn modelId="{DCE2FE1D-5091-4635-B291-91DD4F8F6F3D}" type="presParOf" srcId="{1F321D5F-F218-4DF9-8AAB-9F83F21ACE0E}" destId="{711066E0-F0A6-45DD-ADD7-F34D0890C465}" srcOrd="2" destOrd="0" presId="urn:microsoft.com/office/officeart/2005/8/layout/vList3#5"/>
    <dgm:cxn modelId="{B0F41A6F-E01E-4AB4-88BB-8C6F5FD26140}" type="presParOf" srcId="{711066E0-F0A6-45DD-ADD7-F34D0890C465}" destId="{3E5CB015-D61F-49E9-BDF6-1FFF5845F865}" srcOrd="0" destOrd="0" presId="urn:microsoft.com/office/officeart/2005/8/layout/vList3#5"/>
    <dgm:cxn modelId="{0A489717-60C0-4BED-88AE-FCAA006B3686}" type="presParOf" srcId="{711066E0-F0A6-45DD-ADD7-F34D0890C465}" destId="{D0D2819B-0033-41AD-A59D-D9B6AC9B6EA2}" srcOrd="1" destOrd="0" presId="urn:microsoft.com/office/officeart/2005/8/layout/vList3#5"/>
    <dgm:cxn modelId="{435619EE-282C-4A96-899A-35A3D5CA3CB2}" type="presParOf" srcId="{1F321D5F-F218-4DF9-8AAB-9F83F21ACE0E}" destId="{DF61ABD3-C585-4ECA-A2D6-7705E06D5B34}" srcOrd="3" destOrd="0" presId="urn:microsoft.com/office/officeart/2005/8/layout/vList3#5"/>
    <dgm:cxn modelId="{A3D3AA63-04EE-4586-AED8-7222308D465E}" type="presParOf" srcId="{1F321D5F-F218-4DF9-8AAB-9F83F21ACE0E}" destId="{9C71817D-325D-4F5E-B064-41CF7A1ED5AB}" srcOrd="4" destOrd="0" presId="urn:microsoft.com/office/officeart/2005/8/layout/vList3#5"/>
    <dgm:cxn modelId="{5BC327E5-854F-40C7-B2B2-B2B1CA00E9CB}" type="presParOf" srcId="{9C71817D-325D-4F5E-B064-41CF7A1ED5AB}" destId="{112CB0FD-FC14-4849-A9EC-A79488E93548}" srcOrd="0" destOrd="0" presId="urn:microsoft.com/office/officeart/2005/8/layout/vList3#5"/>
    <dgm:cxn modelId="{0E658F96-6533-4732-98C6-4882AB00E065}" type="presParOf" srcId="{9C71817D-325D-4F5E-B064-41CF7A1ED5AB}" destId="{8D36F179-43C2-43F0-960E-4D2243E6E3E1}" srcOrd="1" destOrd="0" presId="urn:microsoft.com/office/officeart/2005/8/layout/vList3#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C7F264-AC66-4598-9814-3DE6151BC51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MX"/>
        </a:p>
      </dgm:t>
    </dgm:pt>
    <dgm:pt modelId="{F2B095CF-3504-4DEB-9013-EBF58BA21C15}">
      <dgm:prSet custT="1"/>
      <dgm:spPr/>
      <dgm:t>
        <a:bodyPr/>
        <a:lstStyle/>
        <a:p>
          <a:r>
            <a:rPr lang="es-CL" sz="1500" b="1" dirty="0"/>
            <a:t>Las anotaciones deberán referirse sólo al período que se califica. </a:t>
          </a:r>
          <a:endParaRPr lang="es-MX" sz="1500" b="1" dirty="0"/>
        </a:p>
      </dgm:t>
    </dgm:pt>
    <dgm:pt modelId="{A6A4FB76-CB34-4A11-A94D-A3EA3D9EA373}" type="parTrans" cxnId="{82E74224-CB7D-47A4-BC91-438530CEB1C3}">
      <dgm:prSet/>
      <dgm:spPr/>
      <dgm:t>
        <a:bodyPr/>
        <a:lstStyle/>
        <a:p>
          <a:endParaRPr lang="es-MX"/>
        </a:p>
      </dgm:t>
    </dgm:pt>
    <dgm:pt modelId="{CAC7F7B5-2DC7-4734-86F6-99A17CE48DC3}" type="sibTrans" cxnId="{82E74224-CB7D-47A4-BC91-438530CEB1C3}">
      <dgm:prSet/>
      <dgm:spPr/>
      <dgm:t>
        <a:bodyPr/>
        <a:lstStyle/>
        <a:p>
          <a:endParaRPr lang="es-MX"/>
        </a:p>
      </dgm:t>
    </dgm:pt>
    <dgm:pt modelId="{71B31452-EA00-4599-B856-B01D3CAD3D50}">
      <dgm:prSet custT="1"/>
      <dgm:spPr/>
      <dgm:t>
        <a:bodyPr/>
        <a:lstStyle/>
        <a:p>
          <a:r>
            <a:rPr lang="es-CL" sz="1500" b="1" dirty="0"/>
            <a:t>El funcionario podrá solicitar a su Jefe Directo que se efectúen las anotaciones de mérito que a su juicio sean procedentes. </a:t>
          </a:r>
          <a:endParaRPr lang="es-MX" sz="1500" b="1" dirty="0"/>
        </a:p>
      </dgm:t>
    </dgm:pt>
    <dgm:pt modelId="{95FF27B9-5134-46C0-83AB-0367BBBA34C2}" type="parTrans" cxnId="{8C7FEF4D-105F-4FD2-916C-5E01999AC15E}">
      <dgm:prSet/>
      <dgm:spPr/>
      <dgm:t>
        <a:bodyPr/>
        <a:lstStyle/>
        <a:p>
          <a:endParaRPr lang="es-MX"/>
        </a:p>
      </dgm:t>
    </dgm:pt>
    <dgm:pt modelId="{EC94C28F-EC82-475C-BF17-1848ABF4D0E0}" type="sibTrans" cxnId="{8C7FEF4D-105F-4FD2-916C-5E01999AC15E}">
      <dgm:prSet/>
      <dgm:spPr/>
      <dgm:t>
        <a:bodyPr/>
        <a:lstStyle/>
        <a:p>
          <a:endParaRPr lang="es-MX"/>
        </a:p>
      </dgm:t>
    </dgm:pt>
    <dgm:pt modelId="{BFBFEF14-4127-4DE0-9334-EAB91D590291}">
      <dgm:prSet custT="1"/>
      <dgm:spPr/>
      <dgm:t>
        <a:bodyPr/>
        <a:lstStyle/>
        <a:p>
          <a:r>
            <a:rPr lang="es-CL" sz="1500" b="1" dirty="0"/>
            <a:t>El funcionario podrá solicitar, asimismo, que se deje sin efecto una anotación de demérito o que se deje constancia de las circunstancias atenuantes.</a:t>
          </a:r>
          <a:endParaRPr lang="es-MX" sz="1500" b="1" dirty="0"/>
        </a:p>
      </dgm:t>
    </dgm:pt>
    <dgm:pt modelId="{D0D8B801-18F6-475F-B656-D0C478CF1695}" type="parTrans" cxnId="{FD552E8F-62C4-4DBA-B0E8-6609DE3C87DC}">
      <dgm:prSet/>
      <dgm:spPr/>
      <dgm:t>
        <a:bodyPr/>
        <a:lstStyle/>
        <a:p>
          <a:endParaRPr lang="es-MX"/>
        </a:p>
      </dgm:t>
    </dgm:pt>
    <dgm:pt modelId="{6CBED674-B6D3-4E0E-83BA-53977430BAD1}" type="sibTrans" cxnId="{FD552E8F-62C4-4DBA-B0E8-6609DE3C87DC}">
      <dgm:prSet/>
      <dgm:spPr/>
      <dgm:t>
        <a:bodyPr/>
        <a:lstStyle/>
        <a:p>
          <a:endParaRPr lang="es-MX"/>
        </a:p>
      </dgm:t>
    </dgm:pt>
    <dgm:pt modelId="{BAE61F12-F9E2-481E-BACA-09E57F7DB13A}">
      <dgm:prSet/>
      <dgm:spPr/>
      <dgm:t>
        <a:bodyPr/>
        <a:lstStyle/>
        <a:p>
          <a:r>
            <a:rPr lang="es-CL" b="1" dirty="0"/>
            <a:t>Si el Jefe Directo rechazare las solicitudes del funcionario, deberá dejarse constancia de los fundamentos de su rechazo, agregando a la hoja de vida tales solicitudes.</a:t>
          </a:r>
          <a:endParaRPr lang="es-MX" b="1" dirty="0"/>
        </a:p>
      </dgm:t>
    </dgm:pt>
    <dgm:pt modelId="{9035C38E-A55F-4E69-B427-D40725967E3E}" type="parTrans" cxnId="{1A8A20ED-CFF8-4FE2-85F4-33952F93F873}">
      <dgm:prSet/>
      <dgm:spPr/>
      <dgm:t>
        <a:bodyPr/>
        <a:lstStyle/>
        <a:p>
          <a:endParaRPr lang="es-MX"/>
        </a:p>
      </dgm:t>
    </dgm:pt>
    <dgm:pt modelId="{774013D1-1C97-4FDF-A328-FA5984EF85AC}" type="sibTrans" cxnId="{1A8A20ED-CFF8-4FE2-85F4-33952F93F873}">
      <dgm:prSet/>
      <dgm:spPr/>
      <dgm:t>
        <a:bodyPr/>
        <a:lstStyle/>
        <a:p>
          <a:endParaRPr lang="es-MX"/>
        </a:p>
      </dgm:t>
    </dgm:pt>
    <dgm:pt modelId="{61363B15-3877-41AF-AD98-7158DC67C7C9}">
      <dgm:prSet/>
      <dgm:spPr/>
      <dgm:t>
        <a:bodyPr/>
        <a:lstStyle/>
        <a:p>
          <a:endParaRPr lang="es-CL"/>
        </a:p>
      </dgm:t>
    </dgm:pt>
    <dgm:pt modelId="{25DA31C1-128B-4958-ADF0-69980D4A9A72}" type="parTrans" cxnId="{2BBE6CC7-FD5E-45CC-91B6-A532CFD361C3}">
      <dgm:prSet/>
      <dgm:spPr/>
      <dgm:t>
        <a:bodyPr/>
        <a:lstStyle/>
        <a:p>
          <a:endParaRPr lang="es-MX"/>
        </a:p>
      </dgm:t>
    </dgm:pt>
    <dgm:pt modelId="{B829A462-F909-4CA1-BD7E-E4026CD822D0}" type="sibTrans" cxnId="{2BBE6CC7-FD5E-45CC-91B6-A532CFD361C3}">
      <dgm:prSet/>
      <dgm:spPr/>
      <dgm:t>
        <a:bodyPr/>
        <a:lstStyle/>
        <a:p>
          <a:endParaRPr lang="es-MX"/>
        </a:p>
      </dgm:t>
    </dgm:pt>
    <dgm:pt modelId="{3A1CE24D-E2AE-4C80-8303-20132F2450DD}" type="pres">
      <dgm:prSet presAssocID="{7DC7F264-AC66-4598-9814-3DE6151BC51A}" presName="matrix" presStyleCnt="0">
        <dgm:presLayoutVars>
          <dgm:chMax val="1"/>
          <dgm:dir/>
          <dgm:resizeHandles val="exact"/>
        </dgm:presLayoutVars>
      </dgm:prSet>
      <dgm:spPr/>
      <dgm:t>
        <a:bodyPr/>
        <a:lstStyle/>
        <a:p>
          <a:endParaRPr lang="es-CL"/>
        </a:p>
      </dgm:t>
    </dgm:pt>
    <dgm:pt modelId="{7457B218-3BBC-430F-B6D9-7A6241D23E26}" type="pres">
      <dgm:prSet presAssocID="{7DC7F264-AC66-4598-9814-3DE6151BC51A}" presName="diamond" presStyleLbl="bgShp" presStyleIdx="0" presStyleCnt="1"/>
      <dgm:spPr/>
    </dgm:pt>
    <dgm:pt modelId="{7C43DBDB-B810-4AA5-A5D8-45CF29E0244F}" type="pres">
      <dgm:prSet presAssocID="{7DC7F264-AC66-4598-9814-3DE6151BC51A}" presName="quad1" presStyleLbl="node1" presStyleIdx="0" presStyleCnt="4" custScaleX="142949" custScaleY="107692" custLinFactNeighborX="-64102" custLinFactNeighborY="681">
        <dgm:presLayoutVars>
          <dgm:chMax val="0"/>
          <dgm:chPref val="0"/>
          <dgm:bulletEnabled val="1"/>
        </dgm:presLayoutVars>
      </dgm:prSet>
      <dgm:spPr/>
      <dgm:t>
        <a:bodyPr/>
        <a:lstStyle/>
        <a:p>
          <a:endParaRPr lang="es-CL"/>
        </a:p>
      </dgm:t>
    </dgm:pt>
    <dgm:pt modelId="{285A7C62-2E1A-4F5E-A95A-40033099AC9B}" type="pres">
      <dgm:prSet presAssocID="{7DC7F264-AC66-4598-9814-3DE6151BC51A}" presName="quad2" presStyleLbl="node1" presStyleIdx="1" presStyleCnt="4" custScaleX="150110" custScaleY="93370" custLinFactNeighborX="53782" custLinFactNeighborY="-3306">
        <dgm:presLayoutVars>
          <dgm:chMax val="0"/>
          <dgm:chPref val="0"/>
          <dgm:bulletEnabled val="1"/>
        </dgm:presLayoutVars>
      </dgm:prSet>
      <dgm:spPr/>
      <dgm:t>
        <a:bodyPr/>
        <a:lstStyle/>
        <a:p>
          <a:endParaRPr lang="es-CL"/>
        </a:p>
      </dgm:t>
    </dgm:pt>
    <dgm:pt modelId="{4BC36CF3-81A9-4234-A350-09E40842B372}" type="pres">
      <dgm:prSet presAssocID="{7DC7F264-AC66-4598-9814-3DE6151BC51A}" presName="quad3" presStyleLbl="node1" presStyleIdx="2" presStyleCnt="4" custScaleX="184871" custLinFactNeighborX="-46635" custLinFactNeighborY="-3846">
        <dgm:presLayoutVars>
          <dgm:chMax val="0"/>
          <dgm:chPref val="0"/>
          <dgm:bulletEnabled val="1"/>
        </dgm:presLayoutVars>
      </dgm:prSet>
      <dgm:spPr/>
      <dgm:t>
        <a:bodyPr/>
        <a:lstStyle/>
        <a:p>
          <a:endParaRPr lang="es-CL"/>
        </a:p>
      </dgm:t>
    </dgm:pt>
    <dgm:pt modelId="{095FBEEA-66C2-4CFC-9B09-64DDEF9479FF}" type="pres">
      <dgm:prSet presAssocID="{7DC7F264-AC66-4598-9814-3DE6151BC51A}" presName="quad4" presStyleLbl="node1" presStyleIdx="3" presStyleCnt="4" custScaleX="182189" custLinFactNeighborX="39895" custLinFactNeighborY="-3846">
        <dgm:presLayoutVars>
          <dgm:chMax val="0"/>
          <dgm:chPref val="0"/>
          <dgm:bulletEnabled val="1"/>
        </dgm:presLayoutVars>
      </dgm:prSet>
      <dgm:spPr/>
      <dgm:t>
        <a:bodyPr/>
        <a:lstStyle/>
        <a:p>
          <a:endParaRPr lang="es-CL"/>
        </a:p>
      </dgm:t>
    </dgm:pt>
  </dgm:ptLst>
  <dgm:cxnLst>
    <dgm:cxn modelId="{1A8A20ED-CFF8-4FE2-85F4-33952F93F873}" srcId="{7DC7F264-AC66-4598-9814-3DE6151BC51A}" destId="{BAE61F12-F9E2-481E-BACA-09E57F7DB13A}" srcOrd="3" destOrd="0" parTransId="{9035C38E-A55F-4E69-B427-D40725967E3E}" sibTransId="{774013D1-1C97-4FDF-A328-FA5984EF85AC}"/>
    <dgm:cxn modelId="{1D8C9906-F00C-4790-885D-4F379FCC59FB}" type="presOf" srcId="{71B31452-EA00-4599-B856-B01D3CAD3D50}" destId="{285A7C62-2E1A-4F5E-A95A-40033099AC9B}" srcOrd="0" destOrd="0" presId="urn:microsoft.com/office/officeart/2005/8/layout/matrix3"/>
    <dgm:cxn modelId="{82E74224-CB7D-47A4-BC91-438530CEB1C3}" srcId="{7DC7F264-AC66-4598-9814-3DE6151BC51A}" destId="{F2B095CF-3504-4DEB-9013-EBF58BA21C15}" srcOrd="0" destOrd="0" parTransId="{A6A4FB76-CB34-4A11-A94D-A3EA3D9EA373}" sibTransId="{CAC7F7B5-2DC7-4734-86F6-99A17CE48DC3}"/>
    <dgm:cxn modelId="{02249606-4D2F-4B0C-B240-DC80E5087CAD}" type="presOf" srcId="{F2B095CF-3504-4DEB-9013-EBF58BA21C15}" destId="{7C43DBDB-B810-4AA5-A5D8-45CF29E0244F}" srcOrd="0" destOrd="0" presId="urn:microsoft.com/office/officeart/2005/8/layout/matrix3"/>
    <dgm:cxn modelId="{FD552E8F-62C4-4DBA-B0E8-6609DE3C87DC}" srcId="{7DC7F264-AC66-4598-9814-3DE6151BC51A}" destId="{BFBFEF14-4127-4DE0-9334-EAB91D590291}" srcOrd="2" destOrd="0" parTransId="{D0D8B801-18F6-475F-B656-D0C478CF1695}" sibTransId="{6CBED674-B6D3-4E0E-83BA-53977430BAD1}"/>
    <dgm:cxn modelId="{AFA03F4A-874C-4FF7-BC93-E5C074FBB80A}" type="presOf" srcId="{7DC7F264-AC66-4598-9814-3DE6151BC51A}" destId="{3A1CE24D-E2AE-4C80-8303-20132F2450DD}" srcOrd="0" destOrd="0" presId="urn:microsoft.com/office/officeart/2005/8/layout/matrix3"/>
    <dgm:cxn modelId="{40562A79-BF7E-4405-A924-0F181E7CF83A}" type="presOf" srcId="{BFBFEF14-4127-4DE0-9334-EAB91D590291}" destId="{4BC36CF3-81A9-4234-A350-09E40842B372}" srcOrd="0" destOrd="0" presId="urn:microsoft.com/office/officeart/2005/8/layout/matrix3"/>
    <dgm:cxn modelId="{8C7FEF4D-105F-4FD2-916C-5E01999AC15E}" srcId="{7DC7F264-AC66-4598-9814-3DE6151BC51A}" destId="{71B31452-EA00-4599-B856-B01D3CAD3D50}" srcOrd="1" destOrd="0" parTransId="{95FF27B9-5134-46C0-83AB-0367BBBA34C2}" sibTransId="{EC94C28F-EC82-475C-BF17-1848ABF4D0E0}"/>
    <dgm:cxn modelId="{2BBE6CC7-FD5E-45CC-91B6-A532CFD361C3}" srcId="{7DC7F264-AC66-4598-9814-3DE6151BC51A}" destId="{61363B15-3877-41AF-AD98-7158DC67C7C9}" srcOrd="4" destOrd="0" parTransId="{25DA31C1-128B-4958-ADF0-69980D4A9A72}" sibTransId="{B829A462-F909-4CA1-BD7E-E4026CD822D0}"/>
    <dgm:cxn modelId="{D1C99848-7252-4F50-B4EE-0824179DA539}" type="presOf" srcId="{BAE61F12-F9E2-481E-BACA-09E57F7DB13A}" destId="{095FBEEA-66C2-4CFC-9B09-64DDEF9479FF}" srcOrd="0" destOrd="0" presId="urn:microsoft.com/office/officeart/2005/8/layout/matrix3"/>
    <dgm:cxn modelId="{D022D736-69A2-4C72-8F3D-EFC71D4D38DF}" type="presParOf" srcId="{3A1CE24D-E2AE-4C80-8303-20132F2450DD}" destId="{7457B218-3BBC-430F-B6D9-7A6241D23E26}" srcOrd="0" destOrd="0" presId="urn:microsoft.com/office/officeart/2005/8/layout/matrix3"/>
    <dgm:cxn modelId="{15CBB8F6-CBA3-4A1F-9712-B02B74ABD201}" type="presParOf" srcId="{3A1CE24D-E2AE-4C80-8303-20132F2450DD}" destId="{7C43DBDB-B810-4AA5-A5D8-45CF29E0244F}" srcOrd="1" destOrd="0" presId="urn:microsoft.com/office/officeart/2005/8/layout/matrix3"/>
    <dgm:cxn modelId="{A898D202-2CDC-40D3-BB72-14814ECD2625}" type="presParOf" srcId="{3A1CE24D-E2AE-4C80-8303-20132F2450DD}" destId="{285A7C62-2E1A-4F5E-A95A-40033099AC9B}" srcOrd="2" destOrd="0" presId="urn:microsoft.com/office/officeart/2005/8/layout/matrix3"/>
    <dgm:cxn modelId="{AA4774FE-DE1F-4683-B8C5-14D7AF7ED8BE}" type="presParOf" srcId="{3A1CE24D-E2AE-4C80-8303-20132F2450DD}" destId="{4BC36CF3-81A9-4234-A350-09E40842B372}" srcOrd="3" destOrd="0" presId="urn:microsoft.com/office/officeart/2005/8/layout/matrix3"/>
    <dgm:cxn modelId="{52B0E3C9-BF52-47B0-A249-67191E3EAA2A}" type="presParOf" srcId="{3A1CE24D-E2AE-4C80-8303-20132F2450DD}" destId="{095FBEEA-66C2-4CFC-9B09-64DDEF9479FF}"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DCE953-70AB-4784-8CEB-9AE8437FEF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84A7B46E-22A9-40E7-B132-5B1AFAF38546}">
      <dgm:prSet custT="1"/>
      <dgm:spPr/>
      <dgm:t>
        <a:bodyPr/>
        <a:lstStyle/>
        <a:p>
          <a:r>
            <a:rPr lang="es-CL" sz="1800" b="1" dirty="0"/>
            <a:t>Son anotaciones de mérito </a:t>
          </a:r>
          <a:r>
            <a:rPr lang="es-CL" sz="1800" dirty="0"/>
            <a:t>aquéllas destinadas a dejar constancia de cualquier acción del empleado que implique una conducta o desempeño funcionario destacado. </a:t>
          </a:r>
          <a:endParaRPr lang="es-MX" sz="1800" dirty="0"/>
        </a:p>
      </dgm:t>
    </dgm:pt>
    <dgm:pt modelId="{A757A061-98A5-4FBB-9AA6-A9DD5DF4EA71}" type="parTrans" cxnId="{83B7F7D4-77EB-43BA-B84A-C927F84D4A30}">
      <dgm:prSet/>
      <dgm:spPr/>
      <dgm:t>
        <a:bodyPr/>
        <a:lstStyle/>
        <a:p>
          <a:endParaRPr lang="es-MX" sz="1600"/>
        </a:p>
      </dgm:t>
    </dgm:pt>
    <dgm:pt modelId="{0BB70E59-07BC-4023-A1B7-C9997DEAB86D}" type="sibTrans" cxnId="{83B7F7D4-77EB-43BA-B84A-C927F84D4A30}">
      <dgm:prSet/>
      <dgm:spPr/>
      <dgm:t>
        <a:bodyPr/>
        <a:lstStyle/>
        <a:p>
          <a:endParaRPr lang="es-MX" sz="1600"/>
        </a:p>
      </dgm:t>
    </dgm:pt>
    <dgm:pt modelId="{88253430-314C-45EE-94BD-37BD3D1CC9CC}">
      <dgm:prSet custT="1"/>
      <dgm:spPr/>
      <dgm:t>
        <a:bodyPr/>
        <a:lstStyle/>
        <a:p>
          <a:r>
            <a:rPr lang="es-CL" sz="1600" b="1" dirty="0"/>
            <a:t>Entre las anotaciones de mérito figurarán aspectos tales </a:t>
          </a:r>
          <a:r>
            <a:rPr lang="es-CL" sz="1600" b="1" dirty="0" smtClean="0"/>
            <a:t>como, </a:t>
          </a:r>
          <a:r>
            <a:rPr lang="es-CL" sz="1600" b="1" dirty="0"/>
            <a:t>el desempeño de labor por períodos más prolongados que el de la jornada normal, la realización de cometidos que excedan de su trabajo habitual y la ejecución de tareas propias de otros funcionarios cuando esto sea indispensable.</a:t>
          </a:r>
          <a:endParaRPr lang="es-MX" sz="1600" b="1" dirty="0"/>
        </a:p>
      </dgm:t>
    </dgm:pt>
    <dgm:pt modelId="{DDB308C2-29FC-427E-AA28-A9CFB933360A}" type="parTrans" cxnId="{ACF05041-FC6C-4A86-B9A0-FC4F60906B91}">
      <dgm:prSet/>
      <dgm:spPr/>
      <dgm:t>
        <a:bodyPr/>
        <a:lstStyle/>
        <a:p>
          <a:endParaRPr lang="es-MX" sz="1600"/>
        </a:p>
      </dgm:t>
    </dgm:pt>
    <dgm:pt modelId="{F9D6B01C-4206-4211-AC10-DE523DEDAC9E}" type="sibTrans" cxnId="{ACF05041-FC6C-4A86-B9A0-FC4F60906B91}">
      <dgm:prSet/>
      <dgm:spPr/>
      <dgm:t>
        <a:bodyPr/>
        <a:lstStyle/>
        <a:p>
          <a:endParaRPr lang="es-MX" sz="1600"/>
        </a:p>
      </dgm:t>
    </dgm:pt>
    <dgm:pt modelId="{FE9746FF-823B-4F71-BDA4-74AC065A5916}">
      <dgm:prSet custT="1"/>
      <dgm:spPr/>
      <dgm:t>
        <a:bodyPr/>
        <a:lstStyle/>
        <a:p>
          <a:r>
            <a:rPr lang="es-CL" sz="1600" b="1" dirty="0"/>
            <a:t>Las anotaciones de mérito realizadas a un funcionario durante el respectivo período de calificaciones, constituirán un antecedente favorable para la selección a cursos de capacitación.</a:t>
          </a:r>
          <a:endParaRPr lang="es-MX" sz="1600" b="1" dirty="0"/>
        </a:p>
      </dgm:t>
    </dgm:pt>
    <dgm:pt modelId="{2F4CFB25-5522-4F9C-9863-486C823620C8}" type="parTrans" cxnId="{AC4B3D27-A940-4EF1-8747-50B210DF9EB7}">
      <dgm:prSet/>
      <dgm:spPr/>
      <dgm:t>
        <a:bodyPr/>
        <a:lstStyle/>
        <a:p>
          <a:endParaRPr lang="es-MX" sz="1600"/>
        </a:p>
      </dgm:t>
    </dgm:pt>
    <dgm:pt modelId="{02302CAB-3F56-4998-9A2A-7D1FB98E71F9}" type="sibTrans" cxnId="{AC4B3D27-A940-4EF1-8747-50B210DF9EB7}">
      <dgm:prSet/>
      <dgm:spPr/>
      <dgm:t>
        <a:bodyPr/>
        <a:lstStyle/>
        <a:p>
          <a:endParaRPr lang="es-MX" sz="1600"/>
        </a:p>
      </dgm:t>
    </dgm:pt>
    <dgm:pt modelId="{2B9FA83E-5368-4772-9200-364FABF7845B}" type="pres">
      <dgm:prSet presAssocID="{D3DCE953-70AB-4784-8CEB-9AE8437FEFC5}" presName="linear" presStyleCnt="0">
        <dgm:presLayoutVars>
          <dgm:animLvl val="lvl"/>
          <dgm:resizeHandles val="exact"/>
        </dgm:presLayoutVars>
      </dgm:prSet>
      <dgm:spPr/>
      <dgm:t>
        <a:bodyPr/>
        <a:lstStyle/>
        <a:p>
          <a:endParaRPr lang="es-CL"/>
        </a:p>
      </dgm:t>
    </dgm:pt>
    <dgm:pt modelId="{8B40A5BC-8BB1-4407-8790-FACE27614095}" type="pres">
      <dgm:prSet presAssocID="{84A7B46E-22A9-40E7-B132-5B1AFAF38546}" presName="parentText" presStyleLbl="node1" presStyleIdx="0" presStyleCnt="3" custScaleY="107095">
        <dgm:presLayoutVars>
          <dgm:chMax val="0"/>
          <dgm:bulletEnabled val="1"/>
        </dgm:presLayoutVars>
      </dgm:prSet>
      <dgm:spPr/>
      <dgm:t>
        <a:bodyPr/>
        <a:lstStyle/>
        <a:p>
          <a:endParaRPr lang="es-CL"/>
        </a:p>
      </dgm:t>
    </dgm:pt>
    <dgm:pt modelId="{69C0AC71-EDC0-4C8F-996D-BEF7445ECD3B}" type="pres">
      <dgm:prSet presAssocID="{0BB70E59-07BC-4023-A1B7-C9997DEAB86D}" presName="spacer" presStyleCnt="0"/>
      <dgm:spPr/>
    </dgm:pt>
    <dgm:pt modelId="{5E7ADF12-AC3C-4FC5-A999-0699AC31E85C}" type="pres">
      <dgm:prSet presAssocID="{88253430-314C-45EE-94BD-37BD3D1CC9CC}" presName="parentText" presStyleLbl="node1" presStyleIdx="1" presStyleCnt="3" custScaleY="121482">
        <dgm:presLayoutVars>
          <dgm:chMax val="0"/>
          <dgm:bulletEnabled val="1"/>
        </dgm:presLayoutVars>
      </dgm:prSet>
      <dgm:spPr/>
      <dgm:t>
        <a:bodyPr/>
        <a:lstStyle/>
        <a:p>
          <a:endParaRPr lang="es-CL"/>
        </a:p>
      </dgm:t>
    </dgm:pt>
    <dgm:pt modelId="{C8A61290-7371-4B79-AF49-D673A77BAF7C}" type="pres">
      <dgm:prSet presAssocID="{F9D6B01C-4206-4211-AC10-DE523DEDAC9E}" presName="spacer" presStyleCnt="0"/>
      <dgm:spPr/>
    </dgm:pt>
    <dgm:pt modelId="{547E363F-4EC8-4E08-9BDA-1716A62B3835}" type="pres">
      <dgm:prSet presAssocID="{FE9746FF-823B-4F71-BDA4-74AC065A5916}" presName="parentText" presStyleLbl="node1" presStyleIdx="2" presStyleCnt="3" custScaleY="67790">
        <dgm:presLayoutVars>
          <dgm:chMax val="0"/>
          <dgm:bulletEnabled val="1"/>
        </dgm:presLayoutVars>
      </dgm:prSet>
      <dgm:spPr/>
      <dgm:t>
        <a:bodyPr/>
        <a:lstStyle/>
        <a:p>
          <a:endParaRPr lang="es-CL"/>
        </a:p>
      </dgm:t>
    </dgm:pt>
  </dgm:ptLst>
  <dgm:cxnLst>
    <dgm:cxn modelId="{ACF05041-FC6C-4A86-B9A0-FC4F60906B91}" srcId="{D3DCE953-70AB-4784-8CEB-9AE8437FEFC5}" destId="{88253430-314C-45EE-94BD-37BD3D1CC9CC}" srcOrd="1" destOrd="0" parTransId="{DDB308C2-29FC-427E-AA28-A9CFB933360A}" sibTransId="{F9D6B01C-4206-4211-AC10-DE523DEDAC9E}"/>
    <dgm:cxn modelId="{EA229554-828A-4D85-B72E-C18A4B36953B}" type="presOf" srcId="{88253430-314C-45EE-94BD-37BD3D1CC9CC}" destId="{5E7ADF12-AC3C-4FC5-A999-0699AC31E85C}" srcOrd="0" destOrd="0" presId="urn:microsoft.com/office/officeart/2005/8/layout/vList2"/>
    <dgm:cxn modelId="{13EE9188-DCCB-4F4A-AC13-1B014858DECC}" type="presOf" srcId="{84A7B46E-22A9-40E7-B132-5B1AFAF38546}" destId="{8B40A5BC-8BB1-4407-8790-FACE27614095}" srcOrd="0" destOrd="0" presId="urn:microsoft.com/office/officeart/2005/8/layout/vList2"/>
    <dgm:cxn modelId="{C4C56B4A-6655-49E1-BFD7-75B9D68FE611}" type="presOf" srcId="{D3DCE953-70AB-4784-8CEB-9AE8437FEFC5}" destId="{2B9FA83E-5368-4772-9200-364FABF7845B}" srcOrd="0" destOrd="0" presId="urn:microsoft.com/office/officeart/2005/8/layout/vList2"/>
    <dgm:cxn modelId="{920F454B-177B-453E-8C15-7D5417153026}" type="presOf" srcId="{FE9746FF-823B-4F71-BDA4-74AC065A5916}" destId="{547E363F-4EC8-4E08-9BDA-1716A62B3835}" srcOrd="0" destOrd="0" presId="urn:microsoft.com/office/officeart/2005/8/layout/vList2"/>
    <dgm:cxn modelId="{83B7F7D4-77EB-43BA-B84A-C927F84D4A30}" srcId="{D3DCE953-70AB-4784-8CEB-9AE8437FEFC5}" destId="{84A7B46E-22A9-40E7-B132-5B1AFAF38546}" srcOrd="0" destOrd="0" parTransId="{A757A061-98A5-4FBB-9AA6-A9DD5DF4EA71}" sibTransId="{0BB70E59-07BC-4023-A1B7-C9997DEAB86D}"/>
    <dgm:cxn modelId="{AC4B3D27-A940-4EF1-8747-50B210DF9EB7}" srcId="{D3DCE953-70AB-4784-8CEB-9AE8437FEFC5}" destId="{FE9746FF-823B-4F71-BDA4-74AC065A5916}" srcOrd="2" destOrd="0" parTransId="{2F4CFB25-5522-4F9C-9863-486C823620C8}" sibTransId="{02302CAB-3F56-4998-9A2A-7D1FB98E71F9}"/>
    <dgm:cxn modelId="{8445FBDD-83C5-4EB8-9FDC-1BB217708367}" type="presParOf" srcId="{2B9FA83E-5368-4772-9200-364FABF7845B}" destId="{8B40A5BC-8BB1-4407-8790-FACE27614095}" srcOrd="0" destOrd="0" presId="urn:microsoft.com/office/officeart/2005/8/layout/vList2"/>
    <dgm:cxn modelId="{F2144623-5F55-4481-9249-934FAA03FDDA}" type="presParOf" srcId="{2B9FA83E-5368-4772-9200-364FABF7845B}" destId="{69C0AC71-EDC0-4C8F-996D-BEF7445ECD3B}" srcOrd="1" destOrd="0" presId="urn:microsoft.com/office/officeart/2005/8/layout/vList2"/>
    <dgm:cxn modelId="{7BB84CF2-C141-49BD-AD31-73C63BF140D8}" type="presParOf" srcId="{2B9FA83E-5368-4772-9200-364FABF7845B}" destId="{5E7ADF12-AC3C-4FC5-A999-0699AC31E85C}" srcOrd="2" destOrd="0" presId="urn:microsoft.com/office/officeart/2005/8/layout/vList2"/>
    <dgm:cxn modelId="{2E07C321-A382-40ED-A976-5C143570BFAC}" type="presParOf" srcId="{2B9FA83E-5368-4772-9200-364FABF7845B}" destId="{C8A61290-7371-4B79-AF49-D673A77BAF7C}" srcOrd="3" destOrd="0" presId="urn:microsoft.com/office/officeart/2005/8/layout/vList2"/>
    <dgm:cxn modelId="{3226788F-1C27-4517-9FE4-0EA66087789E}" type="presParOf" srcId="{2B9FA83E-5368-4772-9200-364FABF7845B}" destId="{547E363F-4EC8-4E08-9BDA-1716A62B383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204D6D-9344-4231-8EC1-52888D14325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4BC20307-B8D1-4A2B-869F-5D74CBE1BE11}">
      <dgm:prSet/>
      <dgm:spPr/>
      <dgm:t>
        <a:bodyPr/>
        <a:lstStyle/>
        <a:p>
          <a:r>
            <a:rPr lang="es-CL" dirty="0"/>
            <a:t>Entre las anotaciones de demérito se considerarán el incumplimiento manifiesto de obligaciones funcionarias, tales como, infracciones a las instrucciones y órdenes de servicio, el no acatamiento de prohibiciones contempladas en el Estatuto Administrativo y los atrasos en la entrega de trabajos.</a:t>
          </a:r>
          <a:endParaRPr lang="es-MX" dirty="0"/>
        </a:p>
      </dgm:t>
    </dgm:pt>
    <dgm:pt modelId="{2A38DBAB-0D49-46E8-9F0E-4CA5A2CC255A}" type="parTrans" cxnId="{99CCE929-8318-4F83-81BA-3133F94429A6}">
      <dgm:prSet/>
      <dgm:spPr/>
      <dgm:t>
        <a:bodyPr/>
        <a:lstStyle/>
        <a:p>
          <a:endParaRPr lang="es-MX"/>
        </a:p>
      </dgm:t>
    </dgm:pt>
    <dgm:pt modelId="{8672BCA2-950E-4317-BE2B-CCE19ABC7C7A}" type="sibTrans" cxnId="{99CCE929-8318-4F83-81BA-3133F94429A6}">
      <dgm:prSet/>
      <dgm:spPr/>
      <dgm:t>
        <a:bodyPr/>
        <a:lstStyle/>
        <a:p>
          <a:endParaRPr lang="es-MX"/>
        </a:p>
      </dgm:t>
    </dgm:pt>
    <dgm:pt modelId="{4B19942C-3B16-44F7-AA8E-98A723AE859B}">
      <dgm:prSet/>
      <dgm:spPr/>
      <dgm:t>
        <a:bodyPr/>
        <a:lstStyle/>
        <a:p>
          <a:r>
            <a:rPr lang="es-CL" b="1" dirty="0"/>
            <a:t>Son anotaciones de demérito </a:t>
          </a:r>
          <a:r>
            <a:rPr lang="es-CL" dirty="0"/>
            <a:t>aquéllas destinadas a dejar constancia de cualquier acción u omisión del empleado que implique una conducta o desempeño funcionario reprochable.</a:t>
          </a:r>
          <a:endParaRPr lang="es-MX" dirty="0"/>
        </a:p>
      </dgm:t>
    </dgm:pt>
    <dgm:pt modelId="{85236C14-0FCA-4E53-9B40-9944FBC796A2}" type="sibTrans" cxnId="{DEB14B2B-F1A2-4434-BA99-FE115E5C4764}">
      <dgm:prSet/>
      <dgm:spPr/>
      <dgm:t>
        <a:bodyPr/>
        <a:lstStyle/>
        <a:p>
          <a:endParaRPr lang="es-MX"/>
        </a:p>
      </dgm:t>
    </dgm:pt>
    <dgm:pt modelId="{23D534BF-15C2-4A0D-82F8-B8E6F82D00E4}" type="parTrans" cxnId="{DEB14B2B-F1A2-4434-BA99-FE115E5C4764}">
      <dgm:prSet/>
      <dgm:spPr/>
      <dgm:t>
        <a:bodyPr/>
        <a:lstStyle/>
        <a:p>
          <a:endParaRPr lang="es-MX"/>
        </a:p>
      </dgm:t>
    </dgm:pt>
    <dgm:pt modelId="{321D7242-D6AE-4E42-94E5-83665B1B2AF3}" type="pres">
      <dgm:prSet presAssocID="{4E204D6D-9344-4231-8EC1-52888D14325D}" presName="Name0" presStyleCnt="0">
        <dgm:presLayoutVars>
          <dgm:chMax val="7"/>
          <dgm:dir/>
          <dgm:animLvl val="lvl"/>
          <dgm:resizeHandles val="exact"/>
        </dgm:presLayoutVars>
      </dgm:prSet>
      <dgm:spPr/>
      <dgm:t>
        <a:bodyPr/>
        <a:lstStyle/>
        <a:p>
          <a:endParaRPr lang="es-CL"/>
        </a:p>
      </dgm:t>
    </dgm:pt>
    <dgm:pt modelId="{BB86A3B2-D801-4880-8958-0ACA95BFA688}" type="pres">
      <dgm:prSet presAssocID="{4B19942C-3B16-44F7-AA8E-98A723AE859B}" presName="circle1" presStyleLbl="node1" presStyleIdx="0" presStyleCnt="2" custLinFactNeighborY="-250"/>
      <dgm:spPr/>
    </dgm:pt>
    <dgm:pt modelId="{5CB6EA6F-7D40-445E-80F4-CB8080209040}" type="pres">
      <dgm:prSet presAssocID="{4B19942C-3B16-44F7-AA8E-98A723AE859B}" presName="space" presStyleCnt="0"/>
      <dgm:spPr/>
    </dgm:pt>
    <dgm:pt modelId="{4F162807-A670-49B9-A15E-893B6B51CA48}" type="pres">
      <dgm:prSet presAssocID="{4B19942C-3B16-44F7-AA8E-98A723AE859B}" presName="rect1" presStyleLbl="alignAcc1" presStyleIdx="0" presStyleCnt="2" custScaleX="114022"/>
      <dgm:spPr/>
      <dgm:t>
        <a:bodyPr/>
        <a:lstStyle/>
        <a:p>
          <a:endParaRPr lang="es-CL"/>
        </a:p>
      </dgm:t>
    </dgm:pt>
    <dgm:pt modelId="{AE9A96AE-FF74-403B-8A3F-1F6FCE3398DB}" type="pres">
      <dgm:prSet presAssocID="{4BC20307-B8D1-4A2B-869F-5D74CBE1BE11}" presName="vertSpace2" presStyleLbl="node1" presStyleIdx="0" presStyleCnt="2"/>
      <dgm:spPr/>
    </dgm:pt>
    <dgm:pt modelId="{197C568D-1F3E-4EE2-AAF2-CF00854A32EA}" type="pres">
      <dgm:prSet presAssocID="{4BC20307-B8D1-4A2B-869F-5D74CBE1BE11}" presName="circle2" presStyleLbl="node1" presStyleIdx="1" presStyleCnt="2"/>
      <dgm:spPr/>
    </dgm:pt>
    <dgm:pt modelId="{0C23479E-7F4D-44F8-BA4A-F80DC36438B9}" type="pres">
      <dgm:prSet presAssocID="{4BC20307-B8D1-4A2B-869F-5D74CBE1BE11}" presName="rect2" presStyleLbl="alignAcc1" presStyleIdx="1" presStyleCnt="2"/>
      <dgm:spPr/>
      <dgm:t>
        <a:bodyPr/>
        <a:lstStyle/>
        <a:p>
          <a:endParaRPr lang="es-CL"/>
        </a:p>
      </dgm:t>
    </dgm:pt>
    <dgm:pt modelId="{6E53BE76-756C-4262-A2FD-567FDC387221}" type="pres">
      <dgm:prSet presAssocID="{4B19942C-3B16-44F7-AA8E-98A723AE859B}" presName="rect1ParTxNoCh" presStyleLbl="alignAcc1" presStyleIdx="1" presStyleCnt="2">
        <dgm:presLayoutVars>
          <dgm:chMax val="1"/>
          <dgm:bulletEnabled val="1"/>
        </dgm:presLayoutVars>
      </dgm:prSet>
      <dgm:spPr/>
      <dgm:t>
        <a:bodyPr/>
        <a:lstStyle/>
        <a:p>
          <a:endParaRPr lang="es-CL"/>
        </a:p>
      </dgm:t>
    </dgm:pt>
    <dgm:pt modelId="{0A94474C-C1D7-4853-9D99-DC4581BC5546}" type="pres">
      <dgm:prSet presAssocID="{4BC20307-B8D1-4A2B-869F-5D74CBE1BE11}" presName="rect2ParTxNoCh" presStyleLbl="alignAcc1" presStyleIdx="1" presStyleCnt="2">
        <dgm:presLayoutVars>
          <dgm:chMax val="1"/>
          <dgm:bulletEnabled val="1"/>
        </dgm:presLayoutVars>
      </dgm:prSet>
      <dgm:spPr/>
      <dgm:t>
        <a:bodyPr/>
        <a:lstStyle/>
        <a:p>
          <a:endParaRPr lang="es-CL"/>
        </a:p>
      </dgm:t>
    </dgm:pt>
  </dgm:ptLst>
  <dgm:cxnLst>
    <dgm:cxn modelId="{FFF2E758-7C5F-4D51-9663-3884930A6DC1}" type="presOf" srcId="{4BC20307-B8D1-4A2B-869F-5D74CBE1BE11}" destId="{0C23479E-7F4D-44F8-BA4A-F80DC36438B9}" srcOrd="0" destOrd="0" presId="urn:microsoft.com/office/officeart/2005/8/layout/target3"/>
    <dgm:cxn modelId="{0AD533D9-FF44-47A4-8C0B-FD09E6322E71}" type="presOf" srcId="{4E204D6D-9344-4231-8EC1-52888D14325D}" destId="{321D7242-D6AE-4E42-94E5-83665B1B2AF3}" srcOrd="0" destOrd="0" presId="urn:microsoft.com/office/officeart/2005/8/layout/target3"/>
    <dgm:cxn modelId="{4D241D5D-A0AB-4EFD-AD71-C2628CD52130}" type="presOf" srcId="{4B19942C-3B16-44F7-AA8E-98A723AE859B}" destId="{6E53BE76-756C-4262-A2FD-567FDC387221}" srcOrd="1" destOrd="0" presId="urn:microsoft.com/office/officeart/2005/8/layout/target3"/>
    <dgm:cxn modelId="{C94E88BA-78AB-4D76-BA8E-F80BDB85F3D0}" type="presOf" srcId="{4BC20307-B8D1-4A2B-869F-5D74CBE1BE11}" destId="{0A94474C-C1D7-4853-9D99-DC4581BC5546}" srcOrd="1" destOrd="0" presId="urn:microsoft.com/office/officeart/2005/8/layout/target3"/>
    <dgm:cxn modelId="{2BB82C1E-7F48-47ED-AD7E-7C580EDE4F00}" type="presOf" srcId="{4B19942C-3B16-44F7-AA8E-98A723AE859B}" destId="{4F162807-A670-49B9-A15E-893B6B51CA48}" srcOrd="0" destOrd="0" presId="urn:microsoft.com/office/officeart/2005/8/layout/target3"/>
    <dgm:cxn modelId="{DEB14B2B-F1A2-4434-BA99-FE115E5C4764}" srcId="{4E204D6D-9344-4231-8EC1-52888D14325D}" destId="{4B19942C-3B16-44F7-AA8E-98A723AE859B}" srcOrd="0" destOrd="0" parTransId="{23D534BF-15C2-4A0D-82F8-B8E6F82D00E4}" sibTransId="{85236C14-0FCA-4E53-9B40-9944FBC796A2}"/>
    <dgm:cxn modelId="{99CCE929-8318-4F83-81BA-3133F94429A6}" srcId="{4E204D6D-9344-4231-8EC1-52888D14325D}" destId="{4BC20307-B8D1-4A2B-869F-5D74CBE1BE11}" srcOrd="1" destOrd="0" parTransId="{2A38DBAB-0D49-46E8-9F0E-4CA5A2CC255A}" sibTransId="{8672BCA2-950E-4317-BE2B-CCE19ABC7C7A}"/>
    <dgm:cxn modelId="{881BF926-0199-415B-875E-D03B7290B3A2}" type="presParOf" srcId="{321D7242-D6AE-4E42-94E5-83665B1B2AF3}" destId="{BB86A3B2-D801-4880-8958-0ACA95BFA688}" srcOrd="0" destOrd="0" presId="urn:microsoft.com/office/officeart/2005/8/layout/target3"/>
    <dgm:cxn modelId="{E452B998-DE29-4464-ACFB-F95ED8150D0E}" type="presParOf" srcId="{321D7242-D6AE-4E42-94E5-83665B1B2AF3}" destId="{5CB6EA6F-7D40-445E-80F4-CB8080209040}" srcOrd="1" destOrd="0" presId="urn:microsoft.com/office/officeart/2005/8/layout/target3"/>
    <dgm:cxn modelId="{FC1045FA-444E-4329-941C-355BDEC4663D}" type="presParOf" srcId="{321D7242-D6AE-4E42-94E5-83665B1B2AF3}" destId="{4F162807-A670-49B9-A15E-893B6B51CA48}" srcOrd="2" destOrd="0" presId="urn:microsoft.com/office/officeart/2005/8/layout/target3"/>
    <dgm:cxn modelId="{E4FD8965-E299-49C6-9618-60CDC15BD454}" type="presParOf" srcId="{321D7242-D6AE-4E42-94E5-83665B1B2AF3}" destId="{AE9A96AE-FF74-403B-8A3F-1F6FCE3398DB}" srcOrd="3" destOrd="0" presId="urn:microsoft.com/office/officeart/2005/8/layout/target3"/>
    <dgm:cxn modelId="{281E0652-0529-4A93-BC1D-8D312DF46B22}" type="presParOf" srcId="{321D7242-D6AE-4E42-94E5-83665B1B2AF3}" destId="{197C568D-1F3E-4EE2-AAF2-CF00854A32EA}" srcOrd="4" destOrd="0" presId="urn:microsoft.com/office/officeart/2005/8/layout/target3"/>
    <dgm:cxn modelId="{A61C781F-68C5-4187-8DF6-3785B3F29F9B}" type="presParOf" srcId="{321D7242-D6AE-4E42-94E5-83665B1B2AF3}" destId="{0C23479E-7F4D-44F8-BA4A-F80DC36438B9}" srcOrd="5" destOrd="0" presId="urn:microsoft.com/office/officeart/2005/8/layout/target3"/>
    <dgm:cxn modelId="{D1990F0A-C9B6-466F-ABBA-D5973E4C1FE0}" type="presParOf" srcId="{321D7242-D6AE-4E42-94E5-83665B1B2AF3}" destId="{6E53BE76-756C-4262-A2FD-567FDC387221}" srcOrd="6" destOrd="0" presId="urn:microsoft.com/office/officeart/2005/8/layout/target3"/>
    <dgm:cxn modelId="{13CF43B1-25DD-4F3C-8488-1E9EEC0F5196}" type="presParOf" srcId="{321D7242-D6AE-4E42-94E5-83665B1B2AF3}" destId="{0A94474C-C1D7-4853-9D99-DC4581BC5546}"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E6FC90-963F-4177-A72B-D0CE13931C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L"/>
        </a:p>
      </dgm:t>
    </dgm:pt>
    <dgm:pt modelId="{8E8D6873-421E-477E-8DEB-869FDFDCEADB}">
      <dgm:prSet/>
      <dgm:spPr/>
      <dgm:t>
        <a:bodyPr/>
        <a:lstStyle/>
        <a:p>
          <a:pPr rtl="0"/>
          <a:r>
            <a:rPr lang="es-CL" dirty="0" smtClean="0"/>
            <a:t>El proceso de evaluación del desempeño  debe entenderse como un proceso continuo y permanente de retroalimentación oportuna del desempeño, ya sea para reconocer y felicitar por aptitudes o conductas meritorias o para corregir un desempeño susceptible de mejorar.</a:t>
          </a:r>
          <a:endParaRPr lang="es-CL" dirty="0"/>
        </a:p>
      </dgm:t>
    </dgm:pt>
    <dgm:pt modelId="{3AB638EB-BE60-4E7C-8B67-90F1C94BC7CC}" type="parTrans" cxnId="{A2585E47-5235-4E9D-ADB2-B95AB47C3432}">
      <dgm:prSet/>
      <dgm:spPr/>
      <dgm:t>
        <a:bodyPr/>
        <a:lstStyle/>
        <a:p>
          <a:endParaRPr lang="es-CL"/>
        </a:p>
      </dgm:t>
    </dgm:pt>
    <dgm:pt modelId="{CCF3C5C6-A423-4C5C-9D51-509A0AA30683}" type="sibTrans" cxnId="{A2585E47-5235-4E9D-ADB2-B95AB47C3432}">
      <dgm:prSet/>
      <dgm:spPr/>
      <dgm:t>
        <a:bodyPr/>
        <a:lstStyle/>
        <a:p>
          <a:endParaRPr lang="es-CL"/>
        </a:p>
      </dgm:t>
    </dgm:pt>
    <dgm:pt modelId="{BB563D3F-6052-4207-9C18-0DA3503DBEE6}">
      <dgm:prSet/>
      <dgm:spPr/>
      <dgm:t>
        <a:bodyPr/>
        <a:lstStyle/>
        <a:p>
          <a:pPr rtl="0"/>
          <a:r>
            <a:rPr lang="es-CL" dirty="0" smtClean="0"/>
            <a:t>El Jefe Directo debe retroalimentar acerca de su desempeño laboral, tanto del punto de vista técnico, como del punto de vista relacional al personal a cargo.</a:t>
          </a:r>
          <a:endParaRPr lang="es-CL" dirty="0"/>
        </a:p>
      </dgm:t>
    </dgm:pt>
    <dgm:pt modelId="{55882CD8-1913-4B63-9451-15559ED6345E}" type="parTrans" cxnId="{2313ADB5-CA44-4069-93E2-2E46457A846E}">
      <dgm:prSet/>
      <dgm:spPr/>
      <dgm:t>
        <a:bodyPr/>
        <a:lstStyle/>
        <a:p>
          <a:endParaRPr lang="es-CL"/>
        </a:p>
      </dgm:t>
    </dgm:pt>
    <dgm:pt modelId="{EE590001-6B6C-4BCA-BC2A-D1889D1D5FB2}" type="sibTrans" cxnId="{2313ADB5-CA44-4069-93E2-2E46457A846E}">
      <dgm:prSet/>
      <dgm:spPr/>
      <dgm:t>
        <a:bodyPr/>
        <a:lstStyle/>
        <a:p>
          <a:endParaRPr lang="es-CL"/>
        </a:p>
      </dgm:t>
    </dgm:pt>
    <dgm:pt modelId="{AB759C34-5F68-4ADF-97A6-0333EE2BC56E}">
      <dgm:prSet/>
      <dgm:spPr/>
      <dgm:t>
        <a:bodyPr/>
        <a:lstStyle/>
        <a:p>
          <a:pPr rtl="0"/>
          <a:r>
            <a:rPr lang="es-CL" dirty="0" smtClean="0"/>
            <a:t>Se sugiere que los funcionarios y </a:t>
          </a:r>
          <a:r>
            <a:rPr lang="es-CL" dirty="0" err="1" smtClean="0"/>
            <a:t>precalificadores</a:t>
          </a:r>
          <a:r>
            <a:rPr lang="es-CL" dirty="0" smtClean="0"/>
            <a:t> lleven un registro personal de hechos relevantes del desempeño como autoevaluación la que será compartida periódicamente entre funcionario y jefatura. </a:t>
          </a:r>
          <a:endParaRPr lang="es-CL" dirty="0"/>
        </a:p>
      </dgm:t>
    </dgm:pt>
    <dgm:pt modelId="{BD14041E-AFA6-42A3-AF48-6E3583537DAC}" type="parTrans" cxnId="{C906BC3E-B511-4545-BBC3-508FA4D8D3B0}">
      <dgm:prSet/>
      <dgm:spPr/>
      <dgm:t>
        <a:bodyPr/>
        <a:lstStyle/>
        <a:p>
          <a:endParaRPr lang="es-CL"/>
        </a:p>
      </dgm:t>
    </dgm:pt>
    <dgm:pt modelId="{A38B108E-C8D5-46A0-9B4C-0870736B62C4}" type="sibTrans" cxnId="{C906BC3E-B511-4545-BBC3-508FA4D8D3B0}">
      <dgm:prSet/>
      <dgm:spPr/>
      <dgm:t>
        <a:bodyPr/>
        <a:lstStyle/>
        <a:p>
          <a:endParaRPr lang="es-CL"/>
        </a:p>
      </dgm:t>
    </dgm:pt>
    <dgm:pt modelId="{BF5E1429-2130-4F32-B582-AFE3A2F78F63}" type="pres">
      <dgm:prSet presAssocID="{A3E6FC90-963F-4177-A72B-D0CE13931CA3}" presName="linear" presStyleCnt="0">
        <dgm:presLayoutVars>
          <dgm:animLvl val="lvl"/>
          <dgm:resizeHandles val="exact"/>
        </dgm:presLayoutVars>
      </dgm:prSet>
      <dgm:spPr/>
    </dgm:pt>
    <dgm:pt modelId="{A3E50FDE-E375-42DF-A279-01354F48BD1B}" type="pres">
      <dgm:prSet presAssocID="{8E8D6873-421E-477E-8DEB-869FDFDCEADB}" presName="parentText" presStyleLbl="node1" presStyleIdx="0" presStyleCnt="3">
        <dgm:presLayoutVars>
          <dgm:chMax val="0"/>
          <dgm:bulletEnabled val="1"/>
        </dgm:presLayoutVars>
      </dgm:prSet>
      <dgm:spPr/>
    </dgm:pt>
    <dgm:pt modelId="{032F4D36-E0D3-4EEA-A2F1-9E8A3FFAD095}" type="pres">
      <dgm:prSet presAssocID="{CCF3C5C6-A423-4C5C-9D51-509A0AA30683}" presName="spacer" presStyleCnt="0"/>
      <dgm:spPr/>
    </dgm:pt>
    <dgm:pt modelId="{DDAA0B8C-8429-4103-AC31-A56ADB9E1866}" type="pres">
      <dgm:prSet presAssocID="{BB563D3F-6052-4207-9C18-0DA3503DBEE6}" presName="parentText" presStyleLbl="node1" presStyleIdx="1" presStyleCnt="3">
        <dgm:presLayoutVars>
          <dgm:chMax val="0"/>
          <dgm:bulletEnabled val="1"/>
        </dgm:presLayoutVars>
      </dgm:prSet>
      <dgm:spPr/>
    </dgm:pt>
    <dgm:pt modelId="{E0299A83-EA78-4763-91ED-9C64EB463D3D}" type="pres">
      <dgm:prSet presAssocID="{EE590001-6B6C-4BCA-BC2A-D1889D1D5FB2}" presName="spacer" presStyleCnt="0"/>
      <dgm:spPr/>
    </dgm:pt>
    <dgm:pt modelId="{A3711B8A-ED07-43A2-8DFB-19AF715B8523}" type="pres">
      <dgm:prSet presAssocID="{AB759C34-5F68-4ADF-97A6-0333EE2BC56E}" presName="parentText" presStyleLbl="node1" presStyleIdx="2" presStyleCnt="3">
        <dgm:presLayoutVars>
          <dgm:chMax val="0"/>
          <dgm:bulletEnabled val="1"/>
        </dgm:presLayoutVars>
      </dgm:prSet>
      <dgm:spPr/>
    </dgm:pt>
  </dgm:ptLst>
  <dgm:cxnLst>
    <dgm:cxn modelId="{86087B27-9849-485E-A2A9-D91B40AD25B9}" type="presOf" srcId="{8E8D6873-421E-477E-8DEB-869FDFDCEADB}" destId="{A3E50FDE-E375-42DF-A279-01354F48BD1B}" srcOrd="0" destOrd="0" presId="urn:microsoft.com/office/officeart/2005/8/layout/vList2"/>
    <dgm:cxn modelId="{BABF34F0-CF98-4EED-BCE5-057C35C70744}" type="presOf" srcId="{BB563D3F-6052-4207-9C18-0DA3503DBEE6}" destId="{DDAA0B8C-8429-4103-AC31-A56ADB9E1866}" srcOrd="0" destOrd="0" presId="urn:microsoft.com/office/officeart/2005/8/layout/vList2"/>
    <dgm:cxn modelId="{C906BC3E-B511-4545-BBC3-508FA4D8D3B0}" srcId="{A3E6FC90-963F-4177-A72B-D0CE13931CA3}" destId="{AB759C34-5F68-4ADF-97A6-0333EE2BC56E}" srcOrd="2" destOrd="0" parTransId="{BD14041E-AFA6-42A3-AF48-6E3583537DAC}" sibTransId="{A38B108E-C8D5-46A0-9B4C-0870736B62C4}"/>
    <dgm:cxn modelId="{577EB410-FA1E-49D7-8471-51FCBCF42110}" type="presOf" srcId="{AB759C34-5F68-4ADF-97A6-0333EE2BC56E}" destId="{A3711B8A-ED07-43A2-8DFB-19AF715B8523}" srcOrd="0" destOrd="0" presId="urn:microsoft.com/office/officeart/2005/8/layout/vList2"/>
    <dgm:cxn modelId="{1B747482-7A9C-40AC-AD23-6A7F04FF9D1D}" type="presOf" srcId="{A3E6FC90-963F-4177-A72B-D0CE13931CA3}" destId="{BF5E1429-2130-4F32-B582-AFE3A2F78F63}" srcOrd="0" destOrd="0" presId="urn:microsoft.com/office/officeart/2005/8/layout/vList2"/>
    <dgm:cxn modelId="{A2585E47-5235-4E9D-ADB2-B95AB47C3432}" srcId="{A3E6FC90-963F-4177-A72B-D0CE13931CA3}" destId="{8E8D6873-421E-477E-8DEB-869FDFDCEADB}" srcOrd="0" destOrd="0" parTransId="{3AB638EB-BE60-4E7C-8B67-90F1C94BC7CC}" sibTransId="{CCF3C5C6-A423-4C5C-9D51-509A0AA30683}"/>
    <dgm:cxn modelId="{2313ADB5-CA44-4069-93E2-2E46457A846E}" srcId="{A3E6FC90-963F-4177-A72B-D0CE13931CA3}" destId="{BB563D3F-6052-4207-9C18-0DA3503DBEE6}" srcOrd="1" destOrd="0" parTransId="{55882CD8-1913-4B63-9451-15559ED6345E}" sibTransId="{EE590001-6B6C-4BCA-BC2A-D1889D1D5FB2}"/>
    <dgm:cxn modelId="{B81A7192-3E85-4746-B18C-4CF4456B4FBA}" type="presParOf" srcId="{BF5E1429-2130-4F32-B582-AFE3A2F78F63}" destId="{A3E50FDE-E375-42DF-A279-01354F48BD1B}" srcOrd="0" destOrd="0" presId="urn:microsoft.com/office/officeart/2005/8/layout/vList2"/>
    <dgm:cxn modelId="{8C3FA5E7-67CF-400D-8095-A00055EF7630}" type="presParOf" srcId="{BF5E1429-2130-4F32-B582-AFE3A2F78F63}" destId="{032F4D36-E0D3-4EEA-A2F1-9E8A3FFAD095}" srcOrd="1" destOrd="0" presId="urn:microsoft.com/office/officeart/2005/8/layout/vList2"/>
    <dgm:cxn modelId="{EE579D9D-2DBC-460F-A59B-14C687AFE734}" type="presParOf" srcId="{BF5E1429-2130-4F32-B582-AFE3A2F78F63}" destId="{DDAA0B8C-8429-4103-AC31-A56ADB9E1866}" srcOrd="2" destOrd="0" presId="urn:microsoft.com/office/officeart/2005/8/layout/vList2"/>
    <dgm:cxn modelId="{4BEF2D8D-2625-40A0-B1B7-067041FE1A58}" type="presParOf" srcId="{BF5E1429-2130-4F32-B582-AFE3A2F78F63}" destId="{E0299A83-EA78-4763-91ED-9C64EB463D3D}" srcOrd="3" destOrd="0" presId="urn:microsoft.com/office/officeart/2005/8/layout/vList2"/>
    <dgm:cxn modelId="{8BB2B5CF-3179-4B5E-ACC6-B645DD140AA9}" type="presParOf" srcId="{BF5E1429-2130-4F32-B582-AFE3A2F78F63}" destId="{A3711B8A-ED07-43A2-8DFB-19AF715B8523}" srcOrd="4"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3875F0BB-2D73-4203-96FA-5D7EADFB6AA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CL"/>
        </a:p>
      </dgm:t>
    </dgm:pt>
    <dgm:pt modelId="{CE8B4388-E2AA-4995-B37F-81AF7B97C362}">
      <dgm:prSet custT="1"/>
      <dgm:spPr/>
      <dgm:t>
        <a:bodyPr/>
        <a:lstStyle/>
        <a:p>
          <a:pPr algn="just" rtl="0"/>
          <a:r>
            <a:rPr lang="es-CL" sz="1800" b="1" dirty="0" smtClean="0"/>
            <a:t>Entre estos antecedentes se cuentan registros de las notas obtenidas en cursos de capacitación, eventuales deserciones de cursos de capacitación sin justificar, comisiones de servicio, cometidos y otras actividades relevantes en que haya participado el funcionario durante el período </a:t>
          </a:r>
          <a:r>
            <a:rPr lang="es-CL" sz="1800" b="1" dirty="0" err="1" smtClean="0"/>
            <a:t>calificatorio</a:t>
          </a:r>
          <a:r>
            <a:rPr lang="es-CL" sz="1800" b="1" dirty="0" smtClean="0"/>
            <a:t>. Además se cuentan atrasos y medidas disciplinarias totalmente tramitadas y afinadas.</a:t>
          </a:r>
          <a:endParaRPr lang="es-CL" sz="1800" b="1" dirty="0"/>
        </a:p>
      </dgm:t>
    </dgm:pt>
    <dgm:pt modelId="{29C9A622-3D68-44AF-8B8A-4A08CBBFD557}" type="parTrans" cxnId="{B3E117FE-8846-4BA0-9E5E-80A63905E29F}">
      <dgm:prSet/>
      <dgm:spPr/>
      <dgm:t>
        <a:bodyPr/>
        <a:lstStyle/>
        <a:p>
          <a:endParaRPr lang="es-CL"/>
        </a:p>
      </dgm:t>
    </dgm:pt>
    <dgm:pt modelId="{BEC18901-D43F-484B-B881-B76F731EDEE2}" type="sibTrans" cxnId="{B3E117FE-8846-4BA0-9E5E-80A63905E29F}">
      <dgm:prSet/>
      <dgm:spPr/>
      <dgm:t>
        <a:bodyPr/>
        <a:lstStyle/>
        <a:p>
          <a:endParaRPr lang="es-CL"/>
        </a:p>
      </dgm:t>
    </dgm:pt>
    <dgm:pt modelId="{BEFBE12A-7B0E-4110-AA48-992EFC63584A}">
      <dgm:prSet custT="1"/>
      <dgm:spPr/>
      <dgm:t>
        <a:bodyPr/>
        <a:lstStyle/>
        <a:p>
          <a:pPr algn="just" rtl="0"/>
          <a:r>
            <a:rPr lang="es-CL" sz="1800" b="1" dirty="0" smtClean="0"/>
            <a:t>Los funcionarios que se encuentren contratados transitoriamente en el Establecimiento y que estén desempeñando el cargo en forma continua o discontinua al 1º de enero, al 1° de mayo o al 1° de septiembre, deben ser considerados en la respectiva etapa del proceso </a:t>
          </a:r>
          <a:r>
            <a:rPr lang="es-CL" sz="1800" b="1" dirty="0" err="1" smtClean="0"/>
            <a:t>calificatorio</a:t>
          </a:r>
          <a:r>
            <a:rPr lang="es-CL" sz="1800" b="1" dirty="0" smtClean="0"/>
            <a:t>. </a:t>
          </a:r>
          <a:endParaRPr lang="es-CL" sz="1800" b="1" dirty="0"/>
        </a:p>
      </dgm:t>
    </dgm:pt>
    <dgm:pt modelId="{764B5FE2-54E5-4212-B23E-EED2F24E55B7}" type="parTrans" cxnId="{40BF366C-179E-4037-8E5A-50FC45A2C028}">
      <dgm:prSet/>
      <dgm:spPr/>
      <dgm:t>
        <a:bodyPr/>
        <a:lstStyle/>
        <a:p>
          <a:endParaRPr lang="es-CL"/>
        </a:p>
      </dgm:t>
    </dgm:pt>
    <dgm:pt modelId="{54B06243-0F5F-490C-85F9-25381B87FAB4}" type="sibTrans" cxnId="{40BF366C-179E-4037-8E5A-50FC45A2C028}">
      <dgm:prSet/>
      <dgm:spPr/>
      <dgm:t>
        <a:bodyPr/>
        <a:lstStyle/>
        <a:p>
          <a:endParaRPr lang="es-CL"/>
        </a:p>
      </dgm:t>
    </dgm:pt>
    <dgm:pt modelId="{4B4C278D-4682-4EDA-A623-ABE7DB378765}" type="pres">
      <dgm:prSet presAssocID="{3875F0BB-2D73-4203-96FA-5D7EADFB6AAE}" presName="compositeShape" presStyleCnt="0">
        <dgm:presLayoutVars>
          <dgm:dir/>
          <dgm:resizeHandles/>
        </dgm:presLayoutVars>
      </dgm:prSet>
      <dgm:spPr/>
    </dgm:pt>
    <dgm:pt modelId="{55C5A89E-5480-480E-83A1-AE466588B70E}" type="pres">
      <dgm:prSet presAssocID="{3875F0BB-2D73-4203-96FA-5D7EADFB6AAE}" presName="pyramid" presStyleLbl="node1" presStyleIdx="0" presStyleCnt="1" custLinFactNeighborX="-20300" custLinFactNeighborY="-1316"/>
      <dgm:spPr/>
    </dgm:pt>
    <dgm:pt modelId="{731D360E-3A00-453C-AB1D-A8D1546ED125}" type="pres">
      <dgm:prSet presAssocID="{3875F0BB-2D73-4203-96FA-5D7EADFB6AAE}" presName="theList" presStyleCnt="0"/>
      <dgm:spPr/>
    </dgm:pt>
    <dgm:pt modelId="{330BB03E-09FF-43FC-8A64-91070254EDC7}" type="pres">
      <dgm:prSet presAssocID="{CE8B4388-E2AA-4995-B37F-81AF7B97C362}" presName="aNode" presStyleLbl="fgAcc1" presStyleIdx="0" presStyleCnt="2" custScaleX="232793" custLinFactNeighborX="17597" custLinFactNeighborY="11625">
        <dgm:presLayoutVars>
          <dgm:bulletEnabled val="1"/>
        </dgm:presLayoutVars>
      </dgm:prSet>
      <dgm:spPr/>
    </dgm:pt>
    <dgm:pt modelId="{BA2A8AE8-2A46-4FB5-BC37-49E19E04FC26}" type="pres">
      <dgm:prSet presAssocID="{CE8B4388-E2AA-4995-B37F-81AF7B97C362}" presName="aSpace" presStyleCnt="0"/>
      <dgm:spPr/>
    </dgm:pt>
    <dgm:pt modelId="{44860727-4FA9-475C-B97F-C7F918470B87}" type="pres">
      <dgm:prSet presAssocID="{BEFBE12A-7B0E-4110-AA48-992EFC63584A}" presName="aNode" presStyleLbl="fgAcc1" presStyleIdx="1" presStyleCnt="2" custScaleX="223688" custLinFactNeighborX="13463" custLinFactNeighborY="29613">
        <dgm:presLayoutVars>
          <dgm:bulletEnabled val="1"/>
        </dgm:presLayoutVars>
      </dgm:prSet>
      <dgm:spPr/>
    </dgm:pt>
    <dgm:pt modelId="{04A2DAF6-A15E-45BE-841D-6A25FEB7B5C5}" type="pres">
      <dgm:prSet presAssocID="{BEFBE12A-7B0E-4110-AA48-992EFC63584A}" presName="aSpace" presStyleCnt="0"/>
      <dgm:spPr/>
    </dgm:pt>
  </dgm:ptLst>
  <dgm:cxnLst>
    <dgm:cxn modelId="{B3E117FE-8846-4BA0-9E5E-80A63905E29F}" srcId="{3875F0BB-2D73-4203-96FA-5D7EADFB6AAE}" destId="{CE8B4388-E2AA-4995-B37F-81AF7B97C362}" srcOrd="0" destOrd="0" parTransId="{29C9A622-3D68-44AF-8B8A-4A08CBBFD557}" sibTransId="{BEC18901-D43F-484B-B881-B76F731EDEE2}"/>
    <dgm:cxn modelId="{CBA477EE-1160-4B61-BE44-2D873C61AFDB}" type="presOf" srcId="{3875F0BB-2D73-4203-96FA-5D7EADFB6AAE}" destId="{4B4C278D-4682-4EDA-A623-ABE7DB378765}" srcOrd="0" destOrd="0" presId="urn:microsoft.com/office/officeart/2005/8/layout/pyramid2"/>
    <dgm:cxn modelId="{9CDF943F-7E3B-41F5-A3F9-AC3652E2D7DD}" type="presOf" srcId="{CE8B4388-E2AA-4995-B37F-81AF7B97C362}" destId="{330BB03E-09FF-43FC-8A64-91070254EDC7}" srcOrd="0" destOrd="0" presId="urn:microsoft.com/office/officeart/2005/8/layout/pyramid2"/>
    <dgm:cxn modelId="{40BF366C-179E-4037-8E5A-50FC45A2C028}" srcId="{3875F0BB-2D73-4203-96FA-5D7EADFB6AAE}" destId="{BEFBE12A-7B0E-4110-AA48-992EFC63584A}" srcOrd="1" destOrd="0" parTransId="{764B5FE2-54E5-4212-B23E-EED2F24E55B7}" sibTransId="{54B06243-0F5F-490C-85F9-25381B87FAB4}"/>
    <dgm:cxn modelId="{B9A494ED-713E-47DF-BD37-AC869AF4B0B0}" type="presOf" srcId="{BEFBE12A-7B0E-4110-AA48-992EFC63584A}" destId="{44860727-4FA9-475C-B97F-C7F918470B87}" srcOrd="0" destOrd="0" presId="urn:microsoft.com/office/officeart/2005/8/layout/pyramid2"/>
    <dgm:cxn modelId="{8F5239C7-B41E-4C8D-BBF2-B5FEEAAFA67D}" type="presParOf" srcId="{4B4C278D-4682-4EDA-A623-ABE7DB378765}" destId="{55C5A89E-5480-480E-83A1-AE466588B70E}" srcOrd="0" destOrd="0" presId="urn:microsoft.com/office/officeart/2005/8/layout/pyramid2"/>
    <dgm:cxn modelId="{1155AA52-2998-428E-B3FC-78888BB0E3A6}" type="presParOf" srcId="{4B4C278D-4682-4EDA-A623-ABE7DB378765}" destId="{731D360E-3A00-453C-AB1D-A8D1546ED125}" srcOrd="1" destOrd="0" presId="urn:microsoft.com/office/officeart/2005/8/layout/pyramid2"/>
    <dgm:cxn modelId="{1EFBB69C-42E8-4BB5-9543-0CCA084CDF96}" type="presParOf" srcId="{731D360E-3A00-453C-AB1D-A8D1546ED125}" destId="{330BB03E-09FF-43FC-8A64-91070254EDC7}" srcOrd="0" destOrd="0" presId="urn:microsoft.com/office/officeart/2005/8/layout/pyramid2"/>
    <dgm:cxn modelId="{E2A4CABD-9F68-4626-B457-643011C5F1A6}" type="presParOf" srcId="{731D360E-3A00-453C-AB1D-A8D1546ED125}" destId="{BA2A8AE8-2A46-4FB5-BC37-49E19E04FC26}" srcOrd="1" destOrd="0" presId="urn:microsoft.com/office/officeart/2005/8/layout/pyramid2"/>
    <dgm:cxn modelId="{8896945A-9892-4FCC-BDAF-DACD7C8FF820}" type="presParOf" srcId="{731D360E-3A00-453C-AB1D-A8D1546ED125}" destId="{44860727-4FA9-475C-B97F-C7F918470B87}" srcOrd="2" destOrd="0" presId="urn:microsoft.com/office/officeart/2005/8/layout/pyramid2"/>
    <dgm:cxn modelId="{9BEAC300-D350-4DB3-B766-3E64C6E6A65F}" type="presParOf" srcId="{731D360E-3A00-453C-AB1D-A8D1546ED125}" destId="{04A2DAF6-A15E-45BE-841D-6A25FEB7B5C5}" srcOrd="3" destOrd="0" presId="urn:microsoft.com/office/officeart/2005/8/layout/pyramid2"/>
  </dgm:cxnLst>
  <dgm:bg/>
  <dgm:whole/>
</dgm:dataModel>
</file>

<file path=ppt/diagrams/data19.xml><?xml version="1.0" encoding="utf-8"?>
<dgm:dataModel xmlns:dgm="http://schemas.openxmlformats.org/drawingml/2006/diagram" xmlns:a="http://schemas.openxmlformats.org/drawingml/2006/main">
  <dgm:ptLst>
    <dgm:pt modelId="{A2081D93-9E69-498E-A1AA-B45EE7F4B40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CL"/>
        </a:p>
      </dgm:t>
    </dgm:pt>
    <dgm:pt modelId="{25BEC3E7-2778-450F-BB6F-85503A08481C}">
      <dgm:prSet/>
      <dgm:spPr/>
      <dgm:t>
        <a:bodyPr/>
        <a:lstStyle/>
        <a:p>
          <a:pPr algn="just" rtl="0"/>
          <a:r>
            <a:rPr lang="es-CL" b="1" dirty="0" smtClean="0"/>
            <a:t>En el caso de ausencia por feriado legal o licencia médica del funcionario evaluado, se esperará su regreso a fin de realizar y notificar el Informe.  En el caso que, a pesar de las gestiones realizadas no fuera posible realizar esta notificación en un plazo de un mes,  se dejará constancia de dichas gestiones en el Informe Cuatrimestral, avalado por la firma del Jefe de Personal, como ministro de fe.</a:t>
          </a:r>
          <a:endParaRPr lang="es-CL" b="1" dirty="0"/>
        </a:p>
      </dgm:t>
    </dgm:pt>
    <dgm:pt modelId="{C0994844-1277-4EF9-ABB3-E1C8DF96A61D}" type="parTrans" cxnId="{6B41E5DF-3656-4B55-8C08-E579E42041BF}">
      <dgm:prSet/>
      <dgm:spPr/>
      <dgm:t>
        <a:bodyPr/>
        <a:lstStyle/>
        <a:p>
          <a:endParaRPr lang="es-CL"/>
        </a:p>
      </dgm:t>
    </dgm:pt>
    <dgm:pt modelId="{9E356889-6167-43BB-B109-10BD8FAA12E9}" type="sibTrans" cxnId="{6B41E5DF-3656-4B55-8C08-E579E42041BF}">
      <dgm:prSet/>
      <dgm:spPr/>
      <dgm:t>
        <a:bodyPr/>
        <a:lstStyle/>
        <a:p>
          <a:endParaRPr lang="es-CL"/>
        </a:p>
      </dgm:t>
    </dgm:pt>
    <dgm:pt modelId="{D1605F30-D75F-4A0D-B89E-C2CC01FFCCEC}">
      <dgm:prSet/>
      <dgm:spPr/>
      <dgm:t>
        <a:bodyPr/>
        <a:lstStyle/>
        <a:p>
          <a:pPr algn="just" rtl="0"/>
          <a:r>
            <a:rPr lang="es-CL" b="1" dirty="0" smtClean="0"/>
            <a:t>En caso de ausencia prolongada del Jefe Directo, el Informe Cuatrimestral será realizado por el subrogante.</a:t>
          </a:r>
          <a:endParaRPr lang="es-CL" b="1" dirty="0"/>
        </a:p>
      </dgm:t>
    </dgm:pt>
    <dgm:pt modelId="{819FED3E-7FED-4E6F-AC04-05E0499FDA6A}" type="parTrans" cxnId="{4EF8BECA-6AD7-47A2-8ADD-0BB5F076B9DE}">
      <dgm:prSet/>
      <dgm:spPr/>
      <dgm:t>
        <a:bodyPr/>
        <a:lstStyle/>
        <a:p>
          <a:endParaRPr lang="es-CL"/>
        </a:p>
      </dgm:t>
    </dgm:pt>
    <dgm:pt modelId="{5F864DF2-7248-4E89-9DF3-A91DCE98A12F}" type="sibTrans" cxnId="{4EF8BECA-6AD7-47A2-8ADD-0BB5F076B9DE}">
      <dgm:prSet/>
      <dgm:spPr/>
      <dgm:t>
        <a:bodyPr/>
        <a:lstStyle/>
        <a:p>
          <a:endParaRPr lang="es-CL"/>
        </a:p>
      </dgm:t>
    </dgm:pt>
    <dgm:pt modelId="{38E9A6B5-D389-49AA-92C4-46DC6906116A}">
      <dgm:prSet/>
      <dgm:spPr/>
      <dgm:t>
        <a:bodyPr/>
        <a:lstStyle/>
        <a:p>
          <a:pPr algn="just" rtl="0"/>
          <a:r>
            <a:rPr lang="es-CL" b="1" dirty="0" smtClean="0"/>
            <a:t>El Jefe Directo elaborará un Informe Complementario de Desempeño para el período Mayo-Agosto del proceso </a:t>
          </a:r>
          <a:r>
            <a:rPr lang="es-CL" b="1" dirty="0" err="1" smtClean="0"/>
            <a:t>calificatorio</a:t>
          </a:r>
          <a:r>
            <a:rPr lang="es-CL" b="1" dirty="0" smtClean="0"/>
            <a:t>. Este informe será un insumo para la Precalificación y será notificado junto con éste a cada funcionario.</a:t>
          </a:r>
          <a:endParaRPr lang="es-CL" b="1" dirty="0"/>
        </a:p>
      </dgm:t>
    </dgm:pt>
    <dgm:pt modelId="{629B4A77-FFE5-489F-A267-025707877A7C}" type="parTrans" cxnId="{F2BEFECE-1CCD-4C93-934F-1BDC7BA0F7CB}">
      <dgm:prSet/>
      <dgm:spPr/>
      <dgm:t>
        <a:bodyPr/>
        <a:lstStyle/>
        <a:p>
          <a:endParaRPr lang="es-CL"/>
        </a:p>
      </dgm:t>
    </dgm:pt>
    <dgm:pt modelId="{D12C3E63-2A36-478E-BAD2-F4283FC4D6BF}" type="sibTrans" cxnId="{F2BEFECE-1CCD-4C93-934F-1BDC7BA0F7CB}">
      <dgm:prSet/>
      <dgm:spPr/>
      <dgm:t>
        <a:bodyPr/>
        <a:lstStyle/>
        <a:p>
          <a:endParaRPr lang="es-CL"/>
        </a:p>
      </dgm:t>
    </dgm:pt>
    <dgm:pt modelId="{B37F3A68-03CC-4E74-A181-CDDC3D509813}" type="pres">
      <dgm:prSet presAssocID="{A2081D93-9E69-498E-A1AA-B45EE7F4B407}" presName="Name0" presStyleCnt="0">
        <dgm:presLayoutVars>
          <dgm:dir/>
          <dgm:animLvl val="lvl"/>
          <dgm:resizeHandles val="exact"/>
        </dgm:presLayoutVars>
      </dgm:prSet>
      <dgm:spPr/>
    </dgm:pt>
    <dgm:pt modelId="{042438B6-B0DF-4EFB-AA96-109837D5EBD1}" type="pres">
      <dgm:prSet presAssocID="{38E9A6B5-D389-49AA-92C4-46DC6906116A}" presName="boxAndChildren" presStyleCnt="0"/>
      <dgm:spPr/>
    </dgm:pt>
    <dgm:pt modelId="{61710F40-FFA2-46A8-8F6C-E98246ED491D}" type="pres">
      <dgm:prSet presAssocID="{38E9A6B5-D389-49AA-92C4-46DC6906116A}" presName="parentTextBox" presStyleLbl="node1" presStyleIdx="0" presStyleCnt="3" custLinFactNeighborX="405" custLinFactNeighborY="-16995"/>
      <dgm:spPr/>
    </dgm:pt>
    <dgm:pt modelId="{01260492-52B2-424E-94FD-57F13E9F7CAC}" type="pres">
      <dgm:prSet presAssocID="{5F864DF2-7248-4E89-9DF3-A91DCE98A12F}" presName="sp" presStyleCnt="0"/>
      <dgm:spPr/>
    </dgm:pt>
    <dgm:pt modelId="{CB0674C8-ACC9-47C8-B1ED-55DF8744E7E4}" type="pres">
      <dgm:prSet presAssocID="{D1605F30-D75F-4A0D-B89E-C2CC01FFCCEC}" presName="arrowAndChildren" presStyleCnt="0"/>
      <dgm:spPr/>
    </dgm:pt>
    <dgm:pt modelId="{8B86565F-A8A6-4B7D-9437-7507166D6350}" type="pres">
      <dgm:prSet presAssocID="{D1605F30-D75F-4A0D-B89E-C2CC01FFCCEC}" presName="parentTextArrow" presStyleLbl="node1" presStyleIdx="1" presStyleCnt="3" custScaleY="43295" custLinFactNeighborX="405" custLinFactNeighborY="-5100"/>
      <dgm:spPr/>
    </dgm:pt>
    <dgm:pt modelId="{8D1A4259-77FE-4B23-81DA-1EEA3E37CD75}" type="pres">
      <dgm:prSet presAssocID="{9E356889-6167-43BB-B109-10BD8FAA12E9}" presName="sp" presStyleCnt="0"/>
      <dgm:spPr/>
    </dgm:pt>
    <dgm:pt modelId="{3DC64F14-1A9E-4B78-B0BA-704E3FFF54D4}" type="pres">
      <dgm:prSet presAssocID="{25BEC3E7-2778-450F-BB6F-85503A08481C}" presName="arrowAndChildren" presStyleCnt="0"/>
      <dgm:spPr/>
    </dgm:pt>
    <dgm:pt modelId="{A373F5AE-CBF8-44BE-AD47-36ECE15B2BE6}" type="pres">
      <dgm:prSet presAssocID="{25BEC3E7-2778-450F-BB6F-85503A08481C}" presName="parentTextArrow" presStyleLbl="node1" presStyleIdx="2" presStyleCnt="3" custScaleY="101252" custLinFactNeighborX="405" custLinFactNeighborY="-1808"/>
      <dgm:spPr/>
    </dgm:pt>
  </dgm:ptLst>
  <dgm:cxnLst>
    <dgm:cxn modelId="{F2BEFECE-1CCD-4C93-934F-1BDC7BA0F7CB}" srcId="{A2081D93-9E69-498E-A1AA-B45EE7F4B407}" destId="{38E9A6B5-D389-49AA-92C4-46DC6906116A}" srcOrd="2" destOrd="0" parTransId="{629B4A77-FFE5-489F-A267-025707877A7C}" sibTransId="{D12C3E63-2A36-478E-BAD2-F4283FC4D6BF}"/>
    <dgm:cxn modelId="{6B41E5DF-3656-4B55-8C08-E579E42041BF}" srcId="{A2081D93-9E69-498E-A1AA-B45EE7F4B407}" destId="{25BEC3E7-2778-450F-BB6F-85503A08481C}" srcOrd="0" destOrd="0" parTransId="{C0994844-1277-4EF9-ABB3-E1C8DF96A61D}" sibTransId="{9E356889-6167-43BB-B109-10BD8FAA12E9}"/>
    <dgm:cxn modelId="{1CEF0F27-0AF4-4918-9BFF-085DD4D302FC}" type="presOf" srcId="{A2081D93-9E69-498E-A1AA-B45EE7F4B407}" destId="{B37F3A68-03CC-4E74-A181-CDDC3D509813}" srcOrd="0" destOrd="0" presId="urn:microsoft.com/office/officeart/2005/8/layout/process4"/>
    <dgm:cxn modelId="{E5A759C2-7C71-4F6F-91D0-03D6481FDB5F}" type="presOf" srcId="{38E9A6B5-D389-49AA-92C4-46DC6906116A}" destId="{61710F40-FFA2-46A8-8F6C-E98246ED491D}" srcOrd="0" destOrd="0" presId="urn:microsoft.com/office/officeart/2005/8/layout/process4"/>
    <dgm:cxn modelId="{0271F54E-7181-42A6-86E3-650D992B1398}" type="presOf" srcId="{D1605F30-D75F-4A0D-B89E-C2CC01FFCCEC}" destId="{8B86565F-A8A6-4B7D-9437-7507166D6350}" srcOrd="0" destOrd="0" presId="urn:microsoft.com/office/officeart/2005/8/layout/process4"/>
    <dgm:cxn modelId="{4DBE51F3-E8A1-4620-A9B6-2924E2151E23}" type="presOf" srcId="{25BEC3E7-2778-450F-BB6F-85503A08481C}" destId="{A373F5AE-CBF8-44BE-AD47-36ECE15B2BE6}" srcOrd="0" destOrd="0" presId="urn:microsoft.com/office/officeart/2005/8/layout/process4"/>
    <dgm:cxn modelId="{4EF8BECA-6AD7-47A2-8ADD-0BB5F076B9DE}" srcId="{A2081D93-9E69-498E-A1AA-B45EE7F4B407}" destId="{D1605F30-D75F-4A0D-B89E-C2CC01FFCCEC}" srcOrd="1" destOrd="0" parTransId="{819FED3E-7FED-4E6F-AC04-05E0499FDA6A}" sibTransId="{5F864DF2-7248-4E89-9DF3-A91DCE98A12F}"/>
    <dgm:cxn modelId="{4720DE60-6065-4731-ACDD-EE35DBA851AF}" type="presParOf" srcId="{B37F3A68-03CC-4E74-A181-CDDC3D509813}" destId="{042438B6-B0DF-4EFB-AA96-109837D5EBD1}" srcOrd="0" destOrd="0" presId="urn:microsoft.com/office/officeart/2005/8/layout/process4"/>
    <dgm:cxn modelId="{CDEA6E58-38B6-4ABA-BC68-A5C80C23C277}" type="presParOf" srcId="{042438B6-B0DF-4EFB-AA96-109837D5EBD1}" destId="{61710F40-FFA2-46A8-8F6C-E98246ED491D}" srcOrd="0" destOrd="0" presId="urn:microsoft.com/office/officeart/2005/8/layout/process4"/>
    <dgm:cxn modelId="{D92367B0-8BF3-4B00-915F-ECDF4A994AEF}" type="presParOf" srcId="{B37F3A68-03CC-4E74-A181-CDDC3D509813}" destId="{01260492-52B2-424E-94FD-57F13E9F7CAC}" srcOrd="1" destOrd="0" presId="urn:microsoft.com/office/officeart/2005/8/layout/process4"/>
    <dgm:cxn modelId="{6853D827-6A3D-4F78-B342-2CFA87251CC1}" type="presParOf" srcId="{B37F3A68-03CC-4E74-A181-CDDC3D509813}" destId="{CB0674C8-ACC9-47C8-B1ED-55DF8744E7E4}" srcOrd="2" destOrd="0" presId="urn:microsoft.com/office/officeart/2005/8/layout/process4"/>
    <dgm:cxn modelId="{E426D221-08EF-4CA6-B949-E671988166EB}" type="presParOf" srcId="{CB0674C8-ACC9-47C8-B1ED-55DF8744E7E4}" destId="{8B86565F-A8A6-4B7D-9437-7507166D6350}" srcOrd="0" destOrd="0" presId="urn:microsoft.com/office/officeart/2005/8/layout/process4"/>
    <dgm:cxn modelId="{7723F917-D818-4BBC-B151-F63AA896DDCB}" type="presParOf" srcId="{B37F3A68-03CC-4E74-A181-CDDC3D509813}" destId="{8D1A4259-77FE-4B23-81DA-1EEA3E37CD75}" srcOrd="3" destOrd="0" presId="urn:microsoft.com/office/officeart/2005/8/layout/process4"/>
    <dgm:cxn modelId="{04238973-12D0-4B6B-BFC7-26311240AE2A}" type="presParOf" srcId="{B37F3A68-03CC-4E74-A181-CDDC3D509813}" destId="{3DC64F14-1A9E-4B78-B0BA-704E3FFF54D4}" srcOrd="4" destOrd="0" presId="urn:microsoft.com/office/officeart/2005/8/layout/process4"/>
    <dgm:cxn modelId="{52DEB03E-2802-4C5D-94C9-583BA51D9DE3}" type="presParOf" srcId="{3DC64F14-1A9E-4B78-B0BA-704E3FFF54D4}" destId="{A373F5AE-CBF8-44BE-AD47-36ECE15B2BE6}"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A6B7D1EF-670B-4AD1-BC79-13CAB0B81917}"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s-MX"/>
        </a:p>
      </dgm:t>
    </dgm:pt>
    <dgm:pt modelId="{D9FE249B-FF0C-4270-8C42-C36C8266D5DF}">
      <dgm:prSet/>
      <dgm:spPr/>
      <dgm:t>
        <a:bodyPr/>
        <a:lstStyle/>
        <a:p>
          <a:r>
            <a:rPr lang="es-CL" dirty="0"/>
            <a:t>Todos los funcionarios, incluido el personal a contrata, deben ser calificados anualmente, en una de las cuatro Listas de Calificación:</a:t>
          </a:r>
          <a:endParaRPr lang="es-MX" dirty="0"/>
        </a:p>
      </dgm:t>
    </dgm:pt>
    <dgm:pt modelId="{379FB2B4-95C7-433B-9C1C-C1392E8F5C62}" type="parTrans" cxnId="{832CA80F-2C3D-452C-9BBB-504A55549D42}">
      <dgm:prSet/>
      <dgm:spPr/>
      <dgm:t>
        <a:bodyPr/>
        <a:lstStyle/>
        <a:p>
          <a:endParaRPr lang="es-MX"/>
        </a:p>
      </dgm:t>
    </dgm:pt>
    <dgm:pt modelId="{E5D81CF4-3CC3-4D07-B861-40E76A69E0E2}" type="sibTrans" cxnId="{832CA80F-2C3D-452C-9BBB-504A55549D42}">
      <dgm:prSet/>
      <dgm:spPr/>
      <dgm:t>
        <a:bodyPr/>
        <a:lstStyle/>
        <a:p>
          <a:endParaRPr lang="es-MX"/>
        </a:p>
      </dgm:t>
    </dgm:pt>
    <dgm:pt modelId="{A0004B3E-CC89-4477-A9AA-524BC1AE9A51}">
      <dgm:prSet/>
      <dgm:spPr/>
      <dgm:t>
        <a:bodyPr/>
        <a:lstStyle/>
        <a:p>
          <a:r>
            <a:rPr lang="es-ES_tradnl" b="1" dirty="0"/>
            <a:t>Lista Nº1</a:t>
          </a:r>
          <a:r>
            <a:rPr lang="es-ES_tradnl" dirty="0"/>
            <a:t>, de Distinción, de 60 a 70 puntos. </a:t>
          </a:r>
          <a:endParaRPr lang="es-MX" dirty="0"/>
        </a:p>
      </dgm:t>
    </dgm:pt>
    <dgm:pt modelId="{109B4E73-7391-4517-95EE-443B03738F22}" type="parTrans" cxnId="{F7FB1C6E-8B5B-4CFD-B4DF-15DC47CF0F33}">
      <dgm:prSet/>
      <dgm:spPr/>
      <dgm:t>
        <a:bodyPr/>
        <a:lstStyle/>
        <a:p>
          <a:endParaRPr lang="es-MX"/>
        </a:p>
      </dgm:t>
    </dgm:pt>
    <dgm:pt modelId="{7121F992-0986-461E-9D50-416CB6BC1E1A}" type="sibTrans" cxnId="{F7FB1C6E-8B5B-4CFD-B4DF-15DC47CF0F33}">
      <dgm:prSet/>
      <dgm:spPr/>
      <dgm:t>
        <a:bodyPr/>
        <a:lstStyle/>
        <a:p>
          <a:endParaRPr lang="es-MX"/>
        </a:p>
      </dgm:t>
    </dgm:pt>
    <dgm:pt modelId="{193E28C2-355B-4539-9014-EB0B37D1313A}">
      <dgm:prSet/>
      <dgm:spPr/>
      <dgm:t>
        <a:bodyPr/>
        <a:lstStyle/>
        <a:p>
          <a:r>
            <a:rPr lang="es-ES_tradnl" b="1" dirty="0"/>
            <a:t>Lista Nº2</a:t>
          </a:r>
          <a:r>
            <a:rPr lang="es-ES_tradnl" dirty="0"/>
            <a:t>, Buena, de 50 a 59 puntos.</a:t>
          </a:r>
          <a:endParaRPr lang="es-MX" dirty="0"/>
        </a:p>
      </dgm:t>
    </dgm:pt>
    <dgm:pt modelId="{E399BCF7-25F1-4B22-B645-80EAE34F9883}" type="parTrans" cxnId="{CE28B042-BF01-47C0-A246-059B8B15E306}">
      <dgm:prSet/>
      <dgm:spPr/>
      <dgm:t>
        <a:bodyPr/>
        <a:lstStyle/>
        <a:p>
          <a:endParaRPr lang="es-MX"/>
        </a:p>
      </dgm:t>
    </dgm:pt>
    <dgm:pt modelId="{6B452E9A-E99B-426D-88E6-D59639AB102E}" type="sibTrans" cxnId="{CE28B042-BF01-47C0-A246-059B8B15E306}">
      <dgm:prSet/>
      <dgm:spPr/>
      <dgm:t>
        <a:bodyPr/>
        <a:lstStyle/>
        <a:p>
          <a:endParaRPr lang="es-MX"/>
        </a:p>
      </dgm:t>
    </dgm:pt>
    <dgm:pt modelId="{68D0B5CA-576D-43E3-BEF4-F7367D697311}">
      <dgm:prSet/>
      <dgm:spPr/>
      <dgm:t>
        <a:bodyPr/>
        <a:lstStyle/>
        <a:p>
          <a:r>
            <a:rPr lang="es-ES_tradnl" b="1"/>
            <a:t>Lista Nº3</a:t>
          </a:r>
          <a:r>
            <a:rPr lang="es-ES_tradnl"/>
            <a:t>, </a:t>
          </a:r>
          <a:r>
            <a:rPr lang="es-ES_tradnl" dirty="0"/>
            <a:t>Condicional, de 30 a 49 puntos.</a:t>
          </a:r>
          <a:endParaRPr lang="es-MX" dirty="0"/>
        </a:p>
      </dgm:t>
    </dgm:pt>
    <dgm:pt modelId="{A294CE9F-6307-4968-9BBF-35C5B119FA5E}" type="parTrans" cxnId="{3D15BB6E-6D36-4E06-BEE2-F628DEC02B73}">
      <dgm:prSet/>
      <dgm:spPr/>
      <dgm:t>
        <a:bodyPr/>
        <a:lstStyle/>
        <a:p>
          <a:endParaRPr lang="es-MX"/>
        </a:p>
      </dgm:t>
    </dgm:pt>
    <dgm:pt modelId="{7EA19251-336C-427C-801B-BE3F4AC6FB32}" type="sibTrans" cxnId="{3D15BB6E-6D36-4E06-BEE2-F628DEC02B73}">
      <dgm:prSet/>
      <dgm:spPr/>
      <dgm:t>
        <a:bodyPr/>
        <a:lstStyle/>
        <a:p>
          <a:endParaRPr lang="es-MX"/>
        </a:p>
      </dgm:t>
    </dgm:pt>
    <dgm:pt modelId="{85075A3A-2399-4327-8E15-0F50861DDC9F}">
      <dgm:prSet/>
      <dgm:spPr/>
      <dgm:t>
        <a:bodyPr/>
        <a:lstStyle/>
        <a:p>
          <a:r>
            <a:rPr lang="es-ES_tradnl" b="1"/>
            <a:t>Lista Nº4, </a:t>
          </a:r>
          <a:r>
            <a:rPr lang="es-ES_tradnl"/>
            <a:t>de </a:t>
          </a:r>
          <a:r>
            <a:rPr lang="es-ES_tradnl" dirty="0"/>
            <a:t>Eliminación, de 10 a 29 puntos.</a:t>
          </a:r>
          <a:endParaRPr lang="es-MX" dirty="0"/>
        </a:p>
      </dgm:t>
    </dgm:pt>
    <dgm:pt modelId="{D09568E9-DC87-404B-9B48-FF90F85A05AC}" type="parTrans" cxnId="{8850C51F-07C1-4F59-8A5B-34609D3DC507}">
      <dgm:prSet/>
      <dgm:spPr/>
      <dgm:t>
        <a:bodyPr/>
        <a:lstStyle/>
        <a:p>
          <a:endParaRPr lang="es-MX"/>
        </a:p>
      </dgm:t>
    </dgm:pt>
    <dgm:pt modelId="{4D1D2976-4BF3-4082-9182-9F6AA93F1CE2}" type="sibTrans" cxnId="{8850C51F-07C1-4F59-8A5B-34609D3DC507}">
      <dgm:prSet/>
      <dgm:spPr/>
      <dgm:t>
        <a:bodyPr/>
        <a:lstStyle/>
        <a:p>
          <a:endParaRPr lang="es-MX"/>
        </a:p>
      </dgm:t>
    </dgm:pt>
    <dgm:pt modelId="{DDA61C4A-5FF4-4143-84A1-045053374B84}" type="pres">
      <dgm:prSet presAssocID="{A6B7D1EF-670B-4AD1-BC79-13CAB0B81917}" presName="linearFlow" presStyleCnt="0">
        <dgm:presLayoutVars>
          <dgm:dir/>
          <dgm:animLvl val="lvl"/>
          <dgm:resizeHandles val="exact"/>
        </dgm:presLayoutVars>
      </dgm:prSet>
      <dgm:spPr/>
      <dgm:t>
        <a:bodyPr/>
        <a:lstStyle/>
        <a:p>
          <a:endParaRPr lang="es-CL"/>
        </a:p>
      </dgm:t>
    </dgm:pt>
    <dgm:pt modelId="{8B02D52F-0B76-4ABE-83BF-717B1979F297}" type="pres">
      <dgm:prSet presAssocID="{D9FE249B-FF0C-4270-8C42-C36C8266D5DF}" presName="composite" presStyleCnt="0"/>
      <dgm:spPr/>
    </dgm:pt>
    <dgm:pt modelId="{D7682CEA-0D08-46EF-A3E7-91C61448351D}" type="pres">
      <dgm:prSet presAssocID="{D9FE249B-FF0C-4270-8C42-C36C8266D5DF}" presName="parentText" presStyleLbl="alignNode1" presStyleIdx="0" presStyleCnt="1" custScaleX="115566" custScaleY="132987">
        <dgm:presLayoutVars>
          <dgm:chMax val="1"/>
          <dgm:bulletEnabled val="1"/>
        </dgm:presLayoutVars>
      </dgm:prSet>
      <dgm:spPr/>
      <dgm:t>
        <a:bodyPr/>
        <a:lstStyle/>
        <a:p>
          <a:endParaRPr lang="es-CL"/>
        </a:p>
      </dgm:t>
    </dgm:pt>
    <dgm:pt modelId="{FC2CE22A-F81D-45F6-B1D5-0E4A51E22603}" type="pres">
      <dgm:prSet presAssocID="{D9FE249B-FF0C-4270-8C42-C36C8266D5DF}" presName="descendantText" presStyleLbl="alignAcc1" presStyleIdx="0" presStyleCnt="1" custScaleX="83986" custScaleY="147685" custLinFactNeighborX="156" custLinFactNeighborY="11789">
        <dgm:presLayoutVars>
          <dgm:bulletEnabled val="1"/>
        </dgm:presLayoutVars>
      </dgm:prSet>
      <dgm:spPr/>
      <dgm:t>
        <a:bodyPr/>
        <a:lstStyle/>
        <a:p>
          <a:endParaRPr lang="es-CL"/>
        </a:p>
      </dgm:t>
    </dgm:pt>
  </dgm:ptLst>
  <dgm:cxnLst>
    <dgm:cxn modelId="{8850C51F-07C1-4F59-8A5B-34609D3DC507}" srcId="{D9FE249B-FF0C-4270-8C42-C36C8266D5DF}" destId="{85075A3A-2399-4327-8E15-0F50861DDC9F}" srcOrd="3" destOrd="0" parTransId="{D09568E9-DC87-404B-9B48-FF90F85A05AC}" sibTransId="{4D1D2976-4BF3-4082-9182-9F6AA93F1CE2}"/>
    <dgm:cxn modelId="{3D15BB6E-6D36-4E06-BEE2-F628DEC02B73}" srcId="{D9FE249B-FF0C-4270-8C42-C36C8266D5DF}" destId="{68D0B5CA-576D-43E3-BEF4-F7367D697311}" srcOrd="2" destOrd="0" parTransId="{A294CE9F-6307-4968-9BBF-35C5B119FA5E}" sibTransId="{7EA19251-336C-427C-801B-BE3F4AC6FB32}"/>
    <dgm:cxn modelId="{CE28B042-BF01-47C0-A246-059B8B15E306}" srcId="{D9FE249B-FF0C-4270-8C42-C36C8266D5DF}" destId="{193E28C2-355B-4539-9014-EB0B37D1313A}" srcOrd="1" destOrd="0" parTransId="{E399BCF7-25F1-4B22-B645-80EAE34F9883}" sibTransId="{6B452E9A-E99B-426D-88E6-D59639AB102E}"/>
    <dgm:cxn modelId="{3BC7DE7A-E4A3-4BD5-AAA5-27065DC0DC5B}" type="presOf" srcId="{193E28C2-355B-4539-9014-EB0B37D1313A}" destId="{FC2CE22A-F81D-45F6-B1D5-0E4A51E22603}" srcOrd="0" destOrd="1" presId="urn:microsoft.com/office/officeart/2005/8/layout/chevron2"/>
    <dgm:cxn modelId="{D2783A4E-9AB9-4C27-AC83-736E3B0AE212}" type="presOf" srcId="{68D0B5CA-576D-43E3-BEF4-F7367D697311}" destId="{FC2CE22A-F81D-45F6-B1D5-0E4A51E22603}" srcOrd="0" destOrd="2" presId="urn:microsoft.com/office/officeart/2005/8/layout/chevron2"/>
    <dgm:cxn modelId="{832CA80F-2C3D-452C-9BBB-504A55549D42}" srcId="{A6B7D1EF-670B-4AD1-BC79-13CAB0B81917}" destId="{D9FE249B-FF0C-4270-8C42-C36C8266D5DF}" srcOrd="0" destOrd="0" parTransId="{379FB2B4-95C7-433B-9C1C-C1392E8F5C62}" sibTransId="{E5D81CF4-3CC3-4D07-B861-40E76A69E0E2}"/>
    <dgm:cxn modelId="{F7FB1C6E-8B5B-4CFD-B4DF-15DC47CF0F33}" srcId="{D9FE249B-FF0C-4270-8C42-C36C8266D5DF}" destId="{A0004B3E-CC89-4477-A9AA-524BC1AE9A51}" srcOrd="0" destOrd="0" parTransId="{109B4E73-7391-4517-95EE-443B03738F22}" sibTransId="{7121F992-0986-461E-9D50-416CB6BC1E1A}"/>
    <dgm:cxn modelId="{8DD38562-9415-46AC-AB14-1C1B0CFBF10A}" type="presOf" srcId="{D9FE249B-FF0C-4270-8C42-C36C8266D5DF}" destId="{D7682CEA-0D08-46EF-A3E7-91C61448351D}" srcOrd="0" destOrd="0" presId="urn:microsoft.com/office/officeart/2005/8/layout/chevron2"/>
    <dgm:cxn modelId="{631CAEF9-F132-49B6-A1CD-336B6459077A}" type="presOf" srcId="{A6B7D1EF-670B-4AD1-BC79-13CAB0B81917}" destId="{DDA61C4A-5FF4-4143-84A1-045053374B84}" srcOrd="0" destOrd="0" presId="urn:microsoft.com/office/officeart/2005/8/layout/chevron2"/>
    <dgm:cxn modelId="{EC7ED3CD-7565-4C2F-A06B-814698D3B45D}" type="presOf" srcId="{A0004B3E-CC89-4477-A9AA-524BC1AE9A51}" destId="{FC2CE22A-F81D-45F6-B1D5-0E4A51E22603}" srcOrd="0" destOrd="0" presId="urn:microsoft.com/office/officeart/2005/8/layout/chevron2"/>
    <dgm:cxn modelId="{5540BC51-2302-48A5-BBE8-69237765808F}" type="presOf" srcId="{85075A3A-2399-4327-8E15-0F50861DDC9F}" destId="{FC2CE22A-F81D-45F6-B1D5-0E4A51E22603}" srcOrd="0" destOrd="3" presId="urn:microsoft.com/office/officeart/2005/8/layout/chevron2"/>
    <dgm:cxn modelId="{F9D680D7-3DF3-48BC-91E0-A05829259DA8}" type="presParOf" srcId="{DDA61C4A-5FF4-4143-84A1-045053374B84}" destId="{8B02D52F-0B76-4ABE-83BF-717B1979F297}" srcOrd="0" destOrd="0" presId="urn:microsoft.com/office/officeart/2005/8/layout/chevron2"/>
    <dgm:cxn modelId="{0C062527-9630-4274-9651-33EC543C691D}" type="presParOf" srcId="{8B02D52F-0B76-4ABE-83BF-717B1979F297}" destId="{D7682CEA-0D08-46EF-A3E7-91C61448351D}" srcOrd="0" destOrd="0" presId="urn:microsoft.com/office/officeart/2005/8/layout/chevron2"/>
    <dgm:cxn modelId="{F83B46B3-F317-4A4C-A08F-7050D66F23BA}" type="presParOf" srcId="{8B02D52F-0B76-4ABE-83BF-717B1979F297}" destId="{FC2CE22A-F81D-45F6-B1D5-0E4A51E2260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554675-5547-49FC-AEB9-6EDA828EA7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B1952D97-A841-4B35-BD01-834618479E14}">
      <dgm:prSet custT="1"/>
      <dgm:spPr/>
      <dgm:t>
        <a:bodyPr/>
        <a:lstStyle/>
        <a:p>
          <a:pPr rtl="0"/>
          <a:r>
            <a:rPr lang="es-CL" sz="1800" b="1" dirty="0" smtClean="0"/>
            <a:t>Se ponderará las notas equivalentes a los conceptos entregados en los dos Informes Cuatrimestrales, mas el último cuatrimestre (mayo – agosto), en cada uno de los </a:t>
          </a:r>
          <a:r>
            <a:rPr lang="es-CL" sz="1800" b="1" dirty="0" err="1" smtClean="0"/>
            <a:t>subfactores</a:t>
          </a:r>
          <a:r>
            <a:rPr lang="es-CL" sz="1800" b="1" dirty="0" smtClean="0"/>
            <a:t> evaluados.</a:t>
          </a:r>
          <a:endParaRPr lang="es-CL" sz="1800" b="1" dirty="0"/>
        </a:p>
      </dgm:t>
    </dgm:pt>
    <dgm:pt modelId="{D5FCE2C0-8F2A-4520-A567-338874FCECBC}" type="parTrans" cxnId="{16A8FB6B-F14F-46FB-BC2C-43AD46B3C0FC}">
      <dgm:prSet/>
      <dgm:spPr/>
      <dgm:t>
        <a:bodyPr/>
        <a:lstStyle/>
        <a:p>
          <a:endParaRPr lang="es-CL"/>
        </a:p>
      </dgm:t>
    </dgm:pt>
    <dgm:pt modelId="{803FCA3A-39EE-4C9A-8322-DAA4F840EE0E}" type="sibTrans" cxnId="{16A8FB6B-F14F-46FB-BC2C-43AD46B3C0FC}">
      <dgm:prSet/>
      <dgm:spPr/>
      <dgm:t>
        <a:bodyPr/>
        <a:lstStyle/>
        <a:p>
          <a:endParaRPr lang="es-CL"/>
        </a:p>
      </dgm:t>
    </dgm:pt>
    <dgm:pt modelId="{6218A7F4-81E8-44D0-B032-853976F8D913}">
      <dgm:prSet custT="1"/>
      <dgm:spPr/>
      <dgm:t>
        <a:bodyPr/>
        <a:lstStyle/>
        <a:p>
          <a:pPr rtl="0"/>
          <a:r>
            <a:rPr lang="es-CL" sz="1800" b="1" dirty="0" smtClean="0"/>
            <a:t>El Jefe Directo notificará la Precalificación en forma personal y privada, explicando los fundamentos de los conceptos emitidos.</a:t>
          </a:r>
          <a:endParaRPr lang="es-CL" sz="1800" b="1" dirty="0"/>
        </a:p>
      </dgm:t>
    </dgm:pt>
    <dgm:pt modelId="{308A0575-FFBB-4455-A84A-107E761B9310}" type="parTrans" cxnId="{50B31D59-D027-4BC8-8EA1-2D36188D05D4}">
      <dgm:prSet/>
      <dgm:spPr/>
      <dgm:t>
        <a:bodyPr/>
        <a:lstStyle/>
        <a:p>
          <a:endParaRPr lang="es-CL"/>
        </a:p>
      </dgm:t>
    </dgm:pt>
    <dgm:pt modelId="{758FF6C3-42DA-4C4E-ABE7-ACE27471AF0B}" type="sibTrans" cxnId="{50B31D59-D027-4BC8-8EA1-2D36188D05D4}">
      <dgm:prSet/>
      <dgm:spPr/>
      <dgm:t>
        <a:bodyPr/>
        <a:lstStyle/>
        <a:p>
          <a:endParaRPr lang="es-CL"/>
        </a:p>
      </dgm:t>
    </dgm:pt>
    <dgm:pt modelId="{8E73DF92-09E1-498C-8375-52B80E09B070}">
      <dgm:prSet custT="1"/>
      <dgm:spPr/>
      <dgm:t>
        <a:bodyPr/>
        <a:lstStyle/>
        <a:p>
          <a:pPr rtl="0"/>
          <a:r>
            <a:rPr lang="es-CL" sz="1800" b="1" dirty="0" smtClean="0"/>
            <a:t>Los Informes Cuatrimestrales, el Informe Complementario de Desempeño, la Precalificación y la Calificación serán escritos con letra clara y legible y no podrán tener enmendaduras.  En caso que sea necesario efectuar una corrección, se completará un nuevo formulario.</a:t>
          </a:r>
          <a:endParaRPr lang="es-CL" sz="1800" b="1" dirty="0"/>
        </a:p>
      </dgm:t>
    </dgm:pt>
    <dgm:pt modelId="{7D8FC285-674E-4CFE-B8A2-8ED98B79E57B}" type="parTrans" cxnId="{63D493EA-77B1-4347-8954-DD0EE037AD79}">
      <dgm:prSet/>
      <dgm:spPr/>
      <dgm:t>
        <a:bodyPr/>
        <a:lstStyle/>
        <a:p>
          <a:endParaRPr lang="es-CL"/>
        </a:p>
      </dgm:t>
    </dgm:pt>
    <dgm:pt modelId="{178431F2-AD2A-4BCC-B4FD-4053EB99CA44}" type="sibTrans" cxnId="{63D493EA-77B1-4347-8954-DD0EE037AD79}">
      <dgm:prSet/>
      <dgm:spPr/>
      <dgm:t>
        <a:bodyPr/>
        <a:lstStyle/>
        <a:p>
          <a:endParaRPr lang="es-CL"/>
        </a:p>
      </dgm:t>
    </dgm:pt>
    <dgm:pt modelId="{0B7A49EA-D523-47B1-8B3A-8E1046B11C8E}" type="pres">
      <dgm:prSet presAssocID="{8F554675-5547-49FC-AEB9-6EDA828EA738}" presName="Name0" presStyleCnt="0">
        <dgm:presLayoutVars>
          <dgm:dir/>
          <dgm:animLvl val="lvl"/>
          <dgm:resizeHandles val="exact"/>
        </dgm:presLayoutVars>
      </dgm:prSet>
      <dgm:spPr/>
    </dgm:pt>
    <dgm:pt modelId="{F86B1ABC-1D50-41EC-B4B6-2FA4BFCD1B2A}" type="pres">
      <dgm:prSet presAssocID="{B1952D97-A841-4B35-BD01-834618479E14}" presName="linNode" presStyleCnt="0"/>
      <dgm:spPr/>
    </dgm:pt>
    <dgm:pt modelId="{E741FBC3-E8E3-436F-B632-22760508D5F8}" type="pres">
      <dgm:prSet presAssocID="{B1952D97-A841-4B35-BD01-834618479E14}" presName="parentText" presStyleLbl="node1" presStyleIdx="0" presStyleCnt="3" custScaleX="140844" custLinFactNeighborX="-78676" custLinFactNeighborY="4482">
        <dgm:presLayoutVars>
          <dgm:chMax val="1"/>
          <dgm:bulletEnabled val="1"/>
        </dgm:presLayoutVars>
      </dgm:prSet>
      <dgm:spPr/>
      <dgm:t>
        <a:bodyPr/>
        <a:lstStyle/>
        <a:p>
          <a:endParaRPr lang="es-CL"/>
        </a:p>
      </dgm:t>
    </dgm:pt>
    <dgm:pt modelId="{6A3F0D1C-6784-4EED-807B-8EFA70070FCA}" type="pres">
      <dgm:prSet presAssocID="{803FCA3A-39EE-4C9A-8322-DAA4F840EE0E}" presName="sp" presStyleCnt="0"/>
      <dgm:spPr/>
    </dgm:pt>
    <dgm:pt modelId="{D3AB71A0-8CD2-4E6B-84AB-BC34A12F4C05}" type="pres">
      <dgm:prSet presAssocID="{6218A7F4-81E8-44D0-B032-853976F8D913}" presName="linNode" presStyleCnt="0"/>
      <dgm:spPr/>
    </dgm:pt>
    <dgm:pt modelId="{D5760B96-AD1F-44B2-B666-7DEE9A7E3B0C}" type="pres">
      <dgm:prSet presAssocID="{6218A7F4-81E8-44D0-B032-853976F8D913}" presName="parentText" presStyleLbl="node1" presStyleIdx="1" presStyleCnt="3" custScaleX="136246" custLinFactX="25760" custLinFactY="-518" custLinFactNeighborX="100000" custLinFactNeighborY="-100000">
        <dgm:presLayoutVars>
          <dgm:chMax val="1"/>
          <dgm:bulletEnabled val="1"/>
        </dgm:presLayoutVars>
      </dgm:prSet>
      <dgm:spPr/>
    </dgm:pt>
    <dgm:pt modelId="{71DFE435-BD3A-4B0D-8943-FDB23EFB1C3C}" type="pres">
      <dgm:prSet presAssocID="{758FF6C3-42DA-4C4E-ABE7-ACE27471AF0B}" presName="sp" presStyleCnt="0"/>
      <dgm:spPr/>
    </dgm:pt>
    <dgm:pt modelId="{DF8B8EB8-9EEC-42FF-9CAF-7E4DB8050F8F}" type="pres">
      <dgm:prSet presAssocID="{8E73DF92-09E1-498C-8375-52B80E09B070}" presName="linNode" presStyleCnt="0"/>
      <dgm:spPr/>
    </dgm:pt>
    <dgm:pt modelId="{A00B498C-6BF7-4EBD-9872-9691896C1955}" type="pres">
      <dgm:prSet presAssocID="{8E73DF92-09E1-498C-8375-52B80E09B070}" presName="parentText" presStyleLbl="node1" presStyleIdx="2" presStyleCnt="3" custScaleX="245307" custLinFactNeighborX="3120" custLinFactNeighborY="-86001">
        <dgm:presLayoutVars>
          <dgm:chMax val="1"/>
          <dgm:bulletEnabled val="1"/>
        </dgm:presLayoutVars>
      </dgm:prSet>
      <dgm:spPr/>
    </dgm:pt>
  </dgm:ptLst>
  <dgm:cxnLst>
    <dgm:cxn modelId="{EFF2D667-1DE1-4FF3-97B0-8E8341F59CDE}" type="presOf" srcId="{8F554675-5547-49FC-AEB9-6EDA828EA738}" destId="{0B7A49EA-D523-47B1-8B3A-8E1046B11C8E}" srcOrd="0" destOrd="0" presId="urn:microsoft.com/office/officeart/2005/8/layout/vList5"/>
    <dgm:cxn modelId="{E2FFE742-FFF7-4579-BD3D-CB5DE13A83FF}" type="presOf" srcId="{B1952D97-A841-4B35-BD01-834618479E14}" destId="{E741FBC3-E8E3-436F-B632-22760508D5F8}" srcOrd="0" destOrd="0" presId="urn:microsoft.com/office/officeart/2005/8/layout/vList5"/>
    <dgm:cxn modelId="{16A8FB6B-F14F-46FB-BC2C-43AD46B3C0FC}" srcId="{8F554675-5547-49FC-AEB9-6EDA828EA738}" destId="{B1952D97-A841-4B35-BD01-834618479E14}" srcOrd="0" destOrd="0" parTransId="{D5FCE2C0-8F2A-4520-A567-338874FCECBC}" sibTransId="{803FCA3A-39EE-4C9A-8322-DAA4F840EE0E}"/>
    <dgm:cxn modelId="{F1E7AD56-A760-48F6-AC4A-6BF1B61CB3D0}" type="presOf" srcId="{6218A7F4-81E8-44D0-B032-853976F8D913}" destId="{D5760B96-AD1F-44B2-B666-7DEE9A7E3B0C}" srcOrd="0" destOrd="0" presId="urn:microsoft.com/office/officeart/2005/8/layout/vList5"/>
    <dgm:cxn modelId="{50B31D59-D027-4BC8-8EA1-2D36188D05D4}" srcId="{8F554675-5547-49FC-AEB9-6EDA828EA738}" destId="{6218A7F4-81E8-44D0-B032-853976F8D913}" srcOrd="1" destOrd="0" parTransId="{308A0575-FFBB-4455-A84A-107E761B9310}" sibTransId="{758FF6C3-42DA-4C4E-ABE7-ACE27471AF0B}"/>
    <dgm:cxn modelId="{CF120289-3C57-462B-9310-28B6E0DE2032}" type="presOf" srcId="{8E73DF92-09E1-498C-8375-52B80E09B070}" destId="{A00B498C-6BF7-4EBD-9872-9691896C1955}" srcOrd="0" destOrd="0" presId="urn:microsoft.com/office/officeart/2005/8/layout/vList5"/>
    <dgm:cxn modelId="{63D493EA-77B1-4347-8954-DD0EE037AD79}" srcId="{8F554675-5547-49FC-AEB9-6EDA828EA738}" destId="{8E73DF92-09E1-498C-8375-52B80E09B070}" srcOrd="2" destOrd="0" parTransId="{7D8FC285-674E-4CFE-B8A2-8ED98B79E57B}" sibTransId="{178431F2-AD2A-4BCC-B4FD-4053EB99CA44}"/>
    <dgm:cxn modelId="{4597D111-9605-4E6C-9EA4-B953BD231BBD}" type="presParOf" srcId="{0B7A49EA-D523-47B1-8B3A-8E1046B11C8E}" destId="{F86B1ABC-1D50-41EC-B4B6-2FA4BFCD1B2A}" srcOrd="0" destOrd="0" presId="urn:microsoft.com/office/officeart/2005/8/layout/vList5"/>
    <dgm:cxn modelId="{119E05F1-D5FF-46AC-BD72-02C5E014EBE2}" type="presParOf" srcId="{F86B1ABC-1D50-41EC-B4B6-2FA4BFCD1B2A}" destId="{E741FBC3-E8E3-436F-B632-22760508D5F8}" srcOrd="0" destOrd="0" presId="urn:microsoft.com/office/officeart/2005/8/layout/vList5"/>
    <dgm:cxn modelId="{3A54A731-27AC-4A86-9C0A-4F9A0570D5B4}" type="presParOf" srcId="{0B7A49EA-D523-47B1-8B3A-8E1046B11C8E}" destId="{6A3F0D1C-6784-4EED-807B-8EFA70070FCA}" srcOrd="1" destOrd="0" presId="urn:microsoft.com/office/officeart/2005/8/layout/vList5"/>
    <dgm:cxn modelId="{6DFC011C-A405-4CE1-A742-46CDA2D138B7}" type="presParOf" srcId="{0B7A49EA-D523-47B1-8B3A-8E1046B11C8E}" destId="{D3AB71A0-8CD2-4E6B-84AB-BC34A12F4C05}" srcOrd="2" destOrd="0" presId="urn:microsoft.com/office/officeart/2005/8/layout/vList5"/>
    <dgm:cxn modelId="{ABEB2E5B-F019-4112-85A8-D3C25E5C1943}" type="presParOf" srcId="{D3AB71A0-8CD2-4E6B-84AB-BC34A12F4C05}" destId="{D5760B96-AD1F-44B2-B666-7DEE9A7E3B0C}" srcOrd="0" destOrd="0" presId="urn:microsoft.com/office/officeart/2005/8/layout/vList5"/>
    <dgm:cxn modelId="{4BB4A6DA-22FD-42A3-8EB3-CF7ED6D51C28}" type="presParOf" srcId="{0B7A49EA-D523-47B1-8B3A-8E1046B11C8E}" destId="{71DFE435-BD3A-4B0D-8943-FDB23EFB1C3C}" srcOrd="3" destOrd="0" presId="urn:microsoft.com/office/officeart/2005/8/layout/vList5"/>
    <dgm:cxn modelId="{F1DB3D7F-B0CF-4BF9-A107-C6D080901EEE}" type="presParOf" srcId="{0B7A49EA-D523-47B1-8B3A-8E1046B11C8E}" destId="{DF8B8EB8-9EEC-42FF-9CAF-7E4DB8050F8F}" srcOrd="4" destOrd="0" presId="urn:microsoft.com/office/officeart/2005/8/layout/vList5"/>
    <dgm:cxn modelId="{CFA78970-91EF-400C-96E6-91F0A54ECD94}" type="presParOf" srcId="{DF8B8EB8-9EEC-42FF-9CAF-7E4DB8050F8F}" destId="{A00B498C-6BF7-4EBD-9872-9691896C1955}" srcOrd="0" destOrd="0" presId="urn:microsoft.com/office/officeart/2005/8/layout/vList5"/>
  </dgm:cxnLst>
  <dgm:bg/>
  <dgm:whole/>
</dgm:dataModel>
</file>

<file path=ppt/diagrams/data21.xml><?xml version="1.0" encoding="utf-8"?>
<dgm:dataModel xmlns:dgm="http://schemas.openxmlformats.org/drawingml/2006/diagram" xmlns:a="http://schemas.openxmlformats.org/drawingml/2006/main">
  <dgm:ptLst>
    <dgm:pt modelId="{2946A077-D72B-47CC-8593-C79320D928A5}"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s-CL"/>
        </a:p>
      </dgm:t>
    </dgm:pt>
    <dgm:pt modelId="{58836A55-4055-4A49-9F2F-3F21F2000E8C}">
      <dgm:prSet custT="1"/>
      <dgm:spPr/>
      <dgm:t>
        <a:bodyPr/>
        <a:lstStyle/>
        <a:p>
          <a:pPr algn="just" rtl="0"/>
          <a:r>
            <a:rPr lang="es-CL" sz="2000" b="1" dirty="0" smtClean="0"/>
            <a:t>En los casos que la Junta requiera contar con mayor información para evaluar un caso determinado, citará a los </a:t>
          </a:r>
          <a:r>
            <a:rPr lang="es-CL" sz="2000" b="1" dirty="0" err="1" smtClean="0"/>
            <a:t>precalificadores</a:t>
          </a:r>
          <a:r>
            <a:rPr lang="es-CL" sz="2000" b="1" dirty="0" smtClean="0"/>
            <a:t> y funcionarios involucrados, en forma separada.</a:t>
          </a:r>
          <a:endParaRPr lang="es-CL" sz="2000" b="1" dirty="0"/>
        </a:p>
      </dgm:t>
    </dgm:pt>
    <dgm:pt modelId="{6AA19397-AD3B-481F-A1AF-A4EDF8A1674C}" type="parTrans" cxnId="{A63B9FA7-DF0F-4FF0-9D7E-2C6ECB356D21}">
      <dgm:prSet/>
      <dgm:spPr/>
      <dgm:t>
        <a:bodyPr/>
        <a:lstStyle/>
        <a:p>
          <a:endParaRPr lang="es-CL"/>
        </a:p>
      </dgm:t>
    </dgm:pt>
    <dgm:pt modelId="{86351C9C-6A1A-4049-BFB1-C63D75C1E853}" type="sibTrans" cxnId="{A63B9FA7-DF0F-4FF0-9D7E-2C6ECB356D21}">
      <dgm:prSet/>
      <dgm:spPr/>
      <dgm:t>
        <a:bodyPr/>
        <a:lstStyle/>
        <a:p>
          <a:endParaRPr lang="es-CL"/>
        </a:p>
      </dgm:t>
    </dgm:pt>
    <dgm:pt modelId="{4A47E2A2-31A8-4056-8CC7-27E86E45EF5A}">
      <dgm:prSet custT="1"/>
      <dgm:spPr/>
      <dgm:t>
        <a:bodyPr/>
        <a:lstStyle/>
        <a:p>
          <a:pPr algn="just" rtl="0"/>
          <a:r>
            <a:rPr lang="es-CL" sz="2000" b="1" dirty="0" smtClean="0"/>
            <a:t>La Junta Calificadora realizará el proceso </a:t>
          </a:r>
          <a:r>
            <a:rPr lang="es-CL" sz="2000" b="1" dirty="0" err="1" smtClean="0"/>
            <a:t>calificatorio</a:t>
          </a:r>
          <a:r>
            <a:rPr lang="es-CL" sz="2000" b="1" dirty="0" smtClean="0"/>
            <a:t> siguiendo un ordenamiento por Planta.</a:t>
          </a:r>
          <a:endParaRPr lang="es-CL" sz="2000" b="1" dirty="0"/>
        </a:p>
      </dgm:t>
    </dgm:pt>
    <dgm:pt modelId="{2C92CF21-925D-4910-8F30-4E3572C306ED}" type="parTrans" cxnId="{884741B5-201A-49ED-92B0-09F8C3AA14BA}">
      <dgm:prSet/>
      <dgm:spPr/>
      <dgm:t>
        <a:bodyPr/>
        <a:lstStyle/>
        <a:p>
          <a:endParaRPr lang="es-CL"/>
        </a:p>
      </dgm:t>
    </dgm:pt>
    <dgm:pt modelId="{2E60265B-DD7A-4E68-B5C6-FE06055EB94B}" type="sibTrans" cxnId="{884741B5-201A-49ED-92B0-09F8C3AA14BA}">
      <dgm:prSet/>
      <dgm:spPr/>
      <dgm:t>
        <a:bodyPr/>
        <a:lstStyle/>
        <a:p>
          <a:endParaRPr lang="es-CL"/>
        </a:p>
      </dgm:t>
    </dgm:pt>
    <dgm:pt modelId="{0ED7A4FA-5324-4FCA-80A1-41A1A8F6CAB0}">
      <dgm:prSet custT="1"/>
      <dgm:spPr/>
      <dgm:t>
        <a:bodyPr/>
        <a:lstStyle/>
        <a:p>
          <a:pPr algn="just" rtl="0"/>
          <a:r>
            <a:rPr lang="es-CL" sz="2000" b="1" dirty="0" smtClean="0"/>
            <a:t>El secretario de la Junta Calificadora comunicará por escrito los resultados de las apelaciones, dentro del plazo de cinco días hábiles de finalizado este proceso.</a:t>
          </a:r>
          <a:endParaRPr lang="es-CL" sz="2000" b="1" dirty="0"/>
        </a:p>
      </dgm:t>
    </dgm:pt>
    <dgm:pt modelId="{B5C76630-E64B-40D5-A220-E3EF8FCB6B94}" type="parTrans" cxnId="{B5682B88-2B56-4F37-B5DC-D22B22F164D5}">
      <dgm:prSet/>
      <dgm:spPr/>
      <dgm:t>
        <a:bodyPr/>
        <a:lstStyle/>
        <a:p>
          <a:endParaRPr lang="es-CL"/>
        </a:p>
      </dgm:t>
    </dgm:pt>
    <dgm:pt modelId="{F86D27FA-A7B8-4C53-BE6A-1BD57DA5E7B8}" type="sibTrans" cxnId="{B5682B88-2B56-4F37-B5DC-D22B22F164D5}">
      <dgm:prSet/>
      <dgm:spPr/>
      <dgm:t>
        <a:bodyPr/>
        <a:lstStyle/>
        <a:p>
          <a:endParaRPr lang="es-CL"/>
        </a:p>
      </dgm:t>
    </dgm:pt>
    <dgm:pt modelId="{76D96148-FA09-446C-B444-DE6BF3F1D915}" type="pres">
      <dgm:prSet presAssocID="{2946A077-D72B-47CC-8593-C79320D928A5}" presName="outerComposite" presStyleCnt="0">
        <dgm:presLayoutVars>
          <dgm:chMax val="5"/>
          <dgm:dir/>
          <dgm:resizeHandles val="exact"/>
        </dgm:presLayoutVars>
      </dgm:prSet>
      <dgm:spPr/>
    </dgm:pt>
    <dgm:pt modelId="{E9BFB294-7983-4413-B693-29875B9FEEC0}" type="pres">
      <dgm:prSet presAssocID="{2946A077-D72B-47CC-8593-C79320D928A5}" presName="dummyMaxCanvas" presStyleCnt="0">
        <dgm:presLayoutVars/>
      </dgm:prSet>
      <dgm:spPr/>
    </dgm:pt>
    <dgm:pt modelId="{3FFF8809-A6DD-4998-9C33-67AE24F3322C}" type="pres">
      <dgm:prSet presAssocID="{2946A077-D72B-47CC-8593-C79320D928A5}" presName="ThreeNodes_1" presStyleLbl="node1" presStyleIdx="0" presStyleCnt="3">
        <dgm:presLayoutVars>
          <dgm:bulletEnabled val="1"/>
        </dgm:presLayoutVars>
      </dgm:prSet>
      <dgm:spPr/>
    </dgm:pt>
    <dgm:pt modelId="{A1C2223D-0846-467D-8BC4-13889B009B97}" type="pres">
      <dgm:prSet presAssocID="{2946A077-D72B-47CC-8593-C79320D928A5}" presName="ThreeNodes_2" presStyleLbl="node1" presStyleIdx="1" presStyleCnt="3">
        <dgm:presLayoutVars>
          <dgm:bulletEnabled val="1"/>
        </dgm:presLayoutVars>
      </dgm:prSet>
      <dgm:spPr/>
    </dgm:pt>
    <dgm:pt modelId="{E2DFBEED-3F84-44AB-B9C5-7EC7BBE21733}" type="pres">
      <dgm:prSet presAssocID="{2946A077-D72B-47CC-8593-C79320D928A5}" presName="ThreeNodes_3" presStyleLbl="node1" presStyleIdx="2" presStyleCnt="3">
        <dgm:presLayoutVars>
          <dgm:bulletEnabled val="1"/>
        </dgm:presLayoutVars>
      </dgm:prSet>
      <dgm:spPr/>
    </dgm:pt>
    <dgm:pt modelId="{6D2D8F78-6BAE-44C8-917D-8A66EE27149C}" type="pres">
      <dgm:prSet presAssocID="{2946A077-D72B-47CC-8593-C79320D928A5}" presName="ThreeConn_1-2" presStyleLbl="fgAccFollowNode1" presStyleIdx="0" presStyleCnt="2">
        <dgm:presLayoutVars>
          <dgm:bulletEnabled val="1"/>
        </dgm:presLayoutVars>
      </dgm:prSet>
      <dgm:spPr/>
    </dgm:pt>
    <dgm:pt modelId="{4B0DC495-A09B-4075-8DA8-2FFFB73D01AA}" type="pres">
      <dgm:prSet presAssocID="{2946A077-D72B-47CC-8593-C79320D928A5}" presName="ThreeConn_2-3" presStyleLbl="fgAccFollowNode1" presStyleIdx="1" presStyleCnt="2">
        <dgm:presLayoutVars>
          <dgm:bulletEnabled val="1"/>
        </dgm:presLayoutVars>
      </dgm:prSet>
      <dgm:spPr/>
    </dgm:pt>
    <dgm:pt modelId="{EFA567CC-4DE3-41E9-8098-B7CE1CDCE371}" type="pres">
      <dgm:prSet presAssocID="{2946A077-D72B-47CC-8593-C79320D928A5}" presName="ThreeNodes_1_text" presStyleLbl="node1" presStyleIdx="2" presStyleCnt="3">
        <dgm:presLayoutVars>
          <dgm:bulletEnabled val="1"/>
        </dgm:presLayoutVars>
      </dgm:prSet>
      <dgm:spPr/>
    </dgm:pt>
    <dgm:pt modelId="{31FEE68A-E5F6-460D-99C3-DD0395E808CC}" type="pres">
      <dgm:prSet presAssocID="{2946A077-D72B-47CC-8593-C79320D928A5}" presName="ThreeNodes_2_text" presStyleLbl="node1" presStyleIdx="2" presStyleCnt="3">
        <dgm:presLayoutVars>
          <dgm:bulletEnabled val="1"/>
        </dgm:presLayoutVars>
      </dgm:prSet>
      <dgm:spPr/>
    </dgm:pt>
    <dgm:pt modelId="{36F06CB8-30DF-4959-BE4F-420D5D8474A1}" type="pres">
      <dgm:prSet presAssocID="{2946A077-D72B-47CC-8593-C79320D928A5}" presName="ThreeNodes_3_text" presStyleLbl="node1" presStyleIdx="2" presStyleCnt="3">
        <dgm:presLayoutVars>
          <dgm:bulletEnabled val="1"/>
        </dgm:presLayoutVars>
      </dgm:prSet>
      <dgm:spPr/>
    </dgm:pt>
  </dgm:ptLst>
  <dgm:cxnLst>
    <dgm:cxn modelId="{EC276600-E577-4F98-B8EB-AE658F9417E9}" type="presOf" srcId="{4A47E2A2-31A8-4056-8CC7-27E86E45EF5A}" destId="{31FEE68A-E5F6-460D-99C3-DD0395E808CC}" srcOrd="1" destOrd="0" presId="urn:microsoft.com/office/officeart/2005/8/layout/vProcess5"/>
    <dgm:cxn modelId="{74FFC43F-2CC7-4B1E-B45A-7D0B31AC11FD}" type="presOf" srcId="{2E60265B-DD7A-4E68-B5C6-FE06055EB94B}" destId="{4B0DC495-A09B-4075-8DA8-2FFFB73D01AA}" srcOrd="0" destOrd="0" presId="urn:microsoft.com/office/officeart/2005/8/layout/vProcess5"/>
    <dgm:cxn modelId="{B5682B88-2B56-4F37-B5DC-D22B22F164D5}" srcId="{2946A077-D72B-47CC-8593-C79320D928A5}" destId="{0ED7A4FA-5324-4FCA-80A1-41A1A8F6CAB0}" srcOrd="2" destOrd="0" parTransId="{B5C76630-E64B-40D5-A220-E3EF8FCB6B94}" sibTransId="{F86D27FA-A7B8-4C53-BE6A-1BD57DA5E7B8}"/>
    <dgm:cxn modelId="{706481C3-4A7F-40DA-B156-9B95B246B35E}" type="presOf" srcId="{58836A55-4055-4A49-9F2F-3F21F2000E8C}" destId="{3FFF8809-A6DD-4998-9C33-67AE24F3322C}" srcOrd="0" destOrd="0" presId="urn:microsoft.com/office/officeart/2005/8/layout/vProcess5"/>
    <dgm:cxn modelId="{A9FBB253-6F96-4CCF-AE13-0D71787E0AFD}" type="presOf" srcId="{4A47E2A2-31A8-4056-8CC7-27E86E45EF5A}" destId="{A1C2223D-0846-467D-8BC4-13889B009B97}" srcOrd="0" destOrd="0" presId="urn:microsoft.com/office/officeart/2005/8/layout/vProcess5"/>
    <dgm:cxn modelId="{2E2596C4-8C7F-4872-83B2-0ACB05F4C723}" type="presOf" srcId="{2946A077-D72B-47CC-8593-C79320D928A5}" destId="{76D96148-FA09-446C-B444-DE6BF3F1D915}" srcOrd="0" destOrd="0" presId="urn:microsoft.com/office/officeart/2005/8/layout/vProcess5"/>
    <dgm:cxn modelId="{884741B5-201A-49ED-92B0-09F8C3AA14BA}" srcId="{2946A077-D72B-47CC-8593-C79320D928A5}" destId="{4A47E2A2-31A8-4056-8CC7-27E86E45EF5A}" srcOrd="1" destOrd="0" parTransId="{2C92CF21-925D-4910-8F30-4E3572C306ED}" sibTransId="{2E60265B-DD7A-4E68-B5C6-FE06055EB94B}"/>
    <dgm:cxn modelId="{E8C756CC-10D8-4C0B-9F7E-AD61815CE361}" type="presOf" srcId="{0ED7A4FA-5324-4FCA-80A1-41A1A8F6CAB0}" destId="{36F06CB8-30DF-4959-BE4F-420D5D8474A1}" srcOrd="1" destOrd="0" presId="urn:microsoft.com/office/officeart/2005/8/layout/vProcess5"/>
    <dgm:cxn modelId="{27703F29-3718-4BF4-A4E7-21D230AD354A}" type="presOf" srcId="{0ED7A4FA-5324-4FCA-80A1-41A1A8F6CAB0}" destId="{E2DFBEED-3F84-44AB-B9C5-7EC7BBE21733}" srcOrd="0" destOrd="0" presId="urn:microsoft.com/office/officeart/2005/8/layout/vProcess5"/>
    <dgm:cxn modelId="{A63B9FA7-DF0F-4FF0-9D7E-2C6ECB356D21}" srcId="{2946A077-D72B-47CC-8593-C79320D928A5}" destId="{58836A55-4055-4A49-9F2F-3F21F2000E8C}" srcOrd="0" destOrd="0" parTransId="{6AA19397-AD3B-481F-A1AF-A4EDF8A1674C}" sibTransId="{86351C9C-6A1A-4049-BFB1-C63D75C1E853}"/>
    <dgm:cxn modelId="{1E95CF56-25DD-433F-BEAC-C91F1F99EB34}" type="presOf" srcId="{58836A55-4055-4A49-9F2F-3F21F2000E8C}" destId="{EFA567CC-4DE3-41E9-8098-B7CE1CDCE371}" srcOrd="1" destOrd="0" presId="urn:microsoft.com/office/officeart/2005/8/layout/vProcess5"/>
    <dgm:cxn modelId="{832C119A-A574-473E-9EF8-CB2CFCFA8FB6}" type="presOf" srcId="{86351C9C-6A1A-4049-BFB1-C63D75C1E853}" destId="{6D2D8F78-6BAE-44C8-917D-8A66EE27149C}" srcOrd="0" destOrd="0" presId="urn:microsoft.com/office/officeart/2005/8/layout/vProcess5"/>
    <dgm:cxn modelId="{602EAD3A-2568-4829-9AB9-93E6B950A0D9}" type="presParOf" srcId="{76D96148-FA09-446C-B444-DE6BF3F1D915}" destId="{E9BFB294-7983-4413-B693-29875B9FEEC0}" srcOrd="0" destOrd="0" presId="urn:microsoft.com/office/officeart/2005/8/layout/vProcess5"/>
    <dgm:cxn modelId="{D8DFBD5E-12E7-46A4-A878-060D33102166}" type="presParOf" srcId="{76D96148-FA09-446C-B444-DE6BF3F1D915}" destId="{3FFF8809-A6DD-4998-9C33-67AE24F3322C}" srcOrd="1" destOrd="0" presId="urn:microsoft.com/office/officeart/2005/8/layout/vProcess5"/>
    <dgm:cxn modelId="{03EAB6D4-5618-4DD5-8420-D10DBC35F074}" type="presParOf" srcId="{76D96148-FA09-446C-B444-DE6BF3F1D915}" destId="{A1C2223D-0846-467D-8BC4-13889B009B97}" srcOrd="2" destOrd="0" presId="urn:microsoft.com/office/officeart/2005/8/layout/vProcess5"/>
    <dgm:cxn modelId="{4991AB65-6260-490C-ACF6-0F602423D846}" type="presParOf" srcId="{76D96148-FA09-446C-B444-DE6BF3F1D915}" destId="{E2DFBEED-3F84-44AB-B9C5-7EC7BBE21733}" srcOrd="3" destOrd="0" presId="urn:microsoft.com/office/officeart/2005/8/layout/vProcess5"/>
    <dgm:cxn modelId="{D775E8DA-66D3-4521-BF17-E404DF7025E5}" type="presParOf" srcId="{76D96148-FA09-446C-B444-DE6BF3F1D915}" destId="{6D2D8F78-6BAE-44C8-917D-8A66EE27149C}" srcOrd="4" destOrd="0" presId="urn:microsoft.com/office/officeart/2005/8/layout/vProcess5"/>
    <dgm:cxn modelId="{B347D3D1-E19F-43C0-A2E4-B8F94DB78090}" type="presParOf" srcId="{76D96148-FA09-446C-B444-DE6BF3F1D915}" destId="{4B0DC495-A09B-4075-8DA8-2FFFB73D01AA}" srcOrd="5" destOrd="0" presId="urn:microsoft.com/office/officeart/2005/8/layout/vProcess5"/>
    <dgm:cxn modelId="{416EF261-2A8E-4FEA-AC35-0817BC2C2CBF}" type="presParOf" srcId="{76D96148-FA09-446C-B444-DE6BF3F1D915}" destId="{EFA567CC-4DE3-41E9-8098-B7CE1CDCE371}" srcOrd="6" destOrd="0" presId="urn:microsoft.com/office/officeart/2005/8/layout/vProcess5"/>
    <dgm:cxn modelId="{CB8720D1-61FB-48C5-BB8F-5D2A6DF29160}" type="presParOf" srcId="{76D96148-FA09-446C-B444-DE6BF3F1D915}" destId="{31FEE68A-E5F6-460D-99C3-DD0395E808CC}" srcOrd="7" destOrd="0" presId="urn:microsoft.com/office/officeart/2005/8/layout/vProcess5"/>
    <dgm:cxn modelId="{F4F4731C-ECA6-4D44-9B35-54AF37ADEE1C}" type="presParOf" srcId="{76D96148-FA09-446C-B444-DE6BF3F1D915}" destId="{36F06CB8-30DF-4959-BE4F-420D5D8474A1}" srcOrd="8" destOrd="0" presId="urn:microsoft.com/office/officeart/2005/8/layout/vProcess5"/>
  </dgm:cxnLst>
  <dgm:bg/>
  <dgm:whole/>
</dgm:dataModel>
</file>

<file path=ppt/diagrams/data22.xml><?xml version="1.0" encoding="utf-8"?>
<dgm:dataModel xmlns:dgm="http://schemas.openxmlformats.org/drawingml/2006/diagram" xmlns:a="http://schemas.openxmlformats.org/drawingml/2006/main">
  <dgm:ptLst>
    <dgm:pt modelId="{B3E8E6F3-B981-4839-A20C-D2AD2CBD06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4DC41923-AD01-401C-B050-A5FF349245D8}">
      <dgm:prSet custT="1"/>
      <dgm:spPr/>
      <dgm:t>
        <a:bodyPr/>
        <a:lstStyle/>
        <a:p>
          <a:pPr algn="just" rtl="0"/>
          <a:r>
            <a:rPr lang="es-ES_tradnl" sz="1800" b="0" i="0" baseline="0" dirty="0" smtClean="0"/>
            <a:t>Puntualidad: Se mide con la tabla de atrasos de la Normativa de Calificaciones del SSA. Ejemplo: 1 atraso en el cuatrimestre mayor a 6 minutos, corresponde nota 7. No así para la Ley N° 19.490.</a:t>
          </a:r>
          <a:endParaRPr lang="es-CL" sz="1800" b="0" i="0" baseline="0" dirty="0"/>
        </a:p>
      </dgm:t>
    </dgm:pt>
    <dgm:pt modelId="{032D5ED0-8F9E-4F76-A653-19FCE557A7DA}" type="parTrans" cxnId="{688FC389-F636-4D70-91D7-51657FDA9BA3}">
      <dgm:prSet/>
      <dgm:spPr/>
      <dgm:t>
        <a:bodyPr/>
        <a:lstStyle/>
        <a:p>
          <a:endParaRPr lang="es-CL"/>
        </a:p>
      </dgm:t>
    </dgm:pt>
    <dgm:pt modelId="{4FA201FC-3860-4E48-B748-145DF30D3CD9}" type="sibTrans" cxnId="{688FC389-F636-4D70-91D7-51657FDA9BA3}">
      <dgm:prSet/>
      <dgm:spPr/>
      <dgm:t>
        <a:bodyPr/>
        <a:lstStyle/>
        <a:p>
          <a:endParaRPr lang="es-CL"/>
        </a:p>
      </dgm:t>
    </dgm:pt>
    <dgm:pt modelId="{C1531CD9-0C9E-4192-BEF8-3560DEE71A84}" type="pres">
      <dgm:prSet presAssocID="{B3E8E6F3-B981-4839-A20C-D2AD2CBD069A}" presName="linear" presStyleCnt="0">
        <dgm:presLayoutVars>
          <dgm:animLvl val="lvl"/>
          <dgm:resizeHandles val="exact"/>
        </dgm:presLayoutVars>
      </dgm:prSet>
      <dgm:spPr/>
    </dgm:pt>
    <dgm:pt modelId="{F17776FB-0CE8-417A-971B-57999423A9B4}" type="pres">
      <dgm:prSet presAssocID="{4DC41923-AD01-401C-B050-A5FF349245D8}" presName="parentText" presStyleLbl="node1" presStyleIdx="0" presStyleCnt="1" custLinFactNeighborY="37490">
        <dgm:presLayoutVars>
          <dgm:chMax val="0"/>
          <dgm:bulletEnabled val="1"/>
        </dgm:presLayoutVars>
      </dgm:prSet>
      <dgm:spPr/>
      <dgm:t>
        <a:bodyPr/>
        <a:lstStyle/>
        <a:p>
          <a:endParaRPr lang="es-CL"/>
        </a:p>
      </dgm:t>
    </dgm:pt>
  </dgm:ptLst>
  <dgm:cxnLst>
    <dgm:cxn modelId="{688FC389-F636-4D70-91D7-51657FDA9BA3}" srcId="{B3E8E6F3-B981-4839-A20C-D2AD2CBD069A}" destId="{4DC41923-AD01-401C-B050-A5FF349245D8}" srcOrd="0" destOrd="0" parTransId="{032D5ED0-8F9E-4F76-A653-19FCE557A7DA}" sibTransId="{4FA201FC-3860-4E48-B748-145DF30D3CD9}"/>
    <dgm:cxn modelId="{AA4024A5-FB6F-4254-8F7D-7367AB2454AD}" type="presOf" srcId="{B3E8E6F3-B981-4839-A20C-D2AD2CBD069A}" destId="{C1531CD9-0C9E-4192-BEF8-3560DEE71A84}" srcOrd="0" destOrd="0" presId="urn:microsoft.com/office/officeart/2005/8/layout/vList2"/>
    <dgm:cxn modelId="{0D0E110F-A635-4F8D-A055-D70DE640B324}" type="presOf" srcId="{4DC41923-AD01-401C-B050-A5FF349245D8}" destId="{F17776FB-0CE8-417A-971B-57999423A9B4}" srcOrd="0" destOrd="0" presId="urn:microsoft.com/office/officeart/2005/8/layout/vList2"/>
    <dgm:cxn modelId="{376E9FC0-6D09-4129-BDED-6D2DEDC04FDF}" type="presParOf" srcId="{C1531CD9-0C9E-4192-BEF8-3560DEE71A84}" destId="{F17776FB-0CE8-417A-971B-57999423A9B4}"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2E4C972D-313A-484F-BC86-452609A34B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9F92A209-5BB8-4BA8-B832-3085FB303A58}">
      <dgm:prSet custT="1"/>
      <dgm:spPr/>
      <dgm:t>
        <a:bodyPr/>
        <a:lstStyle/>
        <a:p>
          <a:pPr rtl="0"/>
          <a:r>
            <a:rPr lang="es-ES_tradnl" sz="1600" b="1" i="0" baseline="0" dirty="0" smtClean="0"/>
            <a:t>Permanencia en el lugar de trabajo</a:t>
          </a:r>
          <a:r>
            <a:rPr lang="es-ES_tradnl" sz="1600" b="0" i="0" baseline="0" dirty="0" smtClean="0"/>
            <a:t>: Se mide con la apreciación del jefe directo.</a:t>
          </a:r>
          <a:endParaRPr lang="es-CL" sz="1600" dirty="0"/>
        </a:p>
      </dgm:t>
    </dgm:pt>
    <dgm:pt modelId="{5935FAC0-6C66-40F1-BE5E-29E747608A95}" type="parTrans" cxnId="{DEFC6591-C976-4D9E-8001-F2CE57A111BF}">
      <dgm:prSet/>
      <dgm:spPr/>
      <dgm:t>
        <a:bodyPr/>
        <a:lstStyle/>
        <a:p>
          <a:endParaRPr lang="es-CL"/>
        </a:p>
      </dgm:t>
    </dgm:pt>
    <dgm:pt modelId="{3CB12B91-8C93-4518-B8F7-8E330DB25847}" type="sibTrans" cxnId="{DEFC6591-C976-4D9E-8001-F2CE57A111BF}">
      <dgm:prSet/>
      <dgm:spPr/>
      <dgm:t>
        <a:bodyPr/>
        <a:lstStyle/>
        <a:p>
          <a:endParaRPr lang="es-CL"/>
        </a:p>
      </dgm:t>
    </dgm:pt>
    <dgm:pt modelId="{0E7BA7A5-08F7-4351-AA76-124C4E6FD4B8}">
      <dgm:prSet custT="1"/>
      <dgm:spPr/>
      <dgm:t>
        <a:bodyPr/>
        <a:lstStyle/>
        <a:p>
          <a:pPr algn="ctr" rtl="0"/>
          <a:r>
            <a:rPr lang="es-ES_tradnl" sz="1600" b="1" i="0" baseline="0" dirty="0" smtClean="0"/>
            <a:t>Ejemplos:</a:t>
          </a:r>
          <a:endParaRPr lang="es-CL" sz="1600" dirty="0"/>
        </a:p>
      </dgm:t>
    </dgm:pt>
    <dgm:pt modelId="{A6EAD93D-74F8-4C1C-A3E7-13A93C8705B0}" type="parTrans" cxnId="{73742DA7-B5F2-42BC-9DED-D4B81D395793}">
      <dgm:prSet/>
      <dgm:spPr/>
      <dgm:t>
        <a:bodyPr/>
        <a:lstStyle/>
        <a:p>
          <a:endParaRPr lang="es-CL"/>
        </a:p>
      </dgm:t>
    </dgm:pt>
    <dgm:pt modelId="{A521D3D5-A8CA-4E2A-9C3E-0D0C7AD2E605}" type="sibTrans" cxnId="{73742DA7-B5F2-42BC-9DED-D4B81D395793}">
      <dgm:prSet/>
      <dgm:spPr/>
      <dgm:t>
        <a:bodyPr/>
        <a:lstStyle/>
        <a:p>
          <a:endParaRPr lang="es-CL"/>
        </a:p>
      </dgm:t>
    </dgm:pt>
    <dgm:pt modelId="{90E3D2CD-52E6-47F6-A849-B369E27C0AD6}">
      <dgm:prSet custT="1"/>
      <dgm:spPr/>
      <dgm:t>
        <a:bodyPr/>
        <a:lstStyle/>
        <a:p>
          <a:pPr rtl="0"/>
          <a:r>
            <a:rPr lang="es-ES_tradnl" sz="1600" b="1" i="0" baseline="0" dirty="0" smtClean="0"/>
            <a:t>Está siempre en su lugar de trabajo o bien informa a su jefe directo si tiene que realizar un trámite fuera de la Unidad. «Sobresaliente».</a:t>
          </a:r>
          <a:endParaRPr lang="es-CL" sz="1600" b="1" dirty="0"/>
        </a:p>
      </dgm:t>
    </dgm:pt>
    <dgm:pt modelId="{A15C39A4-3CAF-4F59-8ED0-1EFD09C07CCC}" type="sibTrans" cxnId="{85A96EBB-8EFE-4ADB-8B29-8470D2484A24}">
      <dgm:prSet/>
      <dgm:spPr/>
      <dgm:t>
        <a:bodyPr/>
        <a:lstStyle/>
        <a:p>
          <a:endParaRPr lang="es-CL"/>
        </a:p>
      </dgm:t>
    </dgm:pt>
    <dgm:pt modelId="{713F204C-774F-448B-904D-70A59B130D6D}" type="parTrans" cxnId="{85A96EBB-8EFE-4ADB-8B29-8470D2484A24}">
      <dgm:prSet/>
      <dgm:spPr/>
      <dgm:t>
        <a:bodyPr/>
        <a:lstStyle/>
        <a:p>
          <a:endParaRPr lang="es-CL"/>
        </a:p>
      </dgm:t>
    </dgm:pt>
    <dgm:pt modelId="{B6AB84D3-AF14-46EE-A36B-53634AA0DAE5}">
      <dgm:prSet/>
      <dgm:spPr/>
      <dgm:t>
        <a:bodyPr/>
        <a:lstStyle/>
        <a:p>
          <a:pPr rtl="0"/>
          <a:endParaRPr lang="es-ES_tradnl" b="0" i="0" baseline="0" dirty="0"/>
        </a:p>
      </dgm:t>
    </dgm:pt>
    <dgm:pt modelId="{AD13D46D-5D57-4002-8175-D2C6CC68CEB1}" type="sibTrans" cxnId="{4524E928-AF19-4789-A469-FE3AF28A8B25}">
      <dgm:prSet/>
      <dgm:spPr/>
      <dgm:t>
        <a:bodyPr/>
        <a:lstStyle/>
        <a:p>
          <a:endParaRPr lang="es-CL"/>
        </a:p>
      </dgm:t>
    </dgm:pt>
    <dgm:pt modelId="{56D2CA52-0813-4D98-998B-815A266A15A8}" type="parTrans" cxnId="{4524E928-AF19-4789-A469-FE3AF28A8B25}">
      <dgm:prSet/>
      <dgm:spPr/>
      <dgm:t>
        <a:bodyPr/>
        <a:lstStyle/>
        <a:p>
          <a:endParaRPr lang="es-CL"/>
        </a:p>
      </dgm:t>
    </dgm:pt>
    <dgm:pt modelId="{BACC06F0-0AB4-4525-8C1D-D0BDB73D97C9}">
      <dgm:prSet/>
      <dgm:spPr/>
      <dgm:t>
        <a:bodyPr/>
        <a:lstStyle/>
        <a:p>
          <a:pPr rtl="0"/>
          <a:endParaRPr lang="es-CL" b="0" i="0" baseline="0" dirty="0"/>
        </a:p>
      </dgm:t>
    </dgm:pt>
    <dgm:pt modelId="{076C882D-777C-47A7-85A3-25C0318CA3DC}" type="sibTrans" cxnId="{46337E09-4DF2-432A-BBBB-A09F5206E5D4}">
      <dgm:prSet/>
      <dgm:spPr/>
      <dgm:t>
        <a:bodyPr/>
        <a:lstStyle/>
        <a:p>
          <a:endParaRPr lang="es-CL"/>
        </a:p>
      </dgm:t>
    </dgm:pt>
    <dgm:pt modelId="{4F22026C-5955-454F-A53D-ED66A06927C4}" type="parTrans" cxnId="{46337E09-4DF2-432A-BBBB-A09F5206E5D4}">
      <dgm:prSet/>
      <dgm:spPr/>
      <dgm:t>
        <a:bodyPr/>
        <a:lstStyle/>
        <a:p>
          <a:endParaRPr lang="es-CL"/>
        </a:p>
      </dgm:t>
    </dgm:pt>
    <dgm:pt modelId="{1726AE8E-17CA-41F2-8EB6-A9AED1024F6E}">
      <dgm:prSet custT="1"/>
      <dgm:spPr/>
      <dgm:t>
        <a:bodyPr/>
        <a:lstStyle/>
        <a:p>
          <a:pPr rtl="0"/>
          <a:r>
            <a:rPr lang="es-ES_tradnl" sz="1600" b="1" i="0" baseline="0" dirty="0" smtClean="0"/>
            <a:t>Permanece en su puesto de trabajo, pero en ocasiones, al menos dos veces por semana, se ausenta sin avisar a su jefe directo, ocasionando dificultades en el trabajo de la Unidad, lo cual se le ha informado en forma permanente. «Bueno».</a:t>
          </a:r>
          <a:endParaRPr lang="es-CL" sz="1600" b="1" i="0" baseline="0" dirty="0"/>
        </a:p>
      </dgm:t>
    </dgm:pt>
    <dgm:pt modelId="{3C63A27E-6C1C-43F6-95DA-4B92C10592B0}" type="parTrans" cxnId="{83AC43E5-5EA6-4A5B-8E1C-E7EA111C75E0}">
      <dgm:prSet/>
      <dgm:spPr/>
      <dgm:t>
        <a:bodyPr/>
        <a:lstStyle/>
        <a:p>
          <a:endParaRPr lang="es-CL"/>
        </a:p>
      </dgm:t>
    </dgm:pt>
    <dgm:pt modelId="{90C1E44E-3CD2-449D-860C-6B0615778102}" type="sibTrans" cxnId="{83AC43E5-5EA6-4A5B-8E1C-E7EA111C75E0}">
      <dgm:prSet/>
      <dgm:spPr/>
      <dgm:t>
        <a:bodyPr/>
        <a:lstStyle/>
        <a:p>
          <a:endParaRPr lang="es-CL"/>
        </a:p>
      </dgm:t>
    </dgm:pt>
    <dgm:pt modelId="{96F6F5F1-1A3A-4EBD-B5F3-055593E22FA8}" type="pres">
      <dgm:prSet presAssocID="{2E4C972D-313A-484F-BC86-452609A34B8F}" presName="linear" presStyleCnt="0">
        <dgm:presLayoutVars>
          <dgm:animLvl val="lvl"/>
          <dgm:resizeHandles val="exact"/>
        </dgm:presLayoutVars>
      </dgm:prSet>
      <dgm:spPr/>
    </dgm:pt>
    <dgm:pt modelId="{F3042FDB-073B-412D-9441-D6BC49038505}" type="pres">
      <dgm:prSet presAssocID="{9F92A209-5BB8-4BA8-B832-3085FB303A58}" presName="parentText" presStyleLbl="node1" presStyleIdx="0" presStyleCnt="4" custLinFactY="6935" custLinFactNeighborX="-832" custLinFactNeighborY="100000">
        <dgm:presLayoutVars>
          <dgm:chMax val="0"/>
          <dgm:bulletEnabled val="1"/>
        </dgm:presLayoutVars>
      </dgm:prSet>
      <dgm:spPr/>
    </dgm:pt>
    <dgm:pt modelId="{B8D507A5-68EF-433D-823A-6668832E401B}" type="pres">
      <dgm:prSet presAssocID="{3CB12B91-8C93-4518-B8F7-8E330DB25847}" presName="spacer" presStyleCnt="0"/>
      <dgm:spPr/>
    </dgm:pt>
    <dgm:pt modelId="{504BAECD-5B84-49CB-B992-808D0E79066C}" type="pres">
      <dgm:prSet presAssocID="{0E7BA7A5-08F7-4351-AA76-124C4E6FD4B8}" presName="parentText" presStyleLbl="node1" presStyleIdx="1" presStyleCnt="4" custScaleY="46374" custLinFactY="-3249" custLinFactNeighborX="520" custLinFactNeighborY="-100000">
        <dgm:presLayoutVars>
          <dgm:chMax val="0"/>
          <dgm:bulletEnabled val="1"/>
        </dgm:presLayoutVars>
      </dgm:prSet>
      <dgm:spPr/>
      <dgm:t>
        <a:bodyPr/>
        <a:lstStyle/>
        <a:p>
          <a:endParaRPr lang="es-CL"/>
        </a:p>
      </dgm:t>
    </dgm:pt>
    <dgm:pt modelId="{09BD12A5-048A-49FF-B543-3AF6D17EB982}" type="pres">
      <dgm:prSet presAssocID="{A521D3D5-A8CA-4E2A-9C3E-0D0C7AD2E605}" presName="spacer" presStyleCnt="0"/>
      <dgm:spPr/>
    </dgm:pt>
    <dgm:pt modelId="{E6611F47-7C6F-4A2C-9BEB-2CDA431C5AEC}" type="pres">
      <dgm:prSet presAssocID="{90E3D2CD-52E6-47F6-A849-B369E27C0AD6}" presName="parentText" presStyleLbl="node1" presStyleIdx="2" presStyleCnt="4" custLinFactNeighborX="-832" custLinFactNeighborY="53268">
        <dgm:presLayoutVars>
          <dgm:chMax val="0"/>
          <dgm:bulletEnabled val="1"/>
        </dgm:presLayoutVars>
      </dgm:prSet>
      <dgm:spPr/>
    </dgm:pt>
    <dgm:pt modelId="{4364A044-73CC-427D-942F-6E205973F909}" type="pres">
      <dgm:prSet presAssocID="{90E3D2CD-52E6-47F6-A849-B369E27C0AD6}" presName="childText" presStyleLbl="revTx" presStyleIdx="0" presStyleCnt="1">
        <dgm:presLayoutVars>
          <dgm:bulletEnabled val="1"/>
        </dgm:presLayoutVars>
      </dgm:prSet>
      <dgm:spPr/>
      <dgm:t>
        <a:bodyPr/>
        <a:lstStyle/>
        <a:p>
          <a:endParaRPr lang="es-CL"/>
        </a:p>
      </dgm:t>
    </dgm:pt>
    <dgm:pt modelId="{DC9114DE-8D1A-4328-8CCC-EE533A557F96}" type="pres">
      <dgm:prSet presAssocID="{1726AE8E-17CA-41F2-8EB6-A9AED1024F6E}" presName="parentText" presStyleLbl="node1" presStyleIdx="3" presStyleCnt="4">
        <dgm:presLayoutVars>
          <dgm:chMax val="0"/>
          <dgm:bulletEnabled val="1"/>
        </dgm:presLayoutVars>
      </dgm:prSet>
      <dgm:spPr/>
    </dgm:pt>
  </dgm:ptLst>
  <dgm:cxnLst>
    <dgm:cxn modelId="{2EA4B298-E1D0-4A35-83AC-91CBF2964560}" type="presOf" srcId="{90E3D2CD-52E6-47F6-A849-B369E27C0AD6}" destId="{E6611F47-7C6F-4A2C-9BEB-2CDA431C5AEC}" srcOrd="0" destOrd="0" presId="urn:microsoft.com/office/officeart/2005/8/layout/vList2"/>
    <dgm:cxn modelId="{1D183C2B-2DD1-4623-8C83-5336F50A33E1}" type="presOf" srcId="{B6AB84D3-AF14-46EE-A36B-53634AA0DAE5}" destId="{4364A044-73CC-427D-942F-6E205973F909}" srcOrd="0" destOrd="0" presId="urn:microsoft.com/office/officeart/2005/8/layout/vList2"/>
    <dgm:cxn modelId="{0DB9BB5F-F954-4356-9A1A-A2092D46DF5E}" type="presOf" srcId="{2E4C972D-313A-484F-BC86-452609A34B8F}" destId="{96F6F5F1-1A3A-4EBD-B5F3-055593E22FA8}" srcOrd="0" destOrd="0" presId="urn:microsoft.com/office/officeart/2005/8/layout/vList2"/>
    <dgm:cxn modelId="{7FFC2720-C899-453D-9F6B-D95100F240A1}" type="presOf" srcId="{0E7BA7A5-08F7-4351-AA76-124C4E6FD4B8}" destId="{504BAECD-5B84-49CB-B992-808D0E79066C}" srcOrd="0" destOrd="0" presId="urn:microsoft.com/office/officeart/2005/8/layout/vList2"/>
    <dgm:cxn modelId="{4524E928-AF19-4789-A469-FE3AF28A8B25}" srcId="{90E3D2CD-52E6-47F6-A849-B369E27C0AD6}" destId="{B6AB84D3-AF14-46EE-A36B-53634AA0DAE5}" srcOrd="0" destOrd="0" parTransId="{56D2CA52-0813-4D98-998B-815A266A15A8}" sibTransId="{AD13D46D-5D57-4002-8175-D2C6CC68CEB1}"/>
    <dgm:cxn modelId="{D3555521-4461-4251-8916-5C96CC98CB60}" type="presOf" srcId="{1726AE8E-17CA-41F2-8EB6-A9AED1024F6E}" destId="{DC9114DE-8D1A-4328-8CCC-EE533A557F96}" srcOrd="0" destOrd="0" presId="urn:microsoft.com/office/officeart/2005/8/layout/vList2"/>
    <dgm:cxn modelId="{73742DA7-B5F2-42BC-9DED-D4B81D395793}" srcId="{2E4C972D-313A-484F-BC86-452609A34B8F}" destId="{0E7BA7A5-08F7-4351-AA76-124C4E6FD4B8}" srcOrd="1" destOrd="0" parTransId="{A6EAD93D-74F8-4C1C-A3E7-13A93C8705B0}" sibTransId="{A521D3D5-A8CA-4E2A-9C3E-0D0C7AD2E605}"/>
    <dgm:cxn modelId="{B96CE986-8ADE-4C91-966D-B0ABE13ECBE3}" type="presOf" srcId="{BACC06F0-0AB4-4525-8C1D-D0BDB73D97C9}" destId="{4364A044-73CC-427D-942F-6E205973F909}" srcOrd="0" destOrd="1" presId="urn:microsoft.com/office/officeart/2005/8/layout/vList2"/>
    <dgm:cxn modelId="{B1DE13AD-6A51-4797-8EDF-AD8EDB4D2ED6}" type="presOf" srcId="{9F92A209-5BB8-4BA8-B832-3085FB303A58}" destId="{F3042FDB-073B-412D-9441-D6BC49038505}" srcOrd="0" destOrd="0" presId="urn:microsoft.com/office/officeart/2005/8/layout/vList2"/>
    <dgm:cxn modelId="{DEFC6591-C976-4D9E-8001-F2CE57A111BF}" srcId="{2E4C972D-313A-484F-BC86-452609A34B8F}" destId="{9F92A209-5BB8-4BA8-B832-3085FB303A58}" srcOrd="0" destOrd="0" parTransId="{5935FAC0-6C66-40F1-BE5E-29E747608A95}" sibTransId="{3CB12B91-8C93-4518-B8F7-8E330DB25847}"/>
    <dgm:cxn modelId="{85A96EBB-8EFE-4ADB-8B29-8470D2484A24}" srcId="{2E4C972D-313A-484F-BC86-452609A34B8F}" destId="{90E3D2CD-52E6-47F6-A849-B369E27C0AD6}" srcOrd="2" destOrd="0" parTransId="{713F204C-774F-448B-904D-70A59B130D6D}" sibTransId="{A15C39A4-3CAF-4F59-8ED0-1EFD09C07CCC}"/>
    <dgm:cxn modelId="{83AC43E5-5EA6-4A5B-8E1C-E7EA111C75E0}" srcId="{2E4C972D-313A-484F-BC86-452609A34B8F}" destId="{1726AE8E-17CA-41F2-8EB6-A9AED1024F6E}" srcOrd="3" destOrd="0" parTransId="{3C63A27E-6C1C-43F6-95DA-4B92C10592B0}" sibTransId="{90C1E44E-3CD2-449D-860C-6B0615778102}"/>
    <dgm:cxn modelId="{46337E09-4DF2-432A-BBBB-A09F5206E5D4}" srcId="{90E3D2CD-52E6-47F6-A849-B369E27C0AD6}" destId="{BACC06F0-0AB4-4525-8C1D-D0BDB73D97C9}" srcOrd="1" destOrd="0" parTransId="{4F22026C-5955-454F-A53D-ED66A06927C4}" sibTransId="{076C882D-777C-47A7-85A3-25C0318CA3DC}"/>
    <dgm:cxn modelId="{3EDA813D-579E-4E58-B5E9-EE4B974A0324}" type="presParOf" srcId="{96F6F5F1-1A3A-4EBD-B5F3-055593E22FA8}" destId="{F3042FDB-073B-412D-9441-D6BC49038505}" srcOrd="0" destOrd="0" presId="urn:microsoft.com/office/officeart/2005/8/layout/vList2"/>
    <dgm:cxn modelId="{0749B57B-BB41-4A77-9167-18F065C83F7A}" type="presParOf" srcId="{96F6F5F1-1A3A-4EBD-B5F3-055593E22FA8}" destId="{B8D507A5-68EF-433D-823A-6668832E401B}" srcOrd="1" destOrd="0" presId="urn:microsoft.com/office/officeart/2005/8/layout/vList2"/>
    <dgm:cxn modelId="{B89B50A6-0122-4438-A799-D10BEF08D4A9}" type="presParOf" srcId="{96F6F5F1-1A3A-4EBD-B5F3-055593E22FA8}" destId="{504BAECD-5B84-49CB-B992-808D0E79066C}" srcOrd="2" destOrd="0" presId="urn:microsoft.com/office/officeart/2005/8/layout/vList2"/>
    <dgm:cxn modelId="{32386323-D14B-408D-9CA9-A4A1A59489F6}" type="presParOf" srcId="{96F6F5F1-1A3A-4EBD-B5F3-055593E22FA8}" destId="{09BD12A5-048A-49FF-B543-3AF6D17EB982}" srcOrd="3" destOrd="0" presId="urn:microsoft.com/office/officeart/2005/8/layout/vList2"/>
    <dgm:cxn modelId="{DE22EE86-F380-4BED-B80F-DDFE03A574A2}" type="presParOf" srcId="{96F6F5F1-1A3A-4EBD-B5F3-055593E22FA8}" destId="{E6611F47-7C6F-4A2C-9BEB-2CDA431C5AEC}" srcOrd="4" destOrd="0" presId="urn:microsoft.com/office/officeart/2005/8/layout/vList2"/>
    <dgm:cxn modelId="{79962BED-303B-4545-984A-60826CBADE2C}" type="presParOf" srcId="{96F6F5F1-1A3A-4EBD-B5F3-055593E22FA8}" destId="{4364A044-73CC-427D-942F-6E205973F909}" srcOrd="5" destOrd="0" presId="urn:microsoft.com/office/officeart/2005/8/layout/vList2"/>
    <dgm:cxn modelId="{E34A5802-A0B6-41A4-81CC-AFCDA51BD168}" type="presParOf" srcId="{96F6F5F1-1A3A-4EBD-B5F3-055593E22FA8}" destId="{DC9114DE-8D1A-4328-8CCC-EE533A557F96}" srcOrd="6" destOrd="0" presId="urn:microsoft.com/office/officeart/2005/8/layout/vList2"/>
  </dgm:cxnLst>
  <dgm:bg>
    <a:solidFill>
      <a:schemeClr val="accent1">
        <a:lumMod val="60000"/>
        <a:lumOff val="40000"/>
      </a:schemeClr>
    </a:solidFill>
  </dgm:bg>
  <dgm:whole/>
</dgm:dataModel>
</file>

<file path=ppt/diagrams/data24.xml><?xml version="1.0" encoding="utf-8"?>
<dgm:dataModel xmlns:dgm="http://schemas.openxmlformats.org/drawingml/2006/diagram" xmlns:a="http://schemas.openxmlformats.org/drawingml/2006/main">
  <dgm:ptLst>
    <dgm:pt modelId="{07DCF729-7302-4E35-8EE4-4C0D9A0EF0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D6205BDD-3457-4E4B-A0C3-865FC9D504B2}">
      <dgm:prSet/>
      <dgm:spPr>
        <a:solidFill>
          <a:schemeClr val="accent1">
            <a:lumMod val="75000"/>
          </a:schemeClr>
        </a:solidFill>
      </dgm:spPr>
      <dgm:t>
        <a:bodyPr/>
        <a:lstStyle/>
        <a:p>
          <a:pPr rtl="0"/>
          <a:r>
            <a:rPr lang="es-ES_tradnl" b="1" i="0" baseline="0" dirty="0" smtClean="0"/>
            <a:t>Promedio de los dos componentes:</a:t>
          </a:r>
          <a:endParaRPr lang="es-CL" dirty="0"/>
        </a:p>
      </dgm:t>
    </dgm:pt>
    <dgm:pt modelId="{EE1FF07B-2345-4EAA-86EC-72F08DFEE090}" type="parTrans" cxnId="{7A31F923-6681-426D-B56E-1447BCAAB5B5}">
      <dgm:prSet/>
      <dgm:spPr/>
      <dgm:t>
        <a:bodyPr/>
        <a:lstStyle/>
        <a:p>
          <a:endParaRPr lang="es-CL"/>
        </a:p>
      </dgm:t>
    </dgm:pt>
    <dgm:pt modelId="{75A602B1-D5D0-4FE7-A39A-E3A53AA285A1}" type="sibTrans" cxnId="{7A31F923-6681-426D-B56E-1447BCAAB5B5}">
      <dgm:prSet/>
      <dgm:spPr/>
      <dgm:t>
        <a:bodyPr/>
        <a:lstStyle/>
        <a:p>
          <a:endParaRPr lang="es-CL"/>
        </a:p>
      </dgm:t>
    </dgm:pt>
    <dgm:pt modelId="{7C25B659-EBF1-465B-B3D9-70BCC394C53C}">
      <dgm:prSet custT="1"/>
      <dgm:spPr/>
      <dgm:t>
        <a:bodyPr/>
        <a:lstStyle/>
        <a:p>
          <a:pPr algn="l" rtl="0"/>
          <a:r>
            <a:rPr lang="es-ES_tradnl" sz="1600" b="1" i="0" baseline="0" dirty="0" smtClean="0"/>
            <a:t>(7+7)/2= 7, o bien</a:t>
          </a:r>
          <a:endParaRPr lang="es-CL" sz="1600" b="1" dirty="0"/>
        </a:p>
      </dgm:t>
    </dgm:pt>
    <dgm:pt modelId="{BB97EE6C-B0BB-41EC-97E8-F5C7D4DA5C15}" type="parTrans" cxnId="{A21D7574-F066-4742-ACB8-B747FEF3B09D}">
      <dgm:prSet/>
      <dgm:spPr/>
      <dgm:t>
        <a:bodyPr/>
        <a:lstStyle/>
        <a:p>
          <a:endParaRPr lang="es-CL"/>
        </a:p>
      </dgm:t>
    </dgm:pt>
    <dgm:pt modelId="{01275C1B-9EAA-4865-AFF7-CDA34D09CC69}" type="sibTrans" cxnId="{A21D7574-F066-4742-ACB8-B747FEF3B09D}">
      <dgm:prSet/>
      <dgm:spPr/>
      <dgm:t>
        <a:bodyPr/>
        <a:lstStyle/>
        <a:p>
          <a:endParaRPr lang="es-CL"/>
        </a:p>
      </dgm:t>
    </dgm:pt>
    <dgm:pt modelId="{4833E671-F774-4DD5-97C3-CDF5C8035789}">
      <dgm:prSet custT="1"/>
      <dgm:spPr/>
      <dgm:t>
        <a:bodyPr/>
        <a:lstStyle/>
        <a:p>
          <a:pPr algn="just" rtl="0"/>
          <a:r>
            <a:rPr lang="es-ES_tradnl" sz="1600" b="1" i="0" baseline="0" dirty="0" smtClean="0"/>
            <a:t>(7+5)/2= 6  Que sería la nota del </a:t>
          </a:r>
          <a:r>
            <a:rPr lang="es-ES_tradnl" sz="1600" b="1" i="0" baseline="0" dirty="0" err="1" smtClean="0"/>
            <a:t>subfactor</a:t>
          </a:r>
          <a:r>
            <a:rPr lang="es-ES_tradnl" sz="1600" b="1" i="0" baseline="0" dirty="0" smtClean="0"/>
            <a:t> en el cuatrimestre.</a:t>
          </a:r>
          <a:endParaRPr lang="es-CL" sz="1600" b="1" i="0" baseline="0" dirty="0"/>
        </a:p>
      </dgm:t>
    </dgm:pt>
    <dgm:pt modelId="{F45F97D1-1EDF-427A-8CD8-EAE317A232DF}" type="parTrans" cxnId="{86783954-5E2D-403C-A225-659DA2FB3F59}">
      <dgm:prSet/>
      <dgm:spPr/>
      <dgm:t>
        <a:bodyPr/>
        <a:lstStyle/>
        <a:p>
          <a:endParaRPr lang="es-CL"/>
        </a:p>
      </dgm:t>
    </dgm:pt>
    <dgm:pt modelId="{B8703901-C333-4F81-BD63-AD9D3B36F4E5}" type="sibTrans" cxnId="{86783954-5E2D-403C-A225-659DA2FB3F59}">
      <dgm:prSet/>
      <dgm:spPr/>
      <dgm:t>
        <a:bodyPr/>
        <a:lstStyle/>
        <a:p>
          <a:endParaRPr lang="es-CL"/>
        </a:p>
      </dgm:t>
    </dgm:pt>
    <dgm:pt modelId="{C50D34CC-5EC1-410C-AACD-BE0AFA9E65E9}" type="pres">
      <dgm:prSet presAssocID="{07DCF729-7302-4E35-8EE4-4C0D9A0EF030}" presName="Name0" presStyleCnt="0">
        <dgm:presLayoutVars>
          <dgm:dir/>
          <dgm:animLvl val="lvl"/>
          <dgm:resizeHandles val="exact"/>
        </dgm:presLayoutVars>
      </dgm:prSet>
      <dgm:spPr/>
    </dgm:pt>
    <dgm:pt modelId="{4D4FA1C3-1A04-4DAF-A620-333831DCDD55}" type="pres">
      <dgm:prSet presAssocID="{D6205BDD-3457-4E4B-A0C3-865FC9D504B2}" presName="linNode" presStyleCnt="0"/>
      <dgm:spPr/>
    </dgm:pt>
    <dgm:pt modelId="{67370856-8692-4A54-80A9-40464D7F7BBD}" type="pres">
      <dgm:prSet presAssocID="{D6205BDD-3457-4E4B-A0C3-865FC9D504B2}" presName="parentText" presStyleLbl="node1" presStyleIdx="0" presStyleCnt="1">
        <dgm:presLayoutVars>
          <dgm:chMax val="1"/>
          <dgm:bulletEnabled val="1"/>
        </dgm:presLayoutVars>
      </dgm:prSet>
      <dgm:spPr/>
    </dgm:pt>
    <dgm:pt modelId="{500090D9-F39C-49A5-BC5B-2516506E5EB2}" type="pres">
      <dgm:prSet presAssocID="{D6205BDD-3457-4E4B-A0C3-865FC9D504B2}" presName="descendantText" presStyleLbl="alignAccFollowNode1" presStyleIdx="0" presStyleCnt="1" custScaleX="117457" custScaleY="125122">
        <dgm:presLayoutVars>
          <dgm:bulletEnabled val="1"/>
        </dgm:presLayoutVars>
      </dgm:prSet>
      <dgm:spPr/>
      <dgm:t>
        <a:bodyPr/>
        <a:lstStyle/>
        <a:p>
          <a:endParaRPr lang="es-CL"/>
        </a:p>
      </dgm:t>
    </dgm:pt>
  </dgm:ptLst>
  <dgm:cxnLst>
    <dgm:cxn modelId="{E8955D4C-6FAF-49FA-8C0B-F68DF437EDE8}" type="presOf" srcId="{4833E671-F774-4DD5-97C3-CDF5C8035789}" destId="{500090D9-F39C-49A5-BC5B-2516506E5EB2}" srcOrd="0" destOrd="1" presId="urn:microsoft.com/office/officeart/2005/8/layout/vList5"/>
    <dgm:cxn modelId="{5C536B27-8435-4194-8DBA-77B5D6AA5F1B}" type="presOf" srcId="{07DCF729-7302-4E35-8EE4-4C0D9A0EF030}" destId="{C50D34CC-5EC1-410C-AACD-BE0AFA9E65E9}" srcOrd="0" destOrd="0" presId="urn:microsoft.com/office/officeart/2005/8/layout/vList5"/>
    <dgm:cxn modelId="{9B2D91B3-13E4-447E-9159-286BF8339F48}" type="presOf" srcId="{7C25B659-EBF1-465B-B3D9-70BCC394C53C}" destId="{500090D9-F39C-49A5-BC5B-2516506E5EB2}" srcOrd="0" destOrd="0" presId="urn:microsoft.com/office/officeart/2005/8/layout/vList5"/>
    <dgm:cxn modelId="{86783954-5E2D-403C-A225-659DA2FB3F59}" srcId="{D6205BDD-3457-4E4B-A0C3-865FC9D504B2}" destId="{4833E671-F774-4DD5-97C3-CDF5C8035789}" srcOrd="1" destOrd="0" parTransId="{F45F97D1-1EDF-427A-8CD8-EAE317A232DF}" sibTransId="{B8703901-C333-4F81-BD63-AD9D3B36F4E5}"/>
    <dgm:cxn modelId="{7A31F923-6681-426D-B56E-1447BCAAB5B5}" srcId="{07DCF729-7302-4E35-8EE4-4C0D9A0EF030}" destId="{D6205BDD-3457-4E4B-A0C3-865FC9D504B2}" srcOrd="0" destOrd="0" parTransId="{EE1FF07B-2345-4EAA-86EC-72F08DFEE090}" sibTransId="{75A602B1-D5D0-4FE7-A39A-E3A53AA285A1}"/>
    <dgm:cxn modelId="{2C8B9C48-6D81-45BE-AA9C-37D6EF3D7B15}" type="presOf" srcId="{D6205BDD-3457-4E4B-A0C3-865FC9D504B2}" destId="{67370856-8692-4A54-80A9-40464D7F7BBD}" srcOrd="0" destOrd="0" presId="urn:microsoft.com/office/officeart/2005/8/layout/vList5"/>
    <dgm:cxn modelId="{A21D7574-F066-4742-ACB8-B747FEF3B09D}" srcId="{D6205BDD-3457-4E4B-A0C3-865FC9D504B2}" destId="{7C25B659-EBF1-465B-B3D9-70BCC394C53C}" srcOrd="0" destOrd="0" parTransId="{BB97EE6C-B0BB-41EC-97E8-F5C7D4DA5C15}" sibTransId="{01275C1B-9EAA-4865-AFF7-CDA34D09CC69}"/>
    <dgm:cxn modelId="{1CCC5F58-A5B0-4A75-8E92-9BEDC4E1FC3B}" type="presParOf" srcId="{C50D34CC-5EC1-410C-AACD-BE0AFA9E65E9}" destId="{4D4FA1C3-1A04-4DAF-A620-333831DCDD55}" srcOrd="0" destOrd="0" presId="urn:microsoft.com/office/officeart/2005/8/layout/vList5"/>
    <dgm:cxn modelId="{F9046E91-0A86-42C5-B3D0-52E1441FD88E}" type="presParOf" srcId="{4D4FA1C3-1A04-4DAF-A620-333831DCDD55}" destId="{67370856-8692-4A54-80A9-40464D7F7BBD}" srcOrd="0" destOrd="0" presId="urn:microsoft.com/office/officeart/2005/8/layout/vList5"/>
    <dgm:cxn modelId="{0269ECCF-0EA8-4C4A-B937-735838847921}" type="presParOf" srcId="{4D4FA1C3-1A04-4DAF-A620-333831DCDD55}" destId="{500090D9-F39C-49A5-BC5B-2516506E5EB2}" srcOrd="1" destOrd="0" presId="urn:microsoft.com/office/officeart/2005/8/layout/vList5"/>
  </dgm:cxnLst>
  <dgm:bg/>
  <dgm:whole/>
</dgm:dataModel>
</file>

<file path=ppt/diagrams/data25.xml><?xml version="1.0" encoding="utf-8"?>
<dgm:dataModel xmlns:dgm="http://schemas.openxmlformats.org/drawingml/2006/diagram" xmlns:a="http://schemas.openxmlformats.org/drawingml/2006/main">
  <dgm:ptLst>
    <dgm:pt modelId="{064A6C10-ABA4-45F7-9A91-8371AD17EBD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030C1CDB-D505-4F0F-A690-EFDB614980C2}">
      <dgm:prSet/>
      <dgm:spPr/>
      <dgm:t>
        <a:bodyPr/>
        <a:lstStyle/>
        <a:p>
          <a:pPr algn="just"/>
          <a:r>
            <a:rPr lang="es-CL" dirty="0"/>
            <a:t>Con las calificaciones ejecutoriadas, </a:t>
          </a:r>
          <a:r>
            <a:rPr lang="es-CL" b="1" dirty="0"/>
            <a:t>en el caso de las plantas de Técnicos, Administrativos y Auxiliares, </a:t>
          </a:r>
          <a:r>
            <a:rPr lang="es-CL" dirty="0"/>
            <a:t>cada establecimiento efectuará un procedimiento de acreditación de competencias, en el cual se evaluará la capacitación, la experiencia calificada y la calificación obtenida en el período objeto de acreditación, con una ponderación de 30%, 40% y 30%, respectivamente. Con el resultado de los procesos de acreditación de competencias, el Servicio de Salud confeccionará un escalafón de mérito para el ascenso, el que tendrá una vigencia anual a contar del 1° de enero de cada año.</a:t>
          </a:r>
          <a:endParaRPr lang="es-MX" dirty="0"/>
        </a:p>
      </dgm:t>
    </dgm:pt>
    <dgm:pt modelId="{D618DA55-78F7-498D-8725-B05942952C49}" type="parTrans" cxnId="{7D3EE864-8FCF-45FA-96EF-53911AED33E2}">
      <dgm:prSet/>
      <dgm:spPr/>
      <dgm:t>
        <a:bodyPr/>
        <a:lstStyle/>
        <a:p>
          <a:endParaRPr lang="es-MX"/>
        </a:p>
      </dgm:t>
    </dgm:pt>
    <dgm:pt modelId="{E563490B-EE95-410F-AA94-FCD07DD84A78}" type="sibTrans" cxnId="{7D3EE864-8FCF-45FA-96EF-53911AED33E2}">
      <dgm:prSet/>
      <dgm:spPr/>
      <dgm:t>
        <a:bodyPr/>
        <a:lstStyle/>
        <a:p>
          <a:endParaRPr lang="es-MX"/>
        </a:p>
      </dgm:t>
    </dgm:pt>
    <dgm:pt modelId="{ECE199AB-4326-4F45-8D40-C34F929E09E8}" type="pres">
      <dgm:prSet presAssocID="{064A6C10-ABA4-45F7-9A91-8371AD17EBDA}" presName="Name0" presStyleCnt="0">
        <dgm:presLayoutVars>
          <dgm:chMax val="7"/>
          <dgm:dir/>
          <dgm:animLvl val="lvl"/>
          <dgm:resizeHandles val="exact"/>
        </dgm:presLayoutVars>
      </dgm:prSet>
      <dgm:spPr/>
      <dgm:t>
        <a:bodyPr/>
        <a:lstStyle/>
        <a:p>
          <a:endParaRPr lang="es-CL"/>
        </a:p>
      </dgm:t>
    </dgm:pt>
    <dgm:pt modelId="{A30DB809-60B3-4463-9B72-3FC82DA72CD7}" type="pres">
      <dgm:prSet presAssocID="{030C1CDB-D505-4F0F-A690-EFDB614980C2}" presName="circle1" presStyleLbl="node1" presStyleIdx="0" presStyleCnt="1"/>
      <dgm:spPr/>
    </dgm:pt>
    <dgm:pt modelId="{87B0E052-2FB6-4036-9848-B2777216778D}" type="pres">
      <dgm:prSet presAssocID="{030C1CDB-D505-4F0F-A690-EFDB614980C2}" presName="space" presStyleCnt="0"/>
      <dgm:spPr/>
    </dgm:pt>
    <dgm:pt modelId="{42CDC77F-C6DF-4D11-A6A7-2119AE86926B}" type="pres">
      <dgm:prSet presAssocID="{030C1CDB-D505-4F0F-A690-EFDB614980C2}" presName="rect1" presStyleLbl="alignAcc1" presStyleIdx="0" presStyleCnt="1" custScaleX="116777" custLinFactNeighborX="-2209" custLinFactNeighborY="1363"/>
      <dgm:spPr/>
      <dgm:t>
        <a:bodyPr/>
        <a:lstStyle/>
        <a:p>
          <a:endParaRPr lang="es-CL"/>
        </a:p>
      </dgm:t>
    </dgm:pt>
    <dgm:pt modelId="{B2816800-49CA-4CB9-B493-8F3A329685EC}" type="pres">
      <dgm:prSet presAssocID="{030C1CDB-D505-4F0F-A690-EFDB614980C2}" presName="rect1ParTxNoCh" presStyleLbl="alignAcc1" presStyleIdx="0" presStyleCnt="1">
        <dgm:presLayoutVars>
          <dgm:chMax val="1"/>
          <dgm:bulletEnabled val="1"/>
        </dgm:presLayoutVars>
      </dgm:prSet>
      <dgm:spPr/>
      <dgm:t>
        <a:bodyPr/>
        <a:lstStyle/>
        <a:p>
          <a:endParaRPr lang="es-CL"/>
        </a:p>
      </dgm:t>
    </dgm:pt>
  </dgm:ptLst>
  <dgm:cxnLst>
    <dgm:cxn modelId="{7500535A-653C-4967-9197-0C500C16ECAB}" type="presOf" srcId="{030C1CDB-D505-4F0F-A690-EFDB614980C2}" destId="{42CDC77F-C6DF-4D11-A6A7-2119AE86926B}" srcOrd="0" destOrd="0" presId="urn:microsoft.com/office/officeart/2005/8/layout/target3"/>
    <dgm:cxn modelId="{01930D89-306A-4313-902E-E958D77D6D34}" type="presOf" srcId="{030C1CDB-D505-4F0F-A690-EFDB614980C2}" destId="{B2816800-49CA-4CB9-B493-8F3A329685EC}" srcOrd="1" destOrd="0" presId="urn:microsoft.com/office/officeart/2005/8/layout/target3"/>
    <dgm:cxn modelId="{B7C383D7-CE44-4BD2-8B86-11B44B7F178A}" type="presOf" srcId="{064A6C10-ABA4-45F7-9A91-8371AD17EBDA}" destId="{ECE199AB-4326-4F45-8D40-C34F929E09E8}" srcOrd="0" destOrd="0" presId="urn:microsoft.com/office/officeart/2005/8/layout/target3"/>
    <dgm:cxn modelId="{7D3EE864-8FCF-45FA-96EF-53911AED33E2}" srcId="{064A6C10-ABA4-45F7-9A91-8371AD17EBDA}" destId="{030C1CDB-D505-4F0F-A690-EFDB614980C2}" srcOrd="0" destOrd="0" parTransId="{D618DA55-78F7-498D-8725-B05942952C49}" sibTransId="{E563490B-EE95-410F-AA94-FCD07DD84A78}"/>
    <dgm:cxn modelId="{58C6F519-6D9B-422A-90C7-302337396329}" type="presParOf" srcId="{ECE199AB-4326-4F45-8D40-C34F929E09E8}" destId="{A30DB809-60B3-4463-9B72-3FC82DA72CD7}" srcOrd="0" destOrd="0" presId="urn:microsoft.com/office/officeart/2005/8/layout/target3"/>
    <dgm:cxn modelId="{3782EDDD-6771-4625-B7ED-425DD47204F3}" type="presParOf" srcId="{ECE199AB-4326-4F45-8D40-C34F929E09E8}" destId="{87B0E052-2FB6-4036-9848-B2777216778D}" srcOrd="1" destOrd="0" presId="urn:microsoft.com/office/officeart/2005/8/layout/target3"/>
    <dgm:cxn modelId="{2A3F1920-6AA0-4D61-9D16-A746DA8DEA71}" type="presParOf" srcId="{ECE199AB-4326-4F45-8D40-C34F929E09E8}" destId="{42CDC77F-C6DF-4D11-A6A7-2119AE86926B}" srcOrd="2" destOrd="0" presId="urn:microsoft.com/office/officeart/2005/8/layout/target3"/>
    <dgm:cxn modelId="{036C8F13-DF0B-46BA-98A3-2A7B82025CCE}" type="presParOf" srcId="{ECE199AB-4326-4F45-8D40-C34F929E09E8}" destId="{B2816800-49CA-4CB9-B493-8F3A329685EC}"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4A6C10-ABA4-45F7-9A91-8371AD17EBD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4071C0CB-946A-492F-A647-F92C582A507F}">
      <dgm:prSet/>
      <dgm:spPr/>
      <dgm:t>
        <a:bodyPr/>
        <a:lstStyle/>
        <a:p>
          <a:pPr algn="just"/>
          <a:r>
            <a:rPr lang="es-CL" b="1" dirty="0"/>
            <a:t>La promoción de los funcionarios de la planta de directivos de carrera y de la planta de profesionales </a:t>
          </a:r>
          <a:r>
            <a:rPr lang="es-CL" dirty="0"/>
            <a:t>se hará por concursos internos. Las bases de los concursos internos considerarán cuatro factores: capacitación pertinente, evaluación del desempeño, experiencia calificada y aptitud para el cargo. Cada uno de estos factores tendrá una ponderación de 25%.</a:t>
          </a:r>
          <a:endParaRPr lang="es-MX" dirty="0"/>
        </a:p>
      </dgm:t>
    </dgm:pt>
    <dgm:pt modelId="{2E3F8513-B3DF-4E0D-A41D-E4B94E7E78A8}" type="parTrans" cxnId="{0354E062-B880-4805-91FA-9A8AC424FFC3}">
      <dgm:prSet/>
      <dgm:spPr/>
      <dgm:t>
        <a:bodyPr/>
        <a:lstStyle/>
        <a:p>
          <a:endParaRPr lang="es-MX"/>
        </a:p>
      </dgm:t>
    </dgm:pt>
    <dgm:pt modelId="{54724807-6905-4B17-A6FC-1CE3E2BC1815}" type="sibTrans" cxnId="{0354E062-B880-4805-91FA-9A8AC424FFC3}">
      <dgm:prSet/>
      <dgm:spPr/>
      <dgm:t>
        <a:bodyPr/>
        <a:lstStyle/>
        <a:p>
          <a:endParaRPr lang="es-MX"/>
        </a:p>
      </dgm:t>
    </dgm:pt>
    <dgm:pt modelId="{ECE199AB-4326-4F45-8D40-C34F929E09E8}" type="pres">
      <dgm:prSet presAssocID="{064A6C10-ABA4-45F7-9A91-8371AD17EBDA}" presName="Name0" presStyleCnt="0">
        <dgm:presLayoutVars>
          <dgm:chMax val="7"/>
          <dgm:dir/>
          <dgm:animLvl val="lvl"/>
          <dgm:resizeHandles val="exact"/>
        </dgm:presLayoutVars>
      </dgm:prSet>
      <dgm:spPr/>
      <dgm:t>
        <a:bodyPr/>
        <a:lstStyle/>
        <a:p>
          <a:endParaRPr lang="es-CL"/>
        </a:p>
      </dgm:t>
    </dgm:pt>
    <dgm:pt modelId="{F06EE1CA-30FE-4288-85C1-3CDD6B73C873}" type="pres">
      <dgm:prSet presAssocID="{4071C0CB-946A-492F-A647-F92C582A507F}" presName="circle1" presStyleLbl="node1" presStyleIdx="0" presStyleCnt="1"/>
      <dgm:spPr/>
    </dgm:pt>
    <dgm:pt modelId="{E315C980-AD55-4E91-8F0A-5C39C12EF596}" type="pres">
      <dgm:prSet presAssocID="{4071C0CB-946A-492F-A647-F92C582A507F}" presName="space" presStyleCnt="0"/>
      <dgm:spPr/>
    </dgm:pt>
    <dgm:pt modelId="{4E22A8A1-DEAF-4B7D-A57D-12779B2ECEDE}" type="pres">
      <dgm:prSet presAssocID="{4071C0CB-946A-492F-A647-F92C582A507F}" presName="rect1" presStyleLbl="alignAcc1" presStyleIdx="0" presStyleCnt="1" custScaleX="107570"/>
      <dgm:spPr/>
      <dgm:t>
        <a:bodyPr/>
        <a:lstStyle/>
        <a:p>
          <a:endParaRPr lang="es-CL"/>
        </a:p>
      </dgm:t>
    </dgm:pt>
    <dgm:pt modelId="{0756E089-1846-49E6-925E-90900EC0E478}" type="pres">
      <dgm:prSet presAssocID="{4071C0CB-946A-492F-A647-F92C582A507F}" presName="rect1ParTxNoCh" presStyleLbl="alignAcc1" presStyleIdx="0" presStyleCnt="1">
        <dgm:presLayoutVars>
          <dgm:chMax val="1"/>
          <dgm:bulletEnabled val="1"/>
        </dgm:presLayoutVars>
      </dgm:prSet>
      <dgm:spPr/>
      <dgm:t>
        <a:bodyPr/>
        <a:lstStyle/>
        <a:p>
          <a:endParaRPr lang="es-CL"/>
        </a:p>
      </dgm:t>
    </dgm:pt>
  </dgm:ptLst>
  <dgm:cxnLst>
    <dgm:cxn modelId="{418A473D-C039-4E83-896F-81A9AE0526A6}" type="presOf" srcId="{4071C0CB-946A-492F-A647-F92C582A507F}" destId="{0756E089-1846-49E6-925E-90900EC0E478}" srcOrd="1" destOrd="0" presId="urn:microsoft.com/office/officeart/2005/8/layout/target3"/>
    <dgm:cxn modelId="{F133DD99-E92D-4232-8812-AFBCFF4778B5}" type="presOf" srcId="{064A6C10-ABA4-45F7-9A91-8371AD17EBDA}" destId="{ECE199AB-4326-4F45-8D40-C34F929E09E8}" srcOrd="0" destOrd="0" presId="urn:microsoft.com/office/officeart/2005/8/layout/target3"/>
    <dgm:cxn modelId="{71E948D9-F3C4-44DA-93C8-4320A041EC76}" type="presOf" srcId="{4071C0CB-946A-492F-A647-F92C582A507F}" destId="{4E22A8A1-DEAF-4B7D-A57D-12779B2ECEDE}" srcOrd="0" destOrd="0" presId="urn:microsoft.com/office/officeart/2005/8/layout/target3"/>
    <dgm:cxn modelId="{0354E062-B880-4805-91FA-9A8AC424FFC3}" srcId="{064A6C10-ABA4-45F7-9A91-8371AD17EBDA}" destId="{4071C0CB-946A-492F-A647-F92C582A507F}" srcOrd="0" destOrd="0" parTransId="{2E3F8513-B3DF-4E0D-A41D-E4B94E7E78A8}" sibTransId="{54724807-6905-4B17-A6FC-1CE3E2BC1815}"/>
    <dgm:cxn modelId="{A7E9A93A-5D85-44D7-B363-F26FCBD76417}" type="presParOf" srcId="{ECE199AB-4326-4F45-8D40-C34F929E09E8}" destId="{F06EE1CA-30FE-4288-85C1-3CDD6B73C873}" srcOrd="0" destOrd="0" presId="urn:microsoft.com/office/officeart/2005/8/layout/target3"/>
    <dgm:cxn modelId="{00D382AD-A52D-488C-BF68-6F6521709295}" type="presParOf" srcId="{ECE199AB-4326-4F45-8D40-C34F929E09E8}" destId="{E315C980-AD55-4E91-8F0A-5C39C12EF596}" srcOrd="1" destOrd="0" presId="urn:microsoft.com/office/officeart/2005/8/layout/target3"/>
    <dgm:cxn modelId="{3DBCC9F3-D5AA-45FE-BA53-C4712362824E}" type="presParOf" srcId="{ECE199AB-4326-4F45-8D40-C34F929E09E8}" destId="{4E22A8A1-DEAF-4B7D-A57D-12779B2ECEDE}" srcOrd="2" destOrd="0" presId="urn:microsoft.com/office/officeart/2005/8/layout/target3"/>
    <dgm:cxn modelId="{80F7541C-979B-46B2-9655-72E998D28911}" type="presParOf" srcId="{ECE199AB-4326-4F45-8D40-C34F929E09E8}" destId="{0756E089-1846-49E6-925E-90900EC0E478}" srcOrd="3" destOrd="0" presId="urn:microsoft.com/office/officeart/2005/8/layout/target3"/>
  </dgm:cxnLst>
  <dgm:bg/>
  <dgm:whole/>
</dgm:dataModel>
</file>

<file path=ppt/diagrams/data27.xml><?xml version="1.0" encoding="utf-8"?>
<dgm:dataModel xmlns:dgm="http://schemas.openxmlformats.org/drawingml/2006/diagram" xmlns:a="http://schemas.openxmlformats.org/drawingml/2006/main">
  <dgm:ptLst>
    <dgm:pt modelId="{44F436BD-B381-4022-AFE7-31383CC44B7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L"/>
        </a:p>
      </dgm:t>
    </dgm:pt>
    <dgm:pt modelId="{1F537211-F097-46F6-80A2-1683C90DBE60}">
      <dgm:prSet/>
      <dgm:spPr/>
      <dgm:t>
        <a:bodyPr/>
        <a:lstStyle/>
        <a:p>
          <a:pPr rtl="0"/>
          <a:r>
            <a:rPr lang="es-CL" b="1" dirty="0" smtClean="0"/>
            <a:t>Ley N° 20.955 </a:t>
          </a:r>
          <a:r>
            <a:rPr lang="es-CL" dirty="0" smtClean="0"/>
            <a:t>del año 2016 asignó a la Dirección Nacional del Servicio Civil, entre otros aspectos, la facultad de </a:t>
          </a:r>
          <a:r>
            <a:rPr lang="es-CL" i="1" dirty="0" smtClean="0"/>
            <a:t>“impartir normas de aplicación general en materias de gestión y desarrollo de personas a los ministerios y sus servicios dependientes…”</a:t>
          </a:r>
          <a:endParaRPr lang="es-CL" dirty="0"/>
        </a:p>
      </dgm:t>
    </dgm:pt>
    <dgm:pt modelId="{86708520-DCFC-498E-A894-3C4594D0682C}" type="parTrans" cxnId="{7DD191FE-6E84-4837-9D23-DA11927A144C}">
      <dgm:prSet/>
      <dgm:spPr/>
      <dgm:t>
        <a:bodyPr/>
        <a:lstStyle/>
        <a:p>
          <a:endParaRPr lang="es-CL"/>
        </a:p>
      </dgm:t>
    </dgm:pt>
    <dgm:pt modelId="{5E0FED26-BBB4-4828-8D38-30733EE5CA75}" type="sibTrans" cxnId="{7DD191FE-6E84-4837-9D23-DA11927A144C}">
      <dgm:prSet/>
      <dgm:spPr/>
      <dgm:t>
        <a:bodyPr/>
        <a:lstStyle/>
        <a:p>
          <a:endParaRPr lang="es-CL"/>
        </a:p>
      </dgm:t>
    </dgm:pt>
    <dgm:pt modelId="{F0B1EFD0-B7B2-4AB1-A6D0-A24BD467A171}">
      <dgm:prSet/>
      <dgm:spPr/>
      <dgm:t>
        <a:bodyPr/>
        <a:lstStyle/>
        <a:p>
          <a:pPr rtl="0"/>
          <a:r>
            <a:rPr lang="es-CL" b="1" dirty="0" smtClean="0"/>
            <a:t>Normas de Aplicación General </a:t>
          </a:r>
          <a:r>
            <a:rPr lang="es-CL" dirty="0" smtClean="0"/>
            <a:t>establecidas en la Resolución N°1, vigente desde noviembre 2017 y en la Resolución N°2, vigente desde marzo 2018. </a:t>
          </a:r>
          <a:endParaRPr lang="es-CL" dirty="0"/>
        </a:p>
      </dgm:t>
    </dgm:pt>
    <dgm:pt modelId="{4FB83DC2-11B9-4FC5-A0D8-38A858630581}" type="parTrans" cxnId="{465D504C-DDD3-4539-A21C-9CE2A8F5882C}">
      <dgm:prSet/>
      <dgm:spPr/>
      <dgm:t>
        <a:bodyPr/>
        <a:lstStyle/>
        <a:p>
          <a:endParaRPr lang="es-CL"/>
        </a:p>
      </dgm:t>
    </dgm:pt>
    <dgm:pt modelId="{CAFF9EA4-FA00-40CB-ADFD-10CEA611949C}" type="sibTrans" cxnId="{465D504C-DDD3-4539-A21C-9CE2A8F5882C}">
      <dgm:prSet/>
      <dgm:spPr/>
      <dgm:t>
        <a:bodyPr/>
        <a:lstStyle/>
        <a:p>
          <a:endParaRPr lang="es-CL"/>
        </a:p>
      </dgm:t>
    </dgm:pt>
    <dgm:pt modelId="{E55F2DA2-6E63-46EC-B295-CB45BC11E49A}" type="pres">
      <dgm:prSet presAssocID="{44F436BD-B381-4022-AFE7-31383CC44B74}" presName="Name0" presStyleCnt="0">
        <dgm:presLayoutVars>
          <dgm:chPref val="3"/>
          <dgm:dir/>
          <dgm:animLvl val="lvl"/>
          <dgm:resizeHandles/>
        </dgm:presLayoutVars>
      </dgm:prSet>
      <dgm:spPr/>
    </dgm:pt>
    <dgm:pt modelId="{FB1EB6F4-2C4D-4E16-A156-F668BD443A48}" type="pres">
      <dgm:prSet presAssocID="{1F537211-F097-46F6-80A2-1683C90DBE60}" presName="horFlow" presStyleCnt="0"/>
      <dgm:spPr/>
    </dgm:pt>
    <dgm:pt modelId="{CE907E03-13E7-4E0B-A8DE-0E124CB9ADA7}" type="pres">
      <dgm:prSet presAssocID="{1F537211-F097-46F6-80A2-1683C90DBE60}" presName="bigChev" presStyleLbl="node1" presStyleIdx="0" presStyleCnt="2" custScaleX="124688" custLinFactNeighborX="487" custLinFactNeighborY="-2148"/>
      <dgm:spPr/>
    </dgm:pt>
    <dgm:pt modelId="{61721A28-A9DC-42A3-AF84-7855660D60CA}" type="pres">
      <dgm:prSet presAssocID="{1F537211-F097-46F6-80A2-1683C90DBE60}" presName="vSp" presStyleCnt="0"/>
      <dgm:spPr/>
    </dgm:pt>
    <dgm:pt modelId="{8EB0F213-67B0-41E9-AC8A-F86FB60C66A5}" type="pres">
      <dgm:prSet presAssocID="{F0B1EFD0-B7B2-4AB1-A6D0-A24BD467A171}" presName="horFlow" presStyleCnt="0"/>
      <dgm:spPr/>
    </dgm:pt>
    <dgm:pt modelId="{B11F5A23-DD8E-476D-94B0-F25D69F3C7A7}" type="pres">
      <dgm:prSet presAssocID="{F0B1EFD0-B7B2-4AB1-A6D0-A24BD467A171}" presName="bigChev" presStyleLbl="node1" presStyleIdx="1" presStyleCnt="2" custScaleX="124694"/>
      <dgm:spPr/>
    </dgm:pt>
  </dgm:ptLst>
  <dgm:cxnLst>
    <dgm:cxn modelId="{465D504C-DDD3-4539-A21C-9CE2A8F5882C}" srcId="{44F436BD-B381-4022-AFE7-31383CC44B74}" destId="{F0B1EFD0-B7B2-4AB1-A6D0-A24BD467A171}" srcOrd="1" destOrd="0" parTransId="{4FB83DC2-11B9-4FC5-A0D8-38A858630581}" sibTransId="{CAFF9EA4-FA00-40CB-ADFD-10CEA611949C}"/>
    <dgm:cxn modelId="{D5D0FF0F-F7D9-4216-B7FC-9C24E92D20E3}" type="presOf" srcId="{1F537211-F097-46F6-80A2-1683C90DBE60}" destId="{CE907E03-13E7-4E0B-A8DE-0E124CB9ADA7}" srcOrd="0" destOrd="0" presId="urn:microsoft.com/office/officeart/2005/8/layout/lProcess3"/>
    <dgm:cxn modelId="{7DD191FE-6E84-4837-9D23-DA11927A144C}" srcId="{44F436BD-B381-4022-AFE7-31383CC44B74}" destId="{1F537211-F097-46F6-80A2-1683C90DBE60}" srcOrd="0" destOrd="0" parTransId="{86708520-DCFC-498E-A894-3C4594D0682C}" sibTransId="{5E0FED26-BBB4-4828-8D38-30733EE5CA75}"/>
    <dgm:cxn modelId="{98577444-8769-4D10-A805-C79F87B73B46}" type="presOf" srcId="{F0B1EFD0-B7B2-4AB1-A6D0-A24BD467A171}" destId="{B11F5A23-DD8E-476D-94B0-F25D69F3C7A7}" srcOrd="0" destOrd="0" presId="urn:microsoft.com/office/officeart/2005/8/layout/lProcess3"/>
    <dgm:cxn modelId="{76C2C7AD-1078-4A6C-AA8C-9A6B381BAE6D}" type="presOf" srcId="{44F436BD-B381-4022-AFE7-31383CC44B74}" destId="{E55F2DA2-6E63-46EC-B295-CB45BC11E49A}" srcOrd="0" destOrd="0" presId="urn:microsoft.com/office/officeart/2005/8/layout/lProcess3"/>
    <dgm:cxn modelId="{A3A89D3D-7C58-4A86-9562-84F259DF63BD}" type="presParOf" srcId="{E55F2DA2-6E63-46EC-B295-CB45BC11E49A}" destId="{FB1EB6F4-2C4D-4E16-A156-F668BD443A48}" srcOrd="0" destOrd="0" presId="urn:microsoft.com/office/officeart/2005/8/layout/lProcess3"/>
    <dgm:cxn modelId="{88EA4BD5-7A48-426D-AF10-D8075AFD5DBA}" type="presParOf" srcId="{FB1EB6F4-2C4D-4E16-A156-F668BD443A48}" destId="{CE907E03-13E7-4E0B-A8DE-0E124CB9ADA7}" srcOrd="0" destOrd="0" presId="urn:microsoft.com/office/officeart/2005/8/layout/lProcess3"/>
    <dgm:cxn modelId="{1166064D-7DDD-4C87-A0AE-748ABACDC355}" type="presParOf" srcId="{E55F2DA2-6E63-46EC-B295-CB45BC11E49A}" destId="{61721A28-A9DC-42A3-AF84-7855660D60CA}" srcOrd="1" destOrd="0" presId="urn:microsoft.com/office/officeart/2005/8/layout/lProcess3"/>
    <dgm:cxn modelId="{0B053986-7789-41AB-82AD-8A01AB47B7F6}" type="presParOf" srcId="{E55F2DA2-6E63-46EC-B295-CB45BC11E49A}" destId="{8EB0F213-67B0-41E9-AC8A-F86FB60C66A5}" srcOrd="2" destOrd="0" presId="urn:microsoft.com/office/officeart/2005/8/layout/lProcess3"/>
    <dgm:cxn modelId="{D91E9B14-9EC6-462D-8577-0EEE472C0B1C}" type="presParOf" srcId="{8EB0F213-67B0-41E9-AC8A-F86FB60C66A5}" destId="{B11F5A23-DD8E-476D-94B0-F25D69F3C7A7}" srcOrd="0" destOrd="0" presId="urn:microsoft.com/office/officeart/2005/8/layout/lProcess3"/>
  </dgm:cxnLst>
  <dgm:bg/>
  <dgm:whole/>
</dgm:dataModel>
</file>

<file path=ppt/diagrams/data28.xml><?xml version="1.0" encoding="utf-8"?>
<dgm:dataModel xmlns:dgm="http://schemas.openxmlformats.org/drawingml/2006/diagram" xmlns:a="http://schemas.openxmlformats.org/drawingml/2006/main">
  <dgm:ptLst>
    <dgm:pt modelId="{102867FE-2948-4281-8642-8639D8DA58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L"/>
        </a:p>
      </dgm:t>
    </dgm:pt>
    <dgm:pt modelId="{DEAC09C9-DA40-4C27-AEEE-C6C2B804CA74}">
      <dgm:prSet/>
      <dgm:spPr/>
      <dgm:t>
        <a:bodyPr/>
        <a:lstStyle/>
        <a:p>
          <a:pPr algn="just" rtl="0"/>
          <a:r>
            <a:rPr lang="es-CL" b="1" dirty="0" smtClean="0"/>
            <a:t>Orientado al desarrollo: Busca detectar a quienes tienen un desempeño deficiente con el fin de brindar los soportes necesarios para viabilizar un mejor desempeño.</a:t>
          </a:r>
          <a:endParaRPr lang="es-CL" b="1" dirty="0"/>
        </a:p>
      </dgm:t>
    </dgm:pt>
    <dgm:pt modelId="{4C77D60F-4A65-4031-9B10-BC6598D3C108}" type="parTrans" cxnId="{50AB4F45-2255-4919-B7DC-A650247D96F9}">
      <dgm:prSet/>
      <dgm:spPr/>
      <dgm:t>
        <a:bodyPr/>
        <a:lstStyle/>
        <a:p>
          <a:endParaRPr lang="es-CL"/>
        </a:p>
      </dgm:t>
    </dgm:pt>
    <dgm:pt modelId="{2EF3B9A3-B27C-43B7-ACB4-D53EA5CCAF1C}" type="sibTrans" cxnId="{50AB4F45-2255-4919-B7DC-A650247D96F9}">
      <dgm:prSet/>
      <dgm:spPr/>
      <dgm:t>
        <a:bodyPr/>
        <a:lstStyle/>
        <a:p>
          <a:endParaRPr lang="es-CL"/>
        </a:p>
      </dgm:t>
    </dgm:pt>
    <dgm:pt modelId="{BFE99641-DDA8-4BEE-9ECB-6008B6EF3A5B}">
      <dgm:prSet/>
      <dgm:spPr/>
      <dgm:t>
        <a:bodyPr/>
        <a:lstStyle/>
        <a:p>
          <a:pPr algn="just" rtl="0"/>
          <a:r>
            <a:rPr lang="es-CL" b="1" dirty="0" smtClean="0"/>
            <a:t>El desempeño laboral es una responsabilidad individual: Por la responsabilidad que implica la función pública, todos deben procurar orientar su propio desempeño hacia el correcto cumplimiento de sus desafíos.</a:t>
          </a:r>
          <a:endParaRPr lang="es-CL" b="1" dirty="0"/>
        </a:p>
      </dgm:t>
    </dgm:pt>
    <dgm:pt modelId="{787E8AF8-5375-4938-A1A9-9A236FBCB0F7}" type="parTrans" cxnId="{BC14786C-583E-4555-80E7-E04995310581}">
      <dgm:prSet/>
      <dgm:spPr/>
      <dgm:t>
        <a:bodyPr/>
        <a:lstStyle/>
        <a:p>
          <a:endParaRPr lang="es-CL"/>
        </a:p>
      </dgm:t>
    </dgm:pt>
    <dgm:pt modelId="{FCCCA491-DDD7-4A9F-BDD4-385C91748F94}" type="sibTrans" cxnId="{BC14786C-583E-4555-80E7-E04995310581}">
      <dgm:prSet/>
      <dgm:spPr/>
      <dgm:t>
        <a:bodyPr/>
        <a:lstStyle/>
        <a:p>
          <a:endParaRPr lang="es-CL"/>
        </a:p>
      </dgm:t>
    </dgm:pt>
    <dgm:pt modelId="{CEAF2D91-5EAF-4375-A76A-05483B934DE9}">
      <dgm:prSet/>
      <dgm:spPr/>
      <dgm:t>
        <a:bodyPr/>
        <a:lstStyle/>
        <a:p>
          <a:pPr algn="just" rtl="0"/>
          <a:r>
            <a:rPr lang="es-CL" b="1" dirty="0" smtClean="0"/>
            <a:t>Toda jefatura es </a:t>
          </a:r>
          <a:r>
            <a:rPr lang="es-CL" b="1" dirty="0" err="1" smtClean="0"/>
            <a:t>co</a:t>
          </a:r>
          <a:r>
            <a:rPr lang="es-CL" b="1" dirty="0" smtClean="0"/>
            <a:t>-responsable del desempeño de sus colaboradores/as.</a:t>
          </a:r>
          <a:endParaRPr lang="es-CL" b="1" dirty="0"/>
        </a:p>
      </dgm:t>
    </dgm:pt>
    <dgm:pt modelId="{26965010-565B-4B1D-97A1-35FFBBC41E4E}" type="parTrans" cxnId="{E368EDFA-B37E-463C-8092-23AA521FEE38}">
      <dgm:prSet/>
      <dgm:spPr/>
      <dgm:t>
        <a:bodyPr/>
        <a:lstStyle/>
        <a:p>
          <a:endParaRPr lang="es-CL"/>
        </a:p>
      </dgm:t>
    </dgm:pt>
    <dgm:pt modelId="{DEF6DFF3-3D91-40A8-9369-DDD0C9240E9A}" type="sibTrans" cxnId="{E368EDFA-B37E-463C-8092-23AA521FEE38}">
      <dgm:prSet/>
      <dgm:spPr/>
      <dgm:t>
        <a:bodyPr/>
        <a:lstStyle/>
        <a:p>
          <a:endParaRPr lang="es-CL"/>
        </a:p>
      </dgm:t>
    </dgm:pt>
    <dgm:pt modelId="{003AFE5D-D9A4-4BEA-ACF5-AAB122D0C8BE}" type="pres">
      <dgm:prSet presAssocID="{102867FE-2948-4281-8642-8639D8DA5839}" presName="linear" presStyleCnt="0">
        <dgm:presLayoutVars>
          <dgm:animLvl val="lvl"/>
          <dgm:resizeHandles val="exact"/>
        </dgm:presLayoutVars>
      </dgm:prSet>
      <dgm:spPr/>
    </dgm:pt>
    <dgm:pt modelId="{A802CEC6-1BDE-4F82-8873-6B2ED0A3BA92}" type="pres">
      <dgm:prSet presAssocID="{DEAC09C9-DA40-4C27-AEEE-C6C2B804CA74}" presName="parentText" presStyleLbl="node1" presStyleIdx="0" presStyleCnt="3" custLinFactY="-4287" custLinFactNeighborX="1249" custLinFactNeighborY="-100000">
        <dgm:presLayoutVars>
          <dgm:chMax val="0"/>
          <dgm:bulletEnabled val="1"/>
        </dgm:presLayoutVars>
      </dgm:prSet>
      <dgm:spPr/>
    </dgm:pt>
    <dgm:pt modelId="{2F9B0E4B-6EA3-4998-8D51-8917D1BE220B}" type="pres">
      <dgm:prSet presAssocID="{2EF3B9A3-B27C-43B7-ACB4-D53EA5CCAF1C}" presName="spacer" presStyleCnt="0"/>
      <dgm:spPr/>
    </dgm:pt>
    <dgm:pt modelId="{A2C02D54-5EBE-4738-B22E-C4D9EAA242E6}" type="pres">
      <dgm:prSet presAssocID="{BFE99641-DDA8-4BEE-9ECB-6008B6EF3A5B}" presName="parentText" presStyleLbl="node1" presStyleIdx="1" presStyleCnt="3">
        <dgm:presLayoutVars>
          <dgm:chMax val="0"/>
          <dgm:bulletEnabled val="1"/>
        </dgm:presLayoutVars>
      </dgm:prSet>
      <dgm:spPr/>
    </dgm:pt>
    <dgm:pt modelId="{FB9F5ED2-BAF4-41E6-A38E-4CA9CCDE2E6B}" type="pres">
      <dgm:prSet presAssocID="{FCCCA491-DDD7-4A9F-BDD4-385C91748F94}" presName="spacer" presStyleCnt="0"/>
      <dgm:spPr/>
    </dgm:pt>
    <dgm:pt modelId="{B6ED895B-ABC1-4F44-BD0E-541DCFD18393}" type="pres">
      <dgm:prSet presAssocID="{CEAF2D91-5EAF-4375-A76A-05483B934DE9}" presName="parentText" presStyleLbl="node1" presStyleIdx="2" presStyleCnt="3">
        <dgm:presLayoutVars>
          <dgm:chMax val="0"/>
          <dgm:bulletEnabled val="1"/>
        </dgm:presLayoutVars>
      </dgm:prSet>
      <dgm:spPr/>
    </dgm:pt>
  </dgm:ptLst>
  <dgm:cxnLst>
    <dgm:cxn modelId="{50AB4F45-2255-4919-B7DC-A650247D96F9}" srcId="{102867FE-2948-4281-8642-8639D8DA5839}" destId="{DEAC09C9-DA40-4C27-AEEE-C6C2B804CA74}" srcOrd="0" destOrd="0" parTransId="{4C77D60F-4A65-4031-9B10-BC6598D3C108}" sibTransId="{2EF3B9A3-B27C-43B7-ACB4-D53EA5CCAF1C}"/>
    <dgm:cxn modelId="{0810FB28-D685-4DA2-9803-7A80BAA0F128}" type="presOf" srcId="{CEAF2D91-5EAF-4375-A76A-05483B934DE9}" destId="{B6ED895B-ABC1-4F44-BD0E-541DCFD18393}" srcOrd="0" destOrd="0" presId="urn:microsoft.com/office/officeart/2005/8/layout/vList2"/>
    <dgm:cxn modelId="{55E98D19-E718-4725-AA68-2EC21D20502A}" type="presOf" srcId="{DEAC09C9-DA40-4C27-AEEE-C6C2B804CA74}" destId="{A802CEC6-1BDE-4F82-8873-6B2ED0A3BA92}" srcOrd="0" destOrd="0" presId="urn:microsoft.com/office/officeart/2005/8/layout/vList2"/>
    <dgm:cxn modelId="{AFE0612F-7A42-4001-A225-084924F7026F}" type="presOf" srcId="{BFE99641-DDA8-4BEE-9ECB-6008B6EF3A5B}" destId="{A2C02D54-5EBE-4738-B22E-C4D9EAA242E6}" srcOrd="0" destOrd="0" presId="urn:microsoft.com/office/officeart/2005/8/layout/vList2"/>
    <dgm:cxn modelId="{7ED7961C-68EA-4320-9631-DCF7ED571160}" type="presOf" srcId="{102867FE-2948-4281-8642-8639D8DA5839}" destId="{003AFE5D-D9A4-4BEA-ACF5-AAB122D0C8BE}" srcOrd="0" destOrd="0" presId="urn:microsoft.com/office/officeart/2005/8/layout/vList2"/>
    <dgm:cxn modelId="{BC14786C-583E-4555-80E7-E04995310581}" srcId="{102867FE-2948-4281-8642-8639D8DA5839}" destId="{BFE99641-DDA8-4BEE-9ECB-6008B6EF3A5B}" srcOrd="1" destOrd="0" parTransId="{787E8AF8-5375-4938-A1A9-9A236FBCB0F7}" sibTransId="{FCCCA491-DDD7-4A9F-BDD4-385C91748F94}"/>
    <dgm:cxn modelId="{E368EDFA-B37E-463C-8092-23AA521FEE38}" srcId="{102867FE-2948-4281-8642-8639D8DA5839}" destId="{CEAF2D91-5EAF-4375-A76A-05483B934DE9}" srcOrd="2" destOrd="0" parTransId="{26965010-565B-4B1D-97A1-35FFBBC41E4E}" sibTransId="{DEF6DFF3-3D91-40A8-9369-DDD0C9240E9A}"/>
    <dgm:cxn modelId="{83810FEC-BCAF-4FE5-8055-50325FD443D2}" type="presParOf" srcId="{003AFE5D-D9A4-4BEA-ACF5-AAB122D0C8BE}" destId="{A802CEC6-1BDE-4F82-8873-6B2ED0A3BA92}" srcOrd="0" destOrd="0" presId="urn:microsoft.com/office/officeart/2005/8/layout/vList2"/>
    <dgm:cxn modelId="{638D4515-218B-47AD-98AF-BE43A704C18E}" type="presParOf" srcId="{003AFE5D-D9A4-4BEA-ACF5-AAB122D0C8BE}" destId="{2F9B0E4B-6EA3-4998-8D51-8917D1BE220B}" srcOrd="1" destOrd="0" presId="urn:microsoft.com/office/officeart/2005/8/layout/vList2"/>
    <dgm:cxn modelId="{29990668-8D9B-48C6-A12A-55EAFD1114FC}" type="presParOf" srcId="{003AFE5D-D9A4-4BEA-ACF5-AAB122D0C8BE}" destId="{A2C02D54-5EBE-4738-B22E-C4D9EAA242E6}" srcOrd="2" destOrd="0" presId="urn:microsoft.com/office/officeart/2005/8/layout/vList2"/>
    <dgm:cxn modelId="{506AD3B6-08F5-44AA-990A-F7A780B55E10}" type="presParOf" srcId="{003AFE5D-D9A4-4BEA-ACF5-AAB122D0C8BE}" destId="{FB9F5ED2-BAF4-41E6-A38E-4CA9CCDE2E6B}" srcOrd="3" destOrd="0" presId="urn:microsoft.com/office/officeart/2005/8/layout/vList2"/>
    <dgm:cxn modelId="{76D79389-76C6-46F4-9DAB-E430B4AC7AB5}" type="presParOf" srcId="{003AFE5D-D9A4-4BEA-ACF5-AAB122D0C8BE}" destId="{B6ED895B-ABC1-4F44-BD0E-541DCFD18393}" srcOrd="4"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B36B83A6-AC12-449A-A86A-6BE3B4D3FF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8019E5D2-9C5D-4800-AFA5-90BC1E9F88B2}">
      <dgm:prSet/>
      <dgm:spPr/>
      <dgm:t>
        <a:bodyPr/>
        <a:lstStyle/>
        <a:p>
          <a:pPr algn="ctr" rtl="0"/>
          <a:r>
            <a:rPr lang="es-CL" b="1" dirty="0" smtClean="0"/>
            <a:t>Artículo 28: </a:t>
          </a:r>
          <a:r>
            <a:rPr lang="es-CL" dirty="0" smtClean="0"/>
            <a:t>Los Servicios Públicos deberán implementar un Sistema de Gestión del Desempeño Individual que incorpore las orientaciones que disponga para tales efectos la Dirección Nacional del Servicio Civil.</a:t>
          </a:r>
          <a:endParaRPr lang="es-CL" dirty="0"/>
        </a:p>
      </dgm:t>
    </dgm:pt>
    <dgm:pt modelId="{271EFE33-F9C3-49DF-B9CC-8EBD70661A2A}" type="parTrans" cxnId="{0CAFEE9F-A0C5-40ED-9F01-19C67A92A5C9}">
      <dgm:prSet/>
      <dgm:spPr/>
      <dgm:t>
        <a:bodyPr/>
        <a:lstStyle/>
        <a:p>
          <a:endParaRPr lang="es-CL"/>
        </a:p>
      </dgm:t>
    </dgm:pt>
    <dgm:pt modelId="{26C2C5A4-BCB1-4B43-902E-B0278FACF0C6}" type="sibTrans" cxnId="{0CAFEE9F-A0C5-40ED-9F01-19C67A92A5C9}">
      <dgm:prSet/>
      <dgm:spPr/>
      <dgm:t>
        <a:bodyPr/>
        <a:lstStyle/>
        <a:p>
          <a:endParaRPr lang="es-CL"/>
        </a:p>
      </dgm:t>
    </dgm:pt>
    <dgm:pt modelId="{3BD6C664-81D0-4405-9B3C-3EC514A16516}">
      <dgm:prSet/>
      <dgm:spPr/>
      <dgm:t>
        <a:bodyPr/>
        <a:lstStyle/>
        <a:p>
          <a:pPr algn="just" rtl="0"/>
          <a:r>
            <a:rPr lang="es-CL" dirty="0" smtClean="0"/>
            <a:t>Se identifican las siguientes etapas del proceso de Gestión del Desempeño:</a:t>
          </a:r>
          <a:endParaRPr lang="es-CL" dirty="0"/>
        </a:p>
      </dgm:t>
    </dgm:pt>
    <dgm:pt modelId="{01DB9F16-0D6D-4F9E-8C7F-D6E2341966BF}" type="parTrans" cxnId="{4CF586A4-13A3-4172-A0B4-9342D91A462C}">
      <dgm:prSet/>
      <dgm:spPr/>
      <dgm:t>
        <a:bodyPr/>
        <a:lstStyle/>
        <a:p>
          <a:endParaRPr lang="es-CL"/>
        </a:p>
      </dgm:t>
    </dgm:pt>
    <dgm:pt modelId="{FB740882-A83C-4446-A17D-F9719D3CA804}" type="sibTrans" cxnId="{4CF586A4-13A3-4172-A0B4-9342D91A462C}">
      <dgm:prSet/>
      <dgm:spPr/>
      <dgm:t>
        <a:bodyPr/>
        <a:lstStyle/>
        <a:p>
          <a:endParaRPr lang="es-CL"/>
        </a:p>
      </dgm:t>
    </dgm:pt>
    <dgm:pt modelId="{2750C0D9-3AE6-41B7-8292-20CF27D70264}">
      <dgm:prSet/>
      <dgm:spPr/>
      <dgm:t>
        <a:bodyPr/>
        <a:lstStyle/>
        <a:p>
          <a:pPr rtl="0"/>
          <a:r>
            <a:rPr lang="es-CL" b="1" dirty="0" smtClean="0"/>
            <a:t>a) Planificación.</a:t>
          </a:r>
          <a:endParaRPr lang="es-CL" b="1" dirty="0"/>
        </a:p>
      </dgm:t>
    </dgm:pt>
    <dgm:pt modelId="{C0E6FC36-EB44-42C1-89ED-2034E2E3AB9F}" type="parTrans" cxnId="{7620956D-A27B-41D7-9E99-984B3DA63453}">
      <dgm:prSet/>
      <dgm:spPr/>
      <dgm:t>
        <a:bodyPr/>
        <a:lstStyle/>
        <a:p>
          <a:endParaRPr lang="es-CL"/>
        </a:p>
      </dgm:t>
    </dgm:pt>
    <dgm:pt modelId="{45D0046B-0202-422D-BB6A-8895DFA0BFFB}" type="sibTrans" cxnId="{7620956D-A27B-41D7-9E99-984B3DA63453}">
      <dgm:prSet/>
      <dgm:spPr/>
      <dgm:t>
        <a:bodyPr/>
        <a:lstStyle/>
        <a:p>
          <a:endParaRPr lang="es-CL"/>
        </a:p>
      </dgm:t>
    </dgm:pt>
    <dgm:pt modelId="{879604FA-9997-4521-A335-CCAA481310A0}">
      <dgm:prSet/>
      <dgm:spPr/>
      <dgm:t>
        <a:bodyPr/>
        <a:lstStyle/>
        <a:p>
          <a:pPr rtl="0"/>
          <a:r>
            <a:rPr lang="es-CL" b="1" dirty="0" smtClean="0"/>
            <a:t>b) Dirección.</a:t>
          </a:r>
          <a:endParaRPr lang="es-CL" b="1" dirty="0"/>
        </a:p>
      </dgm:t>
    </dgm:pt>
    <dgm:pt modelId="{4EA6DA30-1876-4BB0-BC86-CB8FF6EA6F58}" type="parTrans" cxnId="{53D4A7AD-C45D-4A20-8F41-EC5B34570E95}">
      <dgm:prSet/>
      <dgm:spPr/>
      <dgm:t>
        <a:bodyPr/>
        <a:lstStyle/>
        <a:p>
          <a:endParaRPr lang="es-CL"/>
        </a:p>
      </dgm:t>
    </dgm:pt>
    <dgm:pt modelId="{55D2ECE8-89F4-491B-97ED-270F7500E791}" type="sibTrans" cxnId="{53D4A7AD-C45D-4A20-8F41-EC5B34570E95}">
      <dgm:prSet/>
      <dgm:spPr/>
      <dgm:t>
        <a:bodyPr/>
        <a:lstStyle/>
        <a:p>
          <a:endParaRPr lang="es-CL"/>
        </a:p>
      </dgm:t>
    </dgm:pt>
    <dgm:pt modelId="{66129276-0442-4C14-B901-CD4E93D39F70}">
      <dgm:prSet/>
      <dgm:spPr/>
      <dgm:t>
        <a:bodyPr/>
        <a:lstStyle/>
        <a:p>
          <a:pPr rtl="0"/>
          <a:r>
            <a:rPr lang="es-CL" b="1" dirty="0" smtClean="0"/>
            <a:t>c) Evaluación.</a:t>
          </a:r>
          <a:endParaRPr lang="es-CL" b="1" dirty="0"/>
        </a:p>
      </dgm:t>
    </dgm:pt>
    <dgm:pt modelId="{1AF9FDFC-E999-431D-BDD7-86CE2576DF46}" type="parTrans" cxnId="{6A73887E-42BE-4334-A0D7-FEDA0661C4E3}">
      <dgm:prSet/>
      <dgm:spPr/>
      <dgm:t>
        <a:bodyPr/>
        <a:lstStyle/>
        <a:p>
          <a:endParaRPr lang="es-CL"/>
        </a:p>
      </dgm:t>
    </dgm:pt>
    <dgm:pt modelId="{623FF545-F7C1-4C10-8DC2-698907348CA5}" type="sibTrans" cxnId="{6A73887E-42BE-4334-A0D7-FEDA0661C4E3}">
      <dgm:prSet/>
      <dgm:spPr/>
      <dgm:t>
        <a:bodyPr/>
        <a:lstStyle/>
        <a:p>
          <a:endParaRPr lang="es-CL"/>
        </a:p>
      </dgm:t>
    </dgm:pt>
    <dgm:pt modelId="{918DD259-CFA0-470C-A406-A7A7A30265FE}">
      <dgm:prSet/>
      <dgm:spPr/>
      <dgm:t>
        <a:bodyPr/>
        <a:lstStyle/>
        <a:p>
          <a:pPr rtl="0"/>
          <a:r>
            <a:rPr lang="es-CL" b="1" dirty="0" smtClean="0"/>
            <a:t>d) Mejora o desarrollo del desempeño de las personas.</a:t>
          </a:r>
          <a:endParaRPr lang="es-CL" b="1" dirty="0"/>
        </a:p>
      </dgm:t>
    </dgm:pt>
    <dgm:pt modelId="{F0BB5EE0-4DBB-4006-AD3B-4C5D2146D9E3}" type="parTrans" cxnId="{760A5A2F-0AC5-44E4-A374-F898E3C7F70D}">
      <dgm:prSet/>
      <dgm:spPr/>
      <dgm:t>
        <a:bodyPr/>
        <a:lstStyle/>
        <a:p>
          <a:endParaRPr lang="es-CL"/>
        </a:p>
      </dgm:t>
    </dgm:pt>
    <dgm:pt modelId="{8A397FF1-C95A-4925-B58B-1A48AE652C3E}" type="sibTrans" cxnId="{760A5A2F-0AC5-44E4-A374-F898E3C7F70D}">
      <dgm:prSet/>
      <dgm:spPr/>
      <dgm:t>
        <a:bodyPr/>
        <a:lstStyle/>
        <a:p>
          <a:endParaRPr lang="es-CL"/>
        </a:p>
      </dgm:t>
    </dgm:pt>
    <dgm:pt modelId="{9AB48367-118A-4DCD-9162-3A737DEFFC41}" type="pres">
      <dgm:prSet presAssocID="{B36B83A6-AC12-449A-A86A-6BE3B4D3FF2E}" presName="Name0" presStyleCnt="0">
        <dgm:presLayoutVars>
          <dgm:dir/>
          <dgm:animLvl val="lvl"/>
          <dgm:resizeHandles val="exact"/>
        </dgm:presLayoutVars>
      </dgm:prSet>
      <dgm:spPr/>
    </dgm:pt>
    <dgm:pt modelId="{A966230D-ECC9-4125-8BA7-980A5CC0E4D9}" type="pres">
      <dgm:prSet presAssocID="{8019E5D2-9C5D-4800-AFA5-90BC1E9F88B2}" presName="linNode" presStyleCnt="0"/>
      <dgm:spPr/>
    </dgm:pt>
    <dgm:pt modelId="{3046E3C4-38EE-45BB-A3CF-4DE4EF6ABB60}" type="pres">
      <dgm:prSet presAssocID="{8019E5D2-9C5D-4800-AFA5-90BC1E9F88B2}" presName="parentText" presStyleLbl="node1" presStyleIdx="0" presStyleCnt="2" custScaleX="277778" custScaleY="67091">
        <dgm:presLayoutVars>
          <dgm:chMax val="1"/>
          <dgm:bulletEnabled val="1"/>
        </dgm:presLayoutVars>
      </dgm:prSet>
      <dgm:spPr/>
    </dgm:pt>
    <dgm:pt modelId="{E9C94BEF-E99D-465A-82D0-A48361A8BDDB}" type="pres">
      <dgm:prSet presAssocID="{26C2C5A4-BCB1-4B43-902E-B0278FACF0C6}" presName="sp" presStyleCnt="0"/>
      <dgm:spPr/>
    </dgm:pt>
    <dgm:pt modelId="{DEA1C71B-9BAC-4BD9-BA29-D7FED91DE0AF}" type="pres">
      <dgm:prSet presAssocID="{3BD6C664-81D0-4405-9B3C-3EC514A16516}" presName="linNode" presStyleCnt="0"/>
      <dgm:spPr/>
    </dgm:pt>
    <dgm:pt modelId="{823708BB-23AF-4E44-84E8-E381FD901BD6}" type="pres">
      <dgm:prSet presAssocID="{3BD6C664-81D0-4405-9B3C-3EC514A16516}" presName="parentText" presStyleLbl="node1" presStyleIdx="1" presStyleCnt="2" custLinFactNeighborX="8657" custLinFactNeighborY="1012">
        <dgm:presLayoutVars>
          <dgm:chMax val="1"/>
          <dgm:bulletEnabled val="1"/>
        </dgm:presLayoutVars>
      </dgm:prSet>
      <dgm:spPr/>
    </dgm:pt>
    <dgm:pt modelId="{56E8069D-DC44-410E-B0F5-FFCEA0BDCD6C}" type="pres">
      <dgm:prSet presAssocID="{3BD6C664-81D0-4405-9B3C-3EC514A16516}" presName="descendantText" presStyleLbl="alignAccFollowNode1" presStyleIdx="0" presStyleCnt="1" custScaleX="84210" custLinFactNeighborX="21252" custLinFactNeighborY="-2181">
        <dgm:presLayoutVars>
          <dgm:bulletEnabled val="1"/>
        </dgm:presLayoutVars>
      </dgm:prSet>
      <dgm:spPr/>
    </dgm:pt>
  </dgm:ptLst>
  <dgm:cxnLst>
    <dgm:cxn modelId="{DFE08507-A0AA-442A-9517-60D1E4AAD2D1}" type="presOf" srcId="{66129276-0442-4C14-B901-CD4E93D39F70}" destId="{56E8069D-DC44-410E-B0F5-FFCEA0BDCD6C}" srcOrd="0" destOrd="2" presId="urn:microsoft.com/office/officeart/2005/8/layout/vList5"/>
    <dgm:cxn modelId="{760A5A2F-0AC5-44E4-A374-F898E3C7F70D}" srcId="{3BD6C664-81D0-4405-9B3C-3EC514A16516}" destId="{918DD259-CFA0-470C-A406-A7A7A30265FE}" srcOrd="3" destOrd="0" parTransId="{F0BB5EE0-4DBB-4006-AD3B-4C5D2146D9E3}" sibTransId="{8A397FF1-C95A-4925-B58B-1A48AE652C3E}"/>
    <dgm:cxn modelId="{7620956D-A27B-41D7-9E99-984B3DA63453}" srcId="{3BD6C664-81D0-4405-9B3C-3EC514A16516}" destId="{2750C0D9-3AE6-41B7-8292-20CF27D70264}" srcOrd="0" destOrd="0" parTransId="{C0E6FC36-EB44-42C1-89ED-2034E2E3AB9F}" sibTransId="{45D0046B-0202-422D-BB6A-8895DFA0BFFB}"/>
    <dgm:cxn modelId="{E7AF4BFA-F6E9-40D7-AE13-BAA09DB8EB7C}" type="presOf" srcId="{3BD6C664-81D0-4405-9B3C-3EC514A16516}" destId="{823708BB-23AF-4E44-84E8-E381FD901BD6}" srcOrd="0" destOrd="0" presId="urn:microsoft.com/office/officeart/2005/8/layout/vList5"/>
    <dgm:cxn modelId="{65E246D3-1D61-495E-9887-015F0F409C32}" type="presOf" srcId="{B36B83A6-AC12-449A-A86A-6BE3B4D3FF2E}" destId="{9AB48367-118A-4DCD-9162-3A737DEFFC41}" srcOrd="0" destOrd="0" presId="urn:microsoft.com/office/officeart/2005/8/layout/vList5"/>
    <dgm:cxn modelId="{EF850A80-5112-48CC-A1BD-4A79993B0E4E}" type="presOf" srcId="{879604FA-9997-4521-A335-CCAA481310A0}" destId="{56E8069D-DC44-410E-B0F5-FFCEA0BDCD6C}" srcOrd="0" destOrd="1" presId="urn:microsoft.com/office/officeart/2005/8/layout/vList5"/>
    <dgm:cxn modelId="{0CAFEE9F-A0C5-40ED-9F01-19C67A92A5C9}" srcId="{B36B83A6-AC12-449A-A86A-6BE3B4D3FF2E}" destId="{8019E5D2-9C5D-4800-AFA5-90BC1E9F88B2}" srcOrd="0" destOrd="0" parTransId="{271EFE33-F9C3-49DF-B9CC-8EBD70661A2A}" sibTransId="{26C2C5A4-BCB1-4B43-902E-B0278FACF0C6}"/>
    <dgm:cxn modelId="{92F05B1F-AD40-4CC4-A9BC-A0E301B312E7}" type="presOf" srcId="{2750C0D9-3AE6-41B7-8292-20CF27D70264}" destId="{56E8069D-DC44-410E-B0F5-FFCEA0BDCD6C}" srcOrd="0" destOrd="0" presId="urn:microsoft.com/office/officeart/2005/8/layout/vList5"/>
    <dgm:cxn modelId="{6A73887E-42BE-4334-A0D7-FEDA0661C4E3}" srcId="{3BD6C664-81D0-4405-9B3C-3EC514A16516}" destId="{66129276-0442-4C14-B901-CD4E93D39F70}" srcOrd="2" destOrd="0" parTransId="{1AF9FDFC-E999-431D-BDD7-86CE2576DF46}" sibTransId="{623FF545-F7C1-4C10-8DC2-698907348CA5}"/>
    <dgm:cxn modelId="{550D2E40-B9AC-49C1-B89B-030F0A20D8A0}" type="presOf" srcId="{918DD259-CFA0-470C-A406-A7A7A30265FE}" destId="{56E8069D-DC44-410E-B0F5-FFCEA0BDCD6C}" srcOrd="0" destOrd="3" presId="urn:microsoft.com/office/officeart/2005/8/layout/vList5"/>
    <dgm:cxn modelId="{53D4A7AD-C45D-4A20-8F41-EC5B34570E95}" srcId="{3BD6C664-81D0-4405-9B3C-3EC514A16516}" destId="{879604FA-9997-4521-A335-CCAA481310A0}" srcOrd="1" destOrd="0" parTransId="{4EA6DA30-1876-4BB0-BC86-CB8FF6EA6F58}" sibTransId="{55D2ECE8-89F4-491B-97ED-270F7500E791}"/>
    <dgm:cxn modelId="{4CF586A4-13A3-4172-A0B4-9342D91A462C}" srcId="{B36B83A6-AC12-449A-A86A-6BE3B4D3FF2E}" destId="{3BD6C664-81D0-4405-9B3C-3EC514A16516}" srcOrd="1" destOrd="0" parTransId="{01DB9F16-0D6D-4F9E-8C7F-D6E2341966BF}" sibTransId="{FB740882-A83C-4446-A17D-F9719D3CA804}"/>
    <dgm:cxn modelId="{7DA29437-CAE7-4868-85B7-76ABAC129096}" type="presOf" srcId="{8019E5D2-9C5D-4800-AFA5-90BC1E9F88B2}" destId="{3046E3C4-38EE-45BB-A3CF-4DE4EF6ABB60}" srcOrd="0" destOrd="0" presId="urn:microsoft.com/office/officeart/2005/8/layout/vList5"/>
    <dgm:cxn modelId="{0B746584-E751-4FC7-BAC5-7410D5FB7E97}" type="presParOf" srcId="{9AB48367-118A-4DCD-9162-3A737DEFFC41}" destId="{A966230D-ECC9-4125-8BA7-980A5CC0E4D9}" srcOrd="0" destOrd="0" presId="urn:microsoft.com/office/officeart/2005/8/layout/vList5"/>
    <dgm:cxn modelId="{3E23BC9C-036E-4867-8638-1C53EFB8F5AE}" type="presParOf" srcId="{A966230D-ECC9-4125-8BA7-980A5CC0E4D9}" destId="{3046E3C4-38EE-45BB-A3CF-4DE4EF6ABB60}" srcOrd="0" destOrd="0" presId="urn:microsoft.com/office/officeart/2005/8/layout/vList5"/>
    <dgm:cxn modelId="{536E4594-0287-4281-B28E-578A7B7AA9E3}" type="presParOf" srcId="{9AB48367-118A-4DCD-9162-3A737DEFFC41}" destId="{E9C94BEF-E99D-465A-82D0-A48361A8BDDB}" srcOrd="1" destOrd="0" presId="urn:microsoft.com/office/officeart/2005/8/layout/vList5"/>
    <dgm:cxn modelId="{137D79F0-1374-4204-9B06-58C9F3B6590B}" type="presParOf" srcId="{9AB48367-118A-4DCD-9162-3A737DEFFC41}" destId="{DEA1C71B-9BAC-4BD9-BA29-D7FED91DE0AF}" srcOrd="2" destOrd="0" presId="urn:microsoft.com/office/officeart/2005/8/layout/vList5"/>
    <dgm:cxn modelId="{AA83B5B1-1881-43AE-A2C0-5E06A063C238}" type="presParOf" srcId="{DEA1C71B-9BAC-4BD9-BA29-D7FED91DE0AF}" destId="{823708BB-23AF-4E44-84E8-E381FD901BD6}" srcOrd="0" destOrd="0" presId="urn:microsoft.com/office/officeart/2005/8/layout/vList5"/>
    <dgm:cxn modelId="{58DB7A8B-77CF-4133-8599-63A6C4F4DB67}" type="presParOf" srcId="{DEA1C71B-9BAC-4BD9-BA29-D7FED91DE0AF}" destId="{56E8069D-DC44-410E-B0F5-FFCEA0BDCD6C}"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709DB031-7022-4483-90F0-49A338CFFA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18D024D9-23B9-4C5C-A8A8-370A00F09D22}">
      <dgm:prSet/>
      <dgm:spPr/>
      <dgm:t>
        <a:bodyPr/>
        <a:lstStyle/>
        <a:p>
          <a:pPr algn="just"/>
          <a:r>
            <a:rPr lang="es-CL" dirty="0"/>
            <a:t>Las Juntas Calificadoras realizarán la calificación de los funcionarios que corresponda, los acuerdos deben ser fundados y quedar registrados en actas.</a:t>
          </a:r>
          <a:endParaRPr lang="es-MX" dirty="0"/>
        </a:p>
      </dgm:t>
    </dgm:pt>
    <dgm:pt modelId="{4B14886D-7BF4-4395-B367-CFAECE0F7B76}" type="parTrans" cxnId="{87A39536-D5EA-4330-893D-07113A46387B}">
      <dgm:prSet/>
      <dgm:spPr/>
      <dgm:t>
        <a:bodyPr/>
        <a:lstStyle/>
        <a:p>
          <a:endParaRPr lang="es-MX"/>
        </a:p>
      </dgm:t>
    </dgm:pt>
    <dgm:pt modelId="{7CA8D203-A322-4B37-95E9-9F9A3108AA63}" type="sibTrans" cxnId="{87A39536-D5EA-4330-893D-07113A46387B}">
      <dgm:prSet/>
      <dgm:spPr/>
      <dgm:t>
        <a:bodyPr/>
        <a:lstStyle/>
        <a:p>
          <a:endParaRPr lang="es-MX"/>
        </a:p>
      </dgm:t>
    </dgm:pt>
    <dgm:pt modelId="{BB1DD66B-B84E-46A0-85E6-A524BD321150}">
      <dgm:prSet/>
      <dgm:spPr/>
      <dgm:t>
        <a:bodyPr/>
        <a:lstStyle/>
        <a:p>
          <a:r>
            <a:rPr lang="es-CL" dirty="0"/>
            <a:t>Los integrantes de las Juntas Calificadoras Regionales (Juntas de Hospitales) serán calificados por la Junta Calificadora Central.</a:t>
          </a:r>
          <a:endParaRPr lang="es-MX" dirty="0"/>
        </a:p>
      </dgm:t>
    </dgm:pt>
    <dgm:pt modelId="{8553CEBE-B144-44F3-844E-58966AF738E4}" type="parTrans" cxnId="{B4A09B63-7972-4E74-8598-7C807CEAB19D}">
      <dgm:prSet/>
      <dgm:spPr/>
      <dgm:t>
        <a:bodyPr/>
        <a:lstStyle/>
        <a:p>
          <a:endParaRPr lang="es-MX"/>
        </a:p>
      </dgm:t>
    </dgm:pt>
    <dgm:pt modelId="{5E988B06-F786-4A1B-83D9-5DF57CAF5D83}" type="sibTrans" cxnId="{B4A09B63-7972-4E74-8598-7C807CEAB19D}">
      <dgm:prSet/>
      <dgm:spPr/>
      <dgm:t>
        <a:bodyPr/>
        <a:lstStyle/>
        <a:p>
          <a:endParaRPr lang="es-MX"/>
        </a:p>
      </dgm:t>
    </dgm:pt>
    <dgm:pt modelId="{EE890D14-59B7-4A34-84AC-7D10A3CDBB33}">
      <dgm:prSet/>
      <dgm:spPr/>
      <dgm:t>
        <a:bodyPr/>
        <a:lstStyle/>
        <a:p>
          <a:r>
            <a:rPr lang="es-CL" dirty="0"/>
            <a:t>La Junta Calificadora será presidida por el funcionario del más alto nivel jerárquico que la integre y funcionará con la totalidad de sus miembros.</a:t>
          </a:r>
          <a:endParaRPr lang="es-MX" dirty="0"/>
        </a:p>
      </dgm:t>
    </dgm:pt>
    <dgm:pt modelId="{407E951C-A0FA-4A2A-8333-60A79220FBF8}" type="parTrans" cxnId="{B78B7A7E-E0F3-4130-B7DB-2847AA71BEA1}">
      <dgm:prSet/>
      <dgm:spPr/>
      <dgm:t>
        <a:bodyPr/>
        <a:lstStyle/>
        <a:p>
          <a:endParaRPr lang="es-MX"/>
        </a:p>
      </dgm:t>
    </dgm:pt>
    <dgm:pt modelId="{AADDB899-8B68-4700-9CD0-53B956EC19F8}" type="sibTrans" cxnId="{B78B7A7E-E0F3-4130-B7DB-2847AA71BEA1}">
      <dgm:prSet/>
      <dgm:spPr/>
      <dgm:t>
        <a:bodyPr/>
        <a:lstStyle/>
        <a:p>
          <a:endParaRPr lang="es-MX"/>
        </a:p>
      </dgm:t>
    </dgm:pt>
    <dgm:pt modelId="{E907B88A-270C-46AF-8AA2-F43F5F98E7D2}">
      <dgm:prSet/>
      <dgm:spPr/>
      <dgm:t>
        <a:bodyPr/>
        <a:lstStyle/>
        <a:p>
          <a:r>
            <a:rPr lang="es-CL" dirty="0"/>
            <a:t>En caso de impedimento de algún miembro de la Junta, ésta será integrada por el funcionario que siga el orden jerárquico (grado o nivel remuneratorio).</a:t>
          </a:r>
          <a:endParaRPr lang="es-MX" dirty="0"/>
        </a:p>
      </dgm:t>
    </dgm:pt>
    <dgm:pt modelId="{AE5347F5-AC2A-48C2-B25E-8FF0317D525C}" type="parTrans" cxnId="{A5EC2E1A-B7E9-4BF6-9024-1F406615AB78}">
      <dgm:prSet/>
      <dgm:spPr/>
      <dgm:t>
        <a:bodyPr/>
        <a:lstStyle/>
        <a:p>
          <a:endParaRPr lang="es-MX"/>
        </a:p>
      </dgm:t>
    </dgm:pt>
    <dgm:pt modelId="{F947E7FE-B5C9-4E63-AE53-35725ABAD263}" type="sibTrans" cxnId="{A5EC2E1A-B7E9-4BF6-9024-1F406615AB78}">
      <dgm:prSet/>
      <dgm:spPr/>
      <dgm:t>
        <a:bodyPr/>
        <a:lstStyle/>
        <a:p>
          <a:endParaRPr lang="es-MX"/>
        </a:p>
      </dgm:t>
    </dgm:pt>
    <dgm:pt modelId="{31DC5A37-E0D8-41CB-8327-3D5A7502EF0F}" type="pres">
      <dgm:prSet presAssocID="{709DB031-7022-4483-90F0-49A338CFFA72}" presName="linear" presStyleCnt="0">
        <dgm:presLayoutVars>
          <dgm:animLvl val="lvl"/>
          <dgm:resizeHandles val="exact"/>
        </dgm:presLayoutVars>
      </dgm:prSet>
      <dgm:spPr/>
      <dgm:t>
        <a:bodyPr/>
        <a:lstStyle/>
        <a:p>
          <a:endParaRPr lang="es-CL"/>
        </a:p>
      </dgm:t>
    </dgm:pt>
    <dgm:pt modelId="{6546D83D-A37A-476F-89EE-7D3E95E73CD5}" type="pres">
      <dgm:prSet presAssocID="{18D024D9-23B9-4C5C-A8A8-370A00F09D22}" presName="parentText" presStyleLbl="node1" presStyleIdx="0" presStyleCnt="4" custLinFactNeighborX="-877" custLinFactNeighborY="-41405">
        <dgm:presLayoutVars>
          <dgm:chMax val="0"/>
          <dgm:bulletEnabled val="1"/>
        </dgm:presLayoutVars>
      </dgm:prSet>
      <dgm:spPr/>
      <dgm:t>
        <a:bodyPr/>
        <a:lstStyle/>
        <a:p>
          <a:endParaRPr lang="es-CL"/>
        </a:p>
      </dgm:t>
    </dgm:pt>
    <dgm:pt modelId="{FABF1F77-11B6-4AEE-89DA-B2E5287B6F1B}" type="pres">
      <dgm:prSet presAssocID="{7CA8D203-A322-4B37-95E9-9F9A3108AA63}" presName="spacer" presStyleCnt="0"/>
      <dgm:spPr/>
    </dgm:pt>
    <dgm:pt modelId="{2F141251-5EE3-40F7-9EDA-E98AC4847B12}" type="pres">
      <dgm:prSet presAssocID="{BB1DD66B-B84E-46A0-85E6-A524BD321150}" presName="parentText" presStyleLbl="node1" presStyleIdx="1" presStyleCnt="4">
        <dgm:presLayoutVars>
          <dgm:chMax val="0"/>
          <dgm:bulletEnabled val="1"/>
        </dgm:presLayoutVars>
      </dgm:prSet>
      <dgm:spPr/>
      <dgm:t>
        <a:bodyPr/>
        <a:lstStyle/>
        <a:p>
          <a:endParaRPr lang="es-CL"/>
        </a:p>
      </dgm:t>
    </dgm:pt>
    <dgm:pt modelId="{910974F0-F5AA-4312-AA17-F721C1FAB263}" type="pres">
      <dgm:prSet presAssocID="{5E988B06-F786-4A1B-83D9-5DF57CAF5D83}" presName="spacer" presStyleCnt="0"/>
      <dgm:spPr/>
    </dgm:pt>
    <dgm:pt modelId="{259E4399-3142-4149-AD1C-5B9DAA3A8CD5}" type="pres">
      <dgm:prSet presAssocID="{EE890D14-59B7-4A34-84AC-7D10A3CDBB33}" presName="parentText" presStyleLbl="node1" presStyleIdx="2" presStyleCnt="4">
        <dgm:presLayoutVars>
          <dgm:chMax val="0"/>
          <dgm:bulletEnabled val="1"/>
        </dgm:presLayoutVars>
      </dgm:prSet>
      <dgm:spPr/>
      <dgm:t>
        <a:bodyPr/>
        <a:lstStyle/>
        <a:p>
          <a:endParaRPr lang="es-CL"/>
        </a:p>
      </dgm:t>
    </dgm:pt>
    <dgm:pt modelId="{466CB471-F8D8-407A-810B-424BE055E89C}" type="pres">
      <dgm:prSet presAssocID="{AADDB899-8B68-4700-9CD0-53B956EC19F8}" presName="spacer" presStyleCnt="0"/>
      <dgm:spPr/>
    </dgm:pt>
    <dgm:pt modelId="{6A43F67A-E99A-44FE-B636-DC1B5220B5C3}" type="pres">
      <dgm:prSet presAssocID="{E907B88A-270C-46AF-8AA2-F43F5F98E7D2}" presName="parentText" presStyleLbl="node1" presStyleIdx="3" presStyleCnt="4">
        <dgm:presLayoutVars>
          <dgm:chMax val="0"/>
          <dgm:bulletEnabled val="1"/>
        </dgm:presLayoutVars>
      </dgm:prSet>
      <dgm:spPr/>
      <dgm:t>
        <a:bodyPr/>
        <a:lstStyle/>
        <a:p>
          <a:endParaRPr lang="es-CL"/>
        </a:p>
      </dgm:t>
    </dgm:pt>
  </dgm:ptLst>
  <dgm:cxnLst>
    <dgm:cxn modelId="{87A39536-D5EA-4330-893D-07113A46387B}" srcId="{709DB031-7022-4483-90F0-49A338CFFA72}" destId="{18D024D9-23B9-4C5C-A8A8-370A00F09D22}" srcOrd="0" destOrd="0" parTransId="{4B14886D-7BF4-4395-B367-CFAECE0F7B76}" sibTransId="{7CA8D203-A322-4B37-95E9-9F9A3108AA63}"/>
    <dgm:cxn modelId="{D67B761F-B636-49CF-80C2-C0FE0FA673A7}" type="presOf" srcId="{BB1DD66B-B84E-46A0-85E6-A524BD321150}" destId="{2F141251-5EE3-40F7-9EDA-E98AC4847B12}" srcOrd="0" destOrd="0" presId="urn:microsoft.com/office/officeart/2005/8/layout/vList2"/>
    <dgm:cxn modelId="{A5EC2E1A-B7E9-4BF6-9024-1F406615AB78}" srcId="{709DB031-7022-4483-90F0-49A338CFFA72}" destId="{E907B88A-270C-46AF-8AA2-F43F5F98E7D2}" srcOrd="3" destOrd="0" parTransId="{AE5347F5-AC2A-48C2-B25E-8FF0317D525C}" sibTransId="{F947E7FE-B5C9-4E63-AE53-35725ABAD263}"/>
    <dgm:cxn modelId="{B4A09B63-7972-4E74-8598-7C807CEAB19D}" srcId="{709DB031-7022-4483-90F0-49A338CFFA72}" destId="{BB1DD66B-B84E-46A0-85E6-A524BD321150}" srcOrd="1" destOrd="0" parTransId="{8553CEBE-B144-44F3-844E-58966AF738E4}" sibTransId="{5E988B06-F786-4A1B-83D9-5DF57CAF5D83}"/>
    <dgm:cxn modelId="{465F928E-4826-40C7-8622-88FF4CA5D843}" type="presOf" srcId="{18D024D9-23B9-4C5C-A8A8-370A00F09D22}" destId="{6546D83D-A37A-476F-89EE-7D3E95E73CD5}" srcOrd="0" destOrd="0" presId="urn:microsoft.com/office/officeart/2005/8/layout/vList2"/>
    <dgm:cxn modelId="{B78B7A7E-E0F3-4130-B7DB-2847AA71BEA1}" srcId="{709DB031-7022-4483-90F0-49A338CFFA72}" destId="{EE890D14-59B7-4A34-84AC-7D10A3CDBB33}" srcOrd="2" destOrd="0" parTransId="{407E951C-A0FA-4A2A-8333-60A79220FBF8}" sibTransId="{AADDB899-8B68-4700-9CD0-53B956EC19F8}"/>
    <dgm:cxn modelId="{A951CF25-76EE-45AA-A09E-DD958D8DA28D}" type="presOf" srcId="{E907B88A-270C-46AF-8AA2-F43F5F98E7D2}" destId="{6A43F67A-E99A-44FE-B636-DC1B5220B5C3}" srcOrd="0" destOrd="0" presId="urn:microsoft.com/office/officeart/2005/8/layout/vList2"/>
    <dgm:cxn modelId="{DADB1F48-1877-4CF4-86E4-05D065E19A9B}" type="presOf" srcId="{709DB031-7022-4483-90F0-49A338CFFA72}" destId="{31DC5A37-E0D8-41CB-8327-3D5A7502EF0F}" srcOrd="0" destOrd="0" presId="urn:microsoft.com/office/officeart/2005/8/layout/vList2"/>
    <dgm:cxn modelId="{2C358CD6-402D-4364-AF8A-4499B788027E}" type="presOf" srcId="{EE890D14-59B7-4A34-84AC-7D10A3CDBB33}" destId="{259E4399-3142-4149-AD1C-5B9DAA3A8CD5}" srcOrd="0" destOrd="0" presId="urn:microsoft.com/office/officeart/2005/8/layout/vList2"/>
    <dgm:cxn modelId="{C9294243-F49A-4101-8322-5582E71507EF}" type="presParOf" srcId="{31DC5A37-E0D8-41CB-8327-3D5A7502EF0F}" destId="{6546D83D-A37A-476F-89EE-7D3E95E73CD5}" srcOrd="0" destOrd="0" presId="urn:microsoft.com/office/officeart/2005/8/layout/vList2"/>
    <dgm:cxn modelId="{DC810C69-02F3-4E71-A8FE-5A5F614852DF}" type="presParOf" srcId="{31DC5A37-E0D8-41CB-8327-3D5A7502EF0F}" destId="{FABF1F77-11B6-4AEE-89DA-B2E5287B6F1B}" srcOrd="1" destOrd="0" presId="urn:microsoft.com/office/officeart/2005/8/layout/vList2"/>
    <dgm:cxn modelId="{8BC334E1-E116-4788-9C44-915AD4ED04C3}" type="presParOf" srcId="{31DC5A37-E0D8-41CB-8327-3D5A7502EF0F}" destId="{2F141251-5EE3-40F7-9EDA-E98AC4847B12}" srcOrd="2" destOrd="0" presId="urn:microsoft.com/office/officeart/2005/8/layout/vList2"/>
    <dgm:cxn modelId="{B3A9A7A8-FCAD-4411-BF7B-32B9EBCE7B9B}" type="presParOf" srcId="{31DC5A37-E0D8-41CB-8327-3D5A7502EF0F}" destId="{910974F0-F5AA-4312-AA17-F721C1FAB263}" srcOrd="3" destOrd="0" presId="urn:microsoft.com/office/officeart/2005/8/layout/vList2"/>
    <dgm:cxn modelId="{49B60761-FBA5-49CF-91E3-12613C4FFC70}" type="presParOf" srcId="{31DC5A37-E0D8-41CB-8327-3D5A7502EF0F}" destId="{259E4399-3142-4149-AD1C-5B9DAA3A8CD5}" srcOrd="4" destOrd="0" presId="urn:microsoft.com/office/officeart/2005/8/layout/vList2"/>
    <dgm:cxn modelId="{20ACDFEB-F584-41DD-9BF8-F10EED473CA5}" type="presParOf" srcId="{31DC5A37-E0D8-41CB-8327-3D5A7502EF0F}" destId="{466CB471-F8D8-407A-810B-424BE055E89C}" srcOrd="5" destOrd="0" presId="urn:microsoft.com/office/officeart/2005/8/layout/vList2"/>
    <dgm:cxn modelId="{181A35BC-80DE-4D65-AA79-E98ED5D6319B}" type="presParOf" srcId="{31DC5A37-E0D8-41CB-8327-3D5A7502EF0F}" destId="{6A43F67A-E99A-44FE-B636-DC1B5220B5C3}"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5268ECE-EC5E-4A80-BB83-F77FF413FA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6E32D1D9-4AE5-4FB1-95F8-082A89CF9837}">
      <dgm:prSet/>
      <dgm:spPr/>
      <dgm:t>
        <a:bodyPr/>
        <a:lstStyle/>
        <a:p>
          <a:pPr algn="just" rtl="0"/>
          <a:r>
            <a:rPr lang="es-CL" b="1" dirty="0" smtClean="0"/>
            <a:t>a) Planificación. </a:t>
          </a:r>
          <a:r>
            <a:rPr lang="es-CL" dirty="0" smtClean="0"/>
            <a:t>Al inicio o previo al periodo anual de calificación, la jefatura correspondiente deberá establecer los compromisos o metas de desempeño esperadas para el o los funcionarios, en base a la planificación estratégica institucional, a las metas del área de desempeño, el perfil o descripción del cargo, la formación y las habilidades observadas en la persona.</a:t>
          </a:r>
          <a:endParaRPr lang="es-CL" dirty="0"/>
        </a:p>
      </dgm:t>
    </dgm:pt>
    <dgm:pt modelId="{F797C6D7-2B8D-4DAD-A430-4A9737D47170}" type="parTrans" cxnId="{42A26270-86DA-4E6B-B2DD-71F2F2C91FE5}">
      <dgm:prSet/>
      <dgm:spPr/>
      <dgm:t>
        <a:bodyPr/>
        <a:lstStyle/>
        <a:p>
          <a:endParaRPr lang="es-CL"/>
        </a:p>
      </dgm:t>
    </dgm:pt>
    <dgm:pt modelId="{495C017A-F927-43DA-8754-6A46D39F49D2}" type="sibTrans" cxnId="{42A26270-86DA-4E6B-B2DD-71F2F2C91FE5}">
      <dgm:prSet/>
      <dgm:spPr/>
      <dgm:t>
        <a:bodyPr/>
        <a:lstStyle/>
        <a:p>
          <a:endParaRPr lang="es-CL"/>
        </a:p>
      </dgm:t>
    </dgm:pt>
    <dgm:pt modelId="{E47020E2-0529-4A18-B8A7-CF42464A0D25}">
      <dgm:prSet/>
      <dgm:spPr/>
      <dgm:t>
        <a:bodyPr/>
        <a:lstStyle/>
        <a:p>
          <a:pPr algn="just" rtl="0"/>
          <a:r>
            <a:rPr lang="es-CL" b="1" dirty="0" smtClean="0"/>
            <a:t>b) Dirección. </a:t>
          </a:r>
          <a:r>
            <a:rPr lang="es-CL" dirty="0" smtClean="0"/>
            <a:t>Corresponde a cada jefatura conducir a sus equipos y funcionarios hacia el logro de las metas o compromisos establecidos, orientar, motivar y efectuar el seguimiento y supervisión permanente del desempeño de las personas. </a:t>
          </a:r>
          <a:endParaRPr lang="es-CL" dirty="0"/>
        </a:p>
      </dgm:t>
    </dgm:pt>
    <dgm:pt modelId="{791AB83D-C935-4789-9DBA-D3396FBEF303}" type="parTrans" cxnId="{9E6451CE-F972-45CD-904A-B9806CFA453D}">
      <dgm:prSet/>
      <dgm:spPr/>
      <dgm:t>
        <a:bodyPr/>
        <a:lstStyle/>
        <a:p>
          <a:endParaRPr lang="es-CL"/>
        </a:p>
      </dgm:t>
    </dgm:pt>
    <dgm:pt modelId="{7DB58F79-060B-46DC-ABCA-13DB5763F8B6}" type="sibTrans" cxnId="{9E6451CE-F972-45CD-904A-B9806CFA453D}">
      <dgm:prSet/>
      <dgm:spPr/>
      <dgm:t>
        <a:bodyPr/>
        <a:lstStyle/>
        <a:p>
          <a:endParaRPr lang="es-CL"/>
        </a:p>
      </dgm:t>
    </dgm:pt>
    <dgm:pt modelId="{8190649B-8D0F-48DF-9C5F-44DBA6A5AB87}" type="pres">
      <dgm:prSet presAssocID="{A5268ECE-EC5E-4A80-BB83-F77FF413FA82}" presName="Name0" presStyleCnt="0">
        <dgm:presLayoutVars>
          <dgm:dir/>
          <dgm:animLvl val="lvl"/>
          <dgm:resizeHandles val="exact"/>
        </dgm:presLayoutVars>
      </dgm:prSet>
      <dgm:spPr/>
    </dgm:pt>
    <dgm:pt modelId="{7A601929-154D-4AEA-8D87-AE8FBD685071}" type="pres">
      <dgm:prSet presAssocID="{6E32D1D9-4AE5-4FB1-95F8-082A89CF9837}" presName="linNode" presStyleCnt="0"/>
      <dgm:spPr/>
    </dgm:pt>
    <dgm:pt modelId="{70065657-58B4-41E8-8965-B6F3E1D7CC02}" type="pres">
      <dgm:prSet presAssocID="{6E32D1D9-4AE5-4FB1-95F8-082A89CF9837}" presName="parentText" presStyleLbl="node1" presStyleIdx="0" presStyleCnt="2" custScaleX="277778">
        <dgm:presLayoutVars>
          <dgm:chMax val="1"/>
          <dgm:bulletEnabled val="1"/>
        </dgm:presLayoutVars>
      </dgm:prSet>
      <dgm:spPr/>
    </dgm:pt>
    <dgm:pt modelId="{EC95BD44-053D-47E1-8873-9F1E49E7A10A}" type="pres">
      <dgm:prSet presAssocID="{495C017A-F927-43DA-8754-6A46D39F49D2}" presName="sp" presStyleCnt="0"/>
      <dgm:spPr/>
    </dgm:pt>
    <dgm:pt modelId="{306A7A6C-486D-4CB9-9AE8-C1B8F5523D65}" type="pres">
      <dgm:prSet presAssocID="{E47020E2-0529-4A18-B8A7-CF42464A0D25}" presName="linNode" presStyleCnt="0"/>
      <dgm:spPr/>
    </dgm:pt>
    <dgm:pt modelId="{EBE9D461-2F50-4BD1-8558-12237B1F0A56}" type="pres">
      <dgm:prSet presAssocID="{E47020E2-0529-4A18-B8A7-CF42464A0D25}" presName="parentText" presStyleLbl="node1" presStyleIdx="1" presStyleCnt="2" custScaleX="277778">
        <dgm:presLayoutVars>
          <dgm:chMax val="1"/>
          <dgm:bulletEnabled val="1"/>
        </dgm:presLayoutVars>
      </dgm:prSet>
      <dgm:spPr/>
    </dgm:pt>
  </dgm:ptLst>
  <dgm:cxnLst>
    <dgm:cxn modelId="{DEDCBC9C-E2C1-4DE5-B590-47504898E8A8}" type="presOf" srcId="{A5268ECE-EC5E-4A80-BB83-F77FF413FA82}" destId="{8190649B-8D0F-48DF-9C5F-44DBA6A5AB87}" srcOrd="0" destOrd="0" presId="urn:microsoft.com/office/officeart/2005/8/layout/vList5"/>
    <dgm:cxn modelId="{9E6451CE-F972-45CD-904A-B9806CFA453D}" srcId="{A5268ECE-EC5E-4A80-BB83-F77FF413FA82}" destId="{E47020E2-0529-4A18-B8A7-CF42464A0D25}" srcOrd="1" destOrd="0" parTransId="{791AB83D-C935-4789-9DBA-D3396FBEF303}" sibTransId="{7DB58F79-060B-46DC-ABCA-13DB5763F8B6}"/>
    <dgm:cxn modelId="{42A26270-86DA-4E6B-B2DD-71F2F2C91FE5}" srcId="{A5268ECE-EC5E-4A80-BB83-F77FF413FA82}" destId="{6E32D1D9-4AE5-4FB1-95F8-082A89CF9837}" srcOrd="0" destOrd="0" parTransId="{F797C6D7-2B8D-4DAD-A430-4A9737D47170}" sibTransId="{495C017A-F927-43DA-8754-6A46D39F49D2}"/>
    <dgm:cxn modelId="{2583936F-7B8F-44DB-815A-FB0B6032D393}" type="presOf" srcId="{6E32D1D9-4AE5-4FB1-95F8-082A89CF9837}" destId="{70065657-58B4-41E8-8965-B6F3E1D7CC02}" srcOrd="0" destOrd="0" presId="urn:microsoft.com/office/officeart/2005/8/layout/vList5"/>
    <dgm:cxn modelId="{9C9CD8C2-0B34-41F2-8572-AB878C4CC2B5}" type="presOf" srcId="{E47020E2-0529-4A18-B8A7-CF42464A0D25}" destId="{EBE9D461-2F50-4BD1-8558-12237B1F0A56}" srcOrd="0" destOrd="0" presId="urn:microsoft.com/office/officeart/2005/8/layout/vList5"/>
    <dgm:cxn modelId="{CFD57160-D726-4306-98AA-F285E496149E}" type="presParOf" srcId="{8190649B-8D0F-48DF-9C5F-44DBA6A5AB87}" destId="{7A601929-154D-4AEA-8D87-AE8FBD685071}" srcOrd="0" destOrd="0" presId="urn:microsoft.com/office/officeart/2005/8/layout/vList5"/>
    <dgm:cxn modelId="{C73DC0AF-C06B-4B73-A07D-EB46C1AE7331}" type="presParOf" srcId="{7A601929-154D-4AEA-8D87-AE8FBD685071}" destId="{70065657-58B4-41E8-8965-B6F3E1D7CC02}" srcOrd="0" destOrd="0" presId="urn:microsoft.com/office/officeart/2005/8/layout/vList5"/>
    <dgm:cxn modelId="{F58EE17F-2E79-47EA-B16C-DFBB09DC4DF9}" type="presParOf" srcId="{8190649B-8D0F-48DF-9C5F-44DBA6A5AB87}" destId="{EC95BD44-053D-47E1-8873-9F1E49E7A10A}" srcOrd="1" destOrd="0" presId="urn:microsoft.com/office/officeart/2005/8/layout/vList5"/>
    <dgm:cxn modelId="{E9E42403-087C-4961-89CC-EE4693AA852B}" type="presParOf" srcId="{8190649B-8D0F-48DF-9C5F-44DBA6A5AB87}" destId="{306A7A6C-486D-4CB9-9AE8-C1B8F5523D65}" srcOrd="2" destOrd="0" presId="urn:microsoft.com/office/officeart/2005/8/layout/vList5"/>
    <dgm:cxn modelId="{C290B28B-C122-4328-9223-371C04C8C411}" type="presParOf" srcId="{306A7A6C-486D-4CB9-9AE8-C1B8F5523D65}" destId="{EBE9D461-2F50-4BD1-8558-12237B1F0A56}" srcOrd="0" destOrd="0" presId="urn:microsoft.com/office/officeart/2005/8/layout/vList5"/>
  </dgm:cxnLst>
  <dgm:bg/>
  <dgm:whole/>
</dgm:dataModel>
</file>

<file path=ppt/diagrams/data31.xml><?xml version="1.0" encoding="utf-8"?>
<dgm:dataModel xmlns:dgm="http://schemas.openxmlformats.org/drawingml/2006/diagram" xmlns:a="http://schemas.openxmlformats.org/drawingml/2006/main">
  <dgm:ptLst>
    <dgm:pt modelId="{A5268ECE-EC5E-4A80-BB83-F77FF413FA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A5DD9A4D-46ED-4136-9284-E1F3855D8313}">
      <dgm:prSet custT="1"/>
      <dgm:spPr/>
      <dgm:t>
        <a:bodyPr/>
        <a:lstStyle/>
        <a:p>
          <a:pPr rtl="0"/>
          <a:r>
            <a:rPr lang="es-CL" sz="2000" b="1" dirty="0" smtClean="0"/>
            <a:t>c) Evaluación. </a:t>
          </a:r>
          <a:r>
            <a:rPr lang="es-CL" sz="2000" dirty="0" smtClean="0"/>
            <a:t>En el proceso de calificación, la jefatura debe efectuar la apreciación de desempeño efectivo del funcionario/a, en función a las metas o compromisos de desempeño establecidos, y los demás factores de evaluación señalados en el correspondiente Reglamento Especial de Calificaciones.</a:t>
          </a:r>
          <a:endParaRPr lang="es-CL" sz="2000" dirty="0"/>
        </a:p>
      </dgm:t>
    </dgm:pt>
    <dgm:pt modelId="{FE22C887-D0EC-4AEC-AC7C-103C64D2B822}" type="parTrans" cxnId="{99E8DEB2-FE5E-443E-8160-61C2DE6BCCCB}">
      <dgm:prSet/>
      <dgm:spPr/>
      <dgm:t>
        <a:bodyPr/>
        <a:lstStyle/>
        <a:p>
          <a:endParaRPr lang="es-CL"/>
        </a:p>
      </dgm:t>
    </dgm:pt>
    <dgm:pt modelId="{05079446-C6B0-4663-B941-91F93D963393}" type="sibTrans" cxnId="{99E8DEB2-FE5E-443E-8160-61C2DE6BCCCB}">
      <dgm:prSet/>
      <dgm:spPr/>
      <dgm:t>
        <a:bodyPr/>
        <a:lstStyle/>
        <a:p>
          <a:endParaRPr lang="es-CL"/>
        </a:p>
      </dgm:t>
    </dgm:pt>
    <dgm:pt modelId="{8DD2BA69-ACC3-475F-82BE-684C4BD50F4A}">
      <dgm:prSet custT="1"/>
      <dgm:spPr/>
      <dgm:t>
        <a:bodyPr/>
        <a:lstStyle/>
        <a:p>
          <a:pPr rtl="0"/>
          <a:r>
            <a:rPr lang="es-CL" sz="1800" b="1" dirty="0" smtClean="0"/>
            <a:t>d) Mejora o desarrollo del desempeño de las personas.</a:t>
          </a:r>
          <a:r>
            <a:rPr lang="es-CL" sz="1800" dirty="0" smtClean="0"/>
            <a:t> A partir de los resultados del proceso de gestión del desempeño, cada jefatura deberá establecer planes de mejora o planes de desarrollo individual, los que  comprenderán el establecimiento o definición formal de los nuevos desafíos respecto a las mejoras necesarias de impulsar o ámbitos de desarrollo detectado, y los mecanismos que la jefatura defina, en colaboración con el funcionario.</a:t>
          </a:r>
          <a:endParaRPr lang="es-CL" sz="1800" dirty="0"/>
        </a:p>
      </dgm:t>
    </dgm:pt>
    <dgm:pt modelId="{00FFE797-AAC1-4CA8-BC99-BC192B1EA753}" type="parTrans" cxnId="{5C760A87-9EC3-4966-AB99-258DC09EDDF0}">
      <dgm:prSet/>
      <dgm:spPr/>
      <dgm:t>
        <a:bodyPr/>
        <a:lstStyle/>
        <a:p>
          <a:endParaRPr lang="es-CL"/>
        </a:p>
      </dgm:t>
    </dgm:pt>
    <dgm:pt modelId="{1A0CE14D-9242-479D-B405-819D3D580ED6}" type="sibTrans" cxnId="{5C760A87-9EC3-4966-AB99-258DC09EDDF0}">
      <dgm:prSet/>
      <dgm:spPr/>
      <dgm:t>
        <a:bodyPr/>
        <a:lstStyle/>
        <a:p>
          <a:endParaRPr lang="es-CL"/>
        </a:p>
      </dgm:t>
    </dgm:pt>
    <dgm:pt modelId="{8190649B-8D0F-48DF-9C5F-44DBA6A5AB87}" type="pres">
      <dgm:prSet presAssocID="{A5268ECE-EC5E-4A80-BB83-F77FF413FA82}" presName="Name0" presStyleCnt="0">
        <dgm:presLayoutVars>
          <dgm:dir/>
          <dgm:animLvl val="lvl"/>
          <dgm:resizeHandles val="exact"/>
        </dgm:presLayoutVars>
      </dgm:prSet>
      <dgm:spPr/>
    </dgm:pt>
    <dgm:pt modelId="{2DB02564-F94A-4FB2-B4A6-24976A4C9E0C}" type="pres">
      <dgm:prSet presAssocID="{A5DD9A4D-46ED-4136-9284-E1F3855D8313}" presName="linNode" presStyleCnt="0"/>
      <dgm:spPr/>
    </dgm:pt>
    <dgm:pt modelId="{D385F694-8A09-433A-B125-2520FB1544B5}" type="pres">
      <dgm:prSet presAssocID="{A5DD9A4D-46ED-4136-9284-E1F3855D8313}" presName="parentText" presStyleLbl="node1" presStyleIdx="0" presStyleCnt="2" custScaleX="277778">
        <dgm:presLayoutVars>
          <dgm:chMax val="1"/>
          <dgm:bulletEnabled val="1"/>
        </dgm:presLayoutVars>
      </dgm:prSet>
      <dgm:spPr/>
    </dgm:pt>
    <dgm:pt modelId="{309FE72D-076A-49D6-B8A4-8933AAADBC5A}" type="pres">
      <dgm:prSet presAssocID="{05079446-C6B0-4663-B941-91F93D963393}" presName="sp" presStyleCnt="0"/>
      <dgm:spPr/>
    </dgm:pt>
    <dgm:pt modelId="{47C48E28-D653-4913-9E6E-F8C15528E0C0}" type="pres">
      <dgm:prSet presAssocID="{8DD2BA69-ACC3-475F-82BE-684C4BD50F4A}" presName="linNode" presStyleCnt="0"/>
      <dgm:spPr/>
    </dgm:pt>
    <dgm:pt modelId="{0BC48F5E-2F5D-4A15-94B8-A9E7ED92CF20}" type="pres">
      <dgm:prSet presAssocID="{8DD2BA69-ACC3-475F-82BE-684C4BD50F4A}" presName="parentText" presStyleLbl="node1" presStyleIdx="1" presStyleCnt="2" custScaleX="277778">
        <dgm:presLayoutVars>
          <dgm:chMax val="1"/>
          <dgm:bulletEnabled val="1"/>
        </dgm:presLayoutVars>
      </dgm:prSet>
      <dgm:spPr/>
    </dgm:pt>
  </dgm:ptLst>
  <dgm:cxnLst>
    <dgm:cxn modelId="{99E8DEB2-FE5E-443E-8160-61C2DE6BCCCB}" srcId="{A5268ECE-EC5E-4A80-BB83-F77FF413FA82}" destId="{A5DD9A4D-46ED-4136-9284-E1F3855D8313}" srcOrd="0" destOrd="0" parTransId="{FE22C887-D0EC-4AEC-AC7C-103C64D2B822}" sibTransId="{05079446-C6B0-4663-B941-91F93D963393}"/>
    <dgm:cxn modelId="{4CCC2DBF-98FF-4FD1-BCF4-C4F2FBC96674}" type="presOf" srcId="{8DD2BA69-ACC3-475F-82BE-684C4BD50F4A}" destId="{0BC48F5E-2F5D-4A15-94B8-A9E7ED92CF20}" srcOrd="0" destOrd="0" presId="urn:microsoft.com/office/officeart/2005/8/layout/vList5"/>
    <dgm:cxn modelId="{5C760A87-9EC3-4966-AB99-258DC09EDDF0}" srcId="{A5268ECE-EC5E-4A80-BB83-F77FF413FA82}" destId="{8DD2BA69-ACC3-475F-82BE-684C4BD50F4A}" srcOrd="1" destOrd="0" parTransId="{00FFE797-AAC1-4CA8-BC99-BC192B1EA753}" sibTransId="{1A0CE14D-9242-479D-B405-819D3D580ED6}"/>
    <dgm:cxn modelId="{3C48AB69-3EF7-4404-8F2C-D30B031D1C08}" type="presOf" srcId="{A5268ECE-EC5E-4A80-BB83-F77FF413FA82}" destId="{8190649B-8D0F-48DF-9C5F-44DBA6A5AB87}" srcOrd="0" destOrd="0" presId="urn:microsoft.com/office/officeart/2005/8/layout/vList5"/>
    <dgm:cxn modelId="{5E88D146-409F-40E0-BB94-7367CE293681}" type="presOf" srcId="{A5DD9A4D-46ED-4136-9284-E1F3855D8313}" destId="{D385F694-8A09-433A-B125-2520FB1544B5}" srcOrd="0" destOrd="0" presId="urn:microsoft.com/office/officeart/2005/8/layout/vList5"/>
    <dgm:cxn modelId="{4DC7964D-7048-4CFB-97F6-0CDB7F6FE0D5}" type="presParOf" srcId="{8190649B-8D0F-48DF-9C5F-44DBA6A5AB87}" destId="{2DB02564-F94A-4FB2-B4A6-24976A4C9E0C}" srcOrd="0" destOrd="0" presId="urn:microsoft.com/office/officeart/2005/8/layout/vList5"/>
    <dgm:cxn modelId="{85F98C33-682A-4387-9879-E2605EE30A17}" type="presParOf" srcId="{2DB02564-F94A-4FB2-B4A6-24976A4C9E0C}" destId="{D385F694-8A09-433A-B125-2520FB1544B5}" srcOrd="0" destOrd="0" presId="urn:microsoft.com/office/officeart/2005/8/layout/vList5"/>
    <dgm:cxn modelId="{60F71854-2331-43C0-85FE-99810CDFB8C9}" type="presParOf" srcId="{8190649B-8D0F-48DF-9C5F-44DBA6A5AB87}" destId="{309FE72D-076A-49D6-B8A4-8933AAADBC5A}" srcOrd="1" destOrd="0" presId="urn:microsoft.com/office/officeart/2005/8/layout/vList5"/>
    <dgm:cxn modelId="{EA51B651-3403-4E3F-9E83-4FDACD75E689}" type="presParOf" srcId="{8190649B-8D0F-48DF-9C5F-44DBA6A5AB87}" destId="{47C48E28-D653-4913-9E6E-F8C15528E0C0}" srcOrd="2" destOrd="0" presId="urn:microsoft.com/office/officeart/2005/8/layout/vList5"/>
    <dgm:cxn modelId="{FBFC9DDB-6BB3-4A2E-AC2A-8CF6AD3C9F6B}" type="presParOf" srcId="{47C48E28-D653-4913-9E6E-F8C15528E0C0}" destId="{0BC48F5E-2F5D-4A15-94B8-A9E7ED92CF20}" srcOrd="0" destOrd="0" presId="urn:microsoft.com/office/officeart/2005/8/layout/vList5"/>
  </dgm:cxnLst>
  <dgm:bg/>
  <dgm:whole/>
</dgm:dataModel>
</file>

<file path=ppt/diagrams/data32.xml><?xml version="1.0" encoding="utf-8"?>
<dgm:dataModel xmlns:dgm="http://schemas.openxmlformats.org/drawingml/2006/diagram" xmlns:a="http://schemas.openxmlformats.org/drawingml/2006/main">
  <dgm:ptLst>
    <dgm:pt modelId="{903FABD3-5284-46B4-A528-A66FC25BD43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L"/>
        </a:p>
      </dgm:t>
    </dgm:pt>
    <dgm:pt modelId="{5069B4EE-064C-49ED-8317-3026306CF152}">
      <dgm:prSet phldrT="[Texto]" custT="1"/>
      <dgm:spPr/>
      <dgm:t>
        <a:bodyPr/>
        <a:lstStyle/>
        <a:p>
          <a:endParaRPr lang="es-CL" sz="1800" b="1" dirty="0">
            <a:latin typeface="Arial" panose="020B0604020202020204" pitchFamily="34" charset="0"/>
            <a:cs typeface="Arial" panose="020B0604020202020204" pitchFamily="34" charset="0"/>
          </a:endParaRPr>
        </a:p>
        <a:p>
          <a:r>
            <a:rPr lang="es-CL" sz="2000" b="1" dirty="0">
              <a:latin typeface="Arial" panose="020B0604020202020204" pitchFamily="34" charset="0"/>
              <a:cs typeface="Arial" panose="020B0604020202020204" pitchFamily="34" charset="0"/>
            </a:rPr>
            <a:t>Planificación</a:t>
          </a:r>
        </a:p>
      </dgm:t>
    </dgm:pt>
    <dgm:pt modelId="{13FB048B-7DBF-4173-AFFA-A371D5728F6E}" type="parTrans" cxnId="{F1312E5A-9F84-4C5E-A4AA-9AE6F2BBAE20}">
      <dgm:prSet/>
      <dgm:spPr/>
      <dgm:t>
        <a:bodyPr/>
        <a:lstStyle/>
        <a:p>
          <a:endParaRPr lang="es-CL"/>
        </a:p>
      </dgm:t>
    </dgm:pt>
    <dgm:pt modelId="{D96C4FC5-40BF-4536-9A3B-DB21740A8896}" type="sibTrans" cxnId="{F1312E5A-9F84-4C5E-A4AA-9AE6F2BBAE20}">
      <dgm:prSet/>
      <dgm:spPr/>
      <dgm:t>
        <a:bodyPr/>
        <a:lstStyle/>
        <a:p>
          <a:endParaRPr lang="es-CL"/>
        </a:p>
      </dgm:t>
    </dgm:pt>
    <dgm:pt modelId="{079BD1FF-F167-46C1-99AD-7DC3B7CB1C02}">
      <dgm:prSet phldrT="[Texto]" phldr="1"/>
      <dgm:spPr/>
      <dgm:t>
        <a:bodyPr/>
        <a:lstStyle/>
        <a:p>
          <a:endParaRPr lang="es-CL" sz="1400" dirty="0"/>
        </a:p>
      </dgm:t>
    </dgm:pt>
    <dgm:pt modelId="{19919595-36B1-41D7-AC4D-41D42FB5CEA4}" type="parTrans" cxnId="{0CD89D23-7760-4CBC-8D92-C0FA26CA2404}">
      <dgm:prSet/>
      <dgm:spPr/>
      <dgm:t>
        <a:bodyPr/>
        <a:lstStyle/>
        <a:p>
          <a:endParaRPr lang="es-CL"/>
        </a:p>
      </dgm:t>
    </dgm:pt>
    <dgm:pt modelId="{33CDB003-054B-4B8F-91D8-6D2D4105A401}" type="sibTrans" cxnId="{0CD89D23-7760-4CBC-8D92-C0FA26CA2404}">
      <dgm:prSet/>
      <dgm:spPr/>
      <dgm:t>
        <a:bodyPr/>
        <a:lstStyle/>
        <a:p>
          <a:endParaRPr lang="es-CL"/>
        </a:p>
      </dgm:t>
    </dgm:pt>
    <dgm:pt modelId="{83046A2E-4BDE-4753-BCC7-443962A9B024}">
      <dgm:prSet phldrT="[Texto]" custT="1"/>
      <dgm:spPr/>
      <dgm:t>
        <a:bodyPr/>
        <a:lstStyle/>
        <a:p>
          <a:endParaRPr lang="es-CL" sz="1800" b="1" dirty="0">
            <a:latin typeface="Arial" panose="020B0604020202020204" pitchFamily="34" charset="0"/>
            <a:cs typeface="Arial" panose="020B0604020202020204" pitchFamily="34" charset="0"/>
          </a:endParaRPr>
        </a:p>
        <a:p>
          <a:r>
            <a:rPr lang="es-CL" sz="2000" b="1" dirty="0">
              <a:latin typeface="Arial" panose="020B0604020202020204" pitchFamily="34" charset="0"/>
              <a:cs typeface="Arial" panose="020B0604020202020204" pitchFamily="34" charset="0"/>
            </a:rPr>
            <a:t>Dirección</a:t>
          </a:r>
        </a:p>
      </dgm:t>
    </dgm:pt>
    <dgm:pt modelId="{6582E9D3-7707-4E4D-BCD0-1FCFF9E08F67}" type="parTrans" cxnId="{91650205-B7E7-4973-AD35-CDCA9A679934}">
      <dgm:prSet/>
      <dgm:spPr/>
      <dgm:t>
        <a:bodyPr/>
        <a:lstStyle/>
        <a:p>
          <a:endParaRPr lang="es-CL"/>
        </a:p>
      </dgm:t>
    </dgm:pt>
    <dgm:pt modelId="{6AE6E13E-BC3E-45E6-9BDE-8E6A895EF4F1}" type="sibTrans" cxnId="{91650205-B7E7-4973-AD35-CDCA9A679934}">
      <dgm:prSet/>
      <dgm:spPr/>
      <dgm:t>
        <a:bodyPr/>
        <a:lstStyle/>
        <a:p>
          <a:endParaRPr lang="es-CL"/>
        </a:p>
      </dgm:t>
    </dgm:pt>
    <dgm:pt modelId="{0F1A5012-5CC3-43E4-A25E-8618264DB763}">
      <dgm:prSet phldrT="[Texto]" phldr="1"/>
      <dgm:spPr/>
      <dgm:t>
        <a:bodyPr/>
        <a:lstStyle/>
        <a:p>
          <a:endParaRPr lang="es-CL" sz="1400" dirty="0"/>
        </a:p>
      </dgm:t>
    </dgm:pt>
    <dgm:pt modelId="{86E6E6AA-837D-4A78-B523-E9FA5B35C6FD}" type="parTrans" cxnId="{86AD451F-74EC-4B1E-8D58-35B011F4E3B8}">
      <dgm:prSet/>
      <dgm:spPr/>
      <dgm:t>
        <a:bodyPr/>
        <a:lstStyle/>
        <a:p>
          <a:endParaRPr lang="es-CL"/>
        </a:p>
      </dgm:t>
    </dgm:pt>
    <dgm:pt modelId="{361A82D0-3073-444C-A029-28174EB2791E}" type="sibTrans" cxnId="{86AD451F-74EC-4B1E-8D58-35B011F4E3B8}">
      <dgm:prSet/>
      <dgm:spPr/>
      <dgm:t>
        <a:bodyPr/>
        <a:lstStyle/>
        <a:p>
          <a:endParaRPr lang="es-CL"/>
        </a:p>
      </dgm:t>
    </dgm:pt>
    <dgm:pt modelId="{BBD264E8-6F0B-4554-80B6-DBA3E624BA74}">
      <dgm:prSet phldrT="[Texto]" custT="1"/>
      <dgm:spPr/>
      <dgm:t>
        <a:bodyPr/>
        <a:lstStyle/>
        <a:p>
          <a:endParaRPr lang="es-CL" sz="1800" b="1" dirty="0">
            <a:latin typeface="Arial" panose="020B0604020202020204" pitchFamily="34" charset="0"/>
            <a:cs typeface="Arial" panose="020B0604020202020204" pitchFamily="34" charset="0"/>
          </a:endParaRPr>
        </a:p>
        <a:p>
          <a:r>
            <a:rPr lang="es-CL" sz="2000" b="1" dirty="0">
              <a:latin typeface="Arial" panose="020B0604020202020204" pitchFamily="34" charset="0"/>
              <a:cs typeface="Arial" panose="020B0604020202020204" pitchFamily="34" charset="0"/>
            </a:rPr>
            <a:t>Evaluación</a:t>
          </a:r>
        </a:p>
      </dgm:t>
    </dgm:pt>
    <dgm:pt modelId="{F34DBF58-C132-49A6-ADC3-C0E02F9C5C19}" type="parTrans" cxnId="{00F13CD5-6BFE-41D7-BD88-A47E1E3363D6}">
      <dgm:prSet/>
      <dgm:spPr/>
      <dgm:t>
        <a:bodyPr/>
        <a:lstStyle/>
        <a:p>
          <a:endParaRPr lang="es-CL"/>
        </a:p>
      </dgm:t>
    </dgm:pt>
    <dgm:pt modelId="{52182957-475A-47D7-B3E5-AAFFEE6198C6}" type="sibTrans" cxnId="{00F13CD5-6BFE-41D7-BD88-A47E1E3363D6}">
      <dgm:prSet/>
      <dgm:spPr/>
      <dgm:t>
        <a:bodyPr/>
        <a:lstStyle/>
        <a:p>
          <a:endParaRPr lang="es-CL"/>
        </a:p>
      </dgm:t>
    </dgm:pt>
    <dgm:pt modelId="{AFE71175-8340-4096-B72D-816D0F95BDC1}">
      <dgm:prSet phldrT="[Texto]" phldr="1"/>
      <dgm:spPr/>
      <dgm:t>
        <a:bodyPr/>
        <a:lstStyle/>
        <a:p>
          <a:endParaRPr lang="es-CL" sz="1400"/>
        </a:p>
      </dgm:t>
    </dgm:pt>
    <dgm:pt modelId="{B8098DBD-9A47-4D96-B543-7780B2F6AF3E}" type="parTrans" cxnId="{2DF326E4-73C8-4BBF-9815-A56C8EE8252E}">
      <dgm:prSet/>
      <dgm:spPr/>
      <dgm:t>
        <a:bodyPr/>
        <a:lstStyle/>
        <a:p>
          <a:endParaRPr lang="es-CL"/>
        </a:p>
      </dgm:t>
    </dgm:pt>
    <dgm:pt modelId="{AA665AC5-E2BE-409F-8BC4-7D05E724D944}" type="sibTrans" cxnId="{2DF326E4-73C8-4BBF-9815-A56C8EE8252E}">
      <dgm:prSet/>
      <dgm:spPr/>
      <dgm:t>
        <a:bodyPr/>
        <a:lstStyle/>
        <a:p>
          <a:endParaRPr lang="es-CL"/>
        </a:p>
      </dgm:t>
    </dgm:pt>
    <dgm:pt modelId="{3C03DAA4-7B97-4099-9C3F-DB5314DEB68E}">
      <dgm:prSet phldrT="[Texto]" phldr="1"/>
      <dgm:spPr/>
      <dgm:t>
        <a:bodyPr/>
        <a:lstStyle/>
        <a:p>
          <a:endParaRPr lang="es-CL" sz="1400"/>
        </a:p>
      </dgm:t>
    </dgm:pt>
    <dgm:pt modelId="{419A1261-200B-4A19-975B-DFF6C4DEA0AE}" type="parTrans" cxnId="{B1A971D0-3367-4A97-ABF5-3AFE3A611000}">
      <dgm:prSet/>
      <dgm:spPr/>
      <dgm:t>
        <a:bodyPr/>
        <a:lstStyle/>
        <a:p>
          <a:endParaRPr lang="es-CL"/>
        </a:p>
      </dgm:t>
    </dgm:pt>
    <dgm:pt modelId="{2671E27C-43D6-4856-9F88-CD0D94B19CEE}" type="sibTrans" cxnId="{B1A971D0-3367-4A97-ABF5-3AFE3A611000}">
      <dgm:prSet/>
      <dgm:spPr/>
      <dgm:t>
        <a:bodyPr/>
        <a:lstStyle/>
        <a:p>
          <a:endParaRPr lang="es-CL"/>
        </a:p>
      </dgm:t>
    </dgm:pt>
    <dgm:pt modelId="{C2D98F17-81C9-41C6-8986-CB5AE18592F3}">
      <dgm:prSet phldrT="[Texto]" custT="1"/>
      <dgm:spPr/>
      <dgm:t>
        <a:bodyPr/>
        <a:lstStyle/>
        <a:p>
          <a:endParaRPr lang="es-CL" sz="1800" b="1" dirty="0">
            <a:latin typeface="Arial" panose="020B0604020202020204" pitchFamily="34" charset="0"/>
            <a:cs typeface="Arial" panose="020B0604020202020204" pitchFamily="34" charset="0"/>
          </a:endParaRPr>
        </a:p>
        <a:p>
          <a:r>
            <a:rPr lang="es-CL" sz="2000" b="1" dirty="0">
              <a:latin typeface="Arial" panose="020B0604020202020204" pitchFamily="34" charset="0"/>
              <a:cs typeface="Arial" panose="020B0604020202020204" pitchFamily="34" charset="0"/>
            </a:rPr>
            <a:t>Plan de Mejora</a:t>
          </a:r>
        </a:p>
      </dgm:t>
    </dgm:pt>
    <dgm:pt modelId="{9E6FA1E7-8920-422E-BC03-31AEB1337E80}" type="parTrans" cxnId="{B5D16C79-3839-47CC-9CBD-09CFA3AEA69E}">
      <dgm:prSet/>
      <dgm:spPr/>
      <dgm:t>
        <a:bodyPr/>
        <a:lstStyle/>
        <a:p>
          <a:endParaRPr lang="es-CL"/>
        </a:p>
      </dgm:t>
    </dgm:pt>
    <dgm:pt modelId="{3361CE0F-9302-40B1-A4A8-ADF724DC5CFA}" type="sibTrans" cxnId="{B5D16C79-3839-47CC-9CBD-09CFA3AEA69E}">
      <dgm:prSet/>
      <dgm:spPr/>
      <dgm:t>
        <a:bodyPr/>
        <a:lstStyle/>
        <a:p>
          <a:endParaRPr lang="es-CL"/>
        </a:p>
      </dgm:t>
    </dgm:pt>
    <dgm:pt modelId="{288F3365-E4BA-43B9-A78D-E8FDE5BF9DB0}">
      <dgm:prSet phldrT="[Texto]" phldr="1"/>
      <dgm:spPr/>
      <dgm:t>
        <a:bodyPr/>
        <a:lstStyle/>
        <a:p>
          <a:endParaRPr lang="es-CL" sz="1400"/>
        </a:p>
      </dgm:t>
    </dgm:pt>
    <dgm:pt modelId="{96850BED-4078-4E57-83E2-B300FB5122A4}" type="parTrans" cxnId="{B0712F41-787C-478E-A794-37207612926B}">
      <dgm:prSet/>
      <dgm:spPr/>
      <dgm:t>
        <a:bodyPr/>
        <a:lstStyle/>
        <a:p>
          <a:endParaRPr lang="es-CL"/>
        </a:p>
      </dgm:t>
    </dgm:pt>
    <dgm:pt modelId="{DA44A094-1CA4-49C5-8FF8-FD6DE7F0DA4E}" type="sibTrans" cxnId="{B0712F41-787C-478E-A794-37207612926B}">
      <dgm:prSet/>
      <dgm:spPr/>
      <dgm:t>
        <a:bodyPr/>
        <a:lstStyle/>
        <a:p>
          <a:endParaRPr lang="es-CL"/>
        </a:p>
      </dgm:t>
    </dgm:pt>
    <dgm:pt modelId="{02009E66-CDFF-4DD7-8974-D78FCC9D5EAD}">
      <dgm:prSet phldrT="[Texto]" phldr="1"/>
      <dgm:spPr/>
      <dgm:t>
        <a:bodyPr/>
        <a:lstStyle/>
        <a:p>
          <a:endParaRPr lang="es-CL" sz="1400"/>
        </a:p>
      </dgm:t>
    </dgm:pt>
    <dgm:pt modelId="{79253592-5ABB-4593-B4EA-E314294AEAEB}" type="parTrans" cxnId="{65D691E9-7369-4E65-BD27-08323EB989C7}">
      <dgm:prSet/>
      <dgm:spPr/>
      <dgm:t>
        <a:bodyPr/>
        <a:lstStyle/>
        <a:p>
          <a:endParaRPr lang="es-CL"/>
        </a:p>
      </dgm:t>
    </dgm:pt>
    <dgm:pt modelId="{2C862963-E368-4F97-B258-9470FCC850F1}" type="sibTrans" cxnId="{65D691E9-7369-4E65-BD27-08323EB989C7}">
      <dgm:prSet/>
      <dgm:spPr/>
      <dgm:t>
        <a:bodyPr/>
        <a:lstStyle/>
        <a:p>
          <a:endParaRPr lang="es-CL"/>
        </a:p>
      </dgm:t>
    </dgm:pt>
    <dgm:pt modelId="{AB75C3AB-457C-4182-A165-221E39561BA3}" type="pres">
      <dgm:prSet presAssocID="{903FABD3-5284-46B4-A528-A66FC25BD43E}" presName="CompostProcess" presStyleCnt="0">
        <dgm:presLayoutVars>
          <dgm:dir/>
          <dgm:resizeHandles val="exact"/>
        </dgm:presLayoutVars>
      </dgm:prSet>
      <dgm:spPr/>
      <dgm:t>
        <a:bodyPr/>
        <a:lstStyle/>
        <a:p>
          <a:endParaRPr lang="es-CL"/>
        </a:p>
      </dgm:t>
    </dgm:pt>
    <dgm:pt modelId="{C3C3E53B-FA48-4EBB-BE25-087637D4E526}" type="pres">
      <dgm:prSet presAssocID="{903FABD3-5284-46B4-A528-A66FC25BD43E}" presName="arrow" presStyleLbl="bgShp" presStyleIdx="0" presStyleCnt="1" custScaleX="117647" custScaleY="99839"/>
      <dgm:spPr/>
    </dgm:pt>
    <dgm:pt modelId="{2C750365-AB78-4D53-987F-9025A6C4D11C}" type="pres">
      <dgm:prSet presAssocID="{903FABD3-5284-46B4-A528-A66FC25BD43E}" presName="linearProcess" presStyleCnt="0"/>
      <dgm:spPr/>
    </dgm:pt>
    <dgm:pt modelId="{A8D8CC4D-F399-488A-A265-ABE1B7912AAB}" type="pres">
      <dgm:prSet presAssocID="{5069B4EE-064C-49ED-8317-3026306CF152}" presName="textNode" presStyleLbl="node1" presStyleIdx="0" presStyleCnt="4" custScaleX="129320">
        <dgm:presLayoutVars>
          <dgm:bulletEnabled val="1"/>
        </dgm:presLayoutVars>
      </dgm:prSet>
      <dgm:spPr/>
      <dgm:t>
        <a:bodyPr/>
        <a:lstStyle/>
        <a:p>
          <a:endParaRPr lang="es-CL"/>
        </a:p>
      </dgm:t>
    </dgm:pt>
    <dgm:pt modelId="{8CE7C90A-8293-474D-BE1E-88429AF1428F}" type="pres">
      <dgm:prSet presAssocID="{D96C4FC5-40BF-4536-9A3B-DB21740A8896}" presName="sibTrans" presStyleCnt="0"/>
      <dgm:spPr/>
    </dgm:pt>
    <dgm:pt modelId="{64DB543F-D9E4-49E8-AAC3-B974E7AB7BC9}" type="pres">
      <dgm:prSet presAssocID="{83046A2E-4BDE-4753-BCC7-443962A9B024}" presName="textNode" presStyleLbl="node1" presStyleIdx="1" presStyleCnt="4">
        <dgm:presLayoutVars>
          <dgm:bulletEnabled val="1"/>
        </dgm:presLayoutVars>
      </dgm:prSet>
      <dgm:spPr/>
      <dgm:t>
        <a:bodyPr/>
        <a:lstStyle/>
        <a:p>
          <a:endParaRPr lang="es-CL"/>
        </a:p>
      </dgm:t>
    </dgm:pt>
    <dgm:pt modelId="{D21014E4-E2DF-4231-B9BB-76156277B678}" type="pres">
      <dgm:prSet presAssocID="{6AE6E13E-BC3E-45E6-9BDE-8E6A895EF4F1}" presName="sibTrans" presStyleCnt="0"/>
      <dgm:spPr/>
    </dgm:pt>
    <dgm:pt modelId="{76B61333-2087-4D88-974B-722BFAEAC5A0}" type="pres">
      <dgm:prSet presAssocID="{BBD264E8-6F0B-4554-80B6-DBA3E624BA74}" presName="textNode" presStyleLbl="node1" presStyleIdx="2" presStyleCnt="4">
        <dgm:presLayoutVars>
          <dgm:bulletEnabled val="1"/>
        </dgm:presLayoutVars>
      </dgm:prSet>
      <dgm:spPr/>
      <dgm:t>
        <a:bodyPr/>
        <a:lstStyle/>
        <a:p>
          <a:endParaRPr lang="es-CL"/>
        </a:p>
      </dgm:t>
    </dgm:pt>
    <dgm:pt modelId="{12CC0702-9B0F-4A5B-BFE7-6877F733E2EA}" type="pres">
      <dgm:prSet presAssocID="{52182957-475A-47D7-B3E5-AAFFEE6198C6}" presName="sibTrans" presStyleCnt="0"/>
      <dgm:spPr/>
    </dgm:pt>
    <dgm:pt modelId="{FB251121-0FB8-45A4-9A5E-D78757EDB563}" type="pres">
      <dgm:prSet presAssocID="{C2D98F17-81C9-41C6-8986-CB5AE18592F3}" presName="textNode" presStyleLbl="node1" presStyleIdx="3" presStyleCnt="4">
        <dgm:presLayoutVars>
          <dgm:bulletEnabled val="1"/>
        </dgm:presLayoutVars>
      </dgm:prSet>
      <dgm:spPr/>
      <dgm:t>
        <a:bodyPr/>
        <a:lstStyle/>
        <a:p>
          <a:endParaRPr lang="es-CL"/>
        </a:p>
      </dgm:t>
    </dgm:pt>
  </dgm:ptLst>
  <dgm:cxnLst>
    <dgm:cxn modelId="{2DF326E4-73C8-4BBF-9815-A56C8EE8252E}" srcId="{BBD264E8-6F0B-4554-80B6-DBA3E624BA74}" destId="{AFE71175-8340-4096-B72D-816D0F95BDC1}" srcOrd="0" destOrd="0" parTransId="{B8098DBD-9A47-4D96-B543-7780B2F6AF3E}" sibTransId="{AA665AC5-E2BE-409F-8BC4-7D05E724D944}"/>
    <dgm:cxn modelId="{A2C3EA84-5251-4C67-8272-DAED9894A3D5}" type="presOf" srcId="{288F3365-E4BA-43B9-A78D-E8FDE5BF9DB0}" destId="{FB251121-0FB8-45A4-9A5E-D78757EDB563}" srcOrd="0" destOrd="1" presId="urn:microsoft.com/office/officeart/2005/8/layout/hProcess9"/>
    <dgm:cxn modelId="{D423A4CE-98A5-42E2-B9CB-B7842BF6365D}" type="presOf" srcId="{83046A2E-4BDE-4753-BCC7-443962A9B024}" destId="{64DB543F-D9E4-49E8-AAC3-B974E7AB7BC9}" srcOrd="0" destOrd="0" presId="urn:microsoft.com/office/officeart/2005/8/layout/hProcess9"/>
    <dgm:cxn modelId="{924E9D97-D76E-4B1A-8C38-07C4F86B4708}" type="presOf" srcId="{02009E66-CDFF-4DD7-8974-D78FCC9D5EAD}" destId="{FB251121-0FB8-45A4-9A5E-D78757EDB563}" srcOrd="0" destOrd="2" presId="urn:microsoft.com/office/officeart/2005/8/layout/hProcess9"/>
    <dgm:cxn modelId="{65AA35D8-9619-4989-A60B-B81EA7EF695F}" type="presOf" srcId="{079BD1FF-F167-46C1-99AD-7DC3B7CB1C02}" destId="{A8D8CC4D-F399-488A-A265-ABE1B7912AAB}" srcOrd="0" destOrd="1" presId="urn:microsoft.com/office/officeart/2005/8/layout/hProcess9"/>
    <dgm:cxn modelId="{C5FC41F4-5584-486A-B000-B90FC62CFE4E}" type="presOf" srcId="{3C03DAA4-7B97-4099-9C3F-DB5314DEB68E}" destId="{76B61333-2087-4D88-974B-722BFAEAC5A0}" srcOrd="0" destOrd="2" presId="urn:microsoft.com/office/officeart/2005/8/layout/hProcess9"/>
    <dgm:cxn modelId="{B0712F41-787C-478E-A794-37207612926B}" srcId="{C2D98F17-81C9-41C6-8986-CB5AE18592F3}" destId="{288F3365-E4BA-43B9-A78D-E8FDE5BF9DB0}" srcOrd="0" destOrd="0" parTransId="{96850BED-4078-4E57-83E2-B300FB5122A4}" sibTransId="{DA44A094-1CA4-49C5-8FF8-FD6DE7F0DA4E}"/>
    <dgm:cxn modelId="{65D691E9-7369-4E65-BD27-08323EB989C7}" srcId="{C2D98F17-81C9-41C6-8986-CB5AE18592F3}" destId="{02009E66-CDFF-4DD7-8974-D78FCC9D5EAD}" srcOrd="1" destOrd="0" parTransId="{79253592-5ABB-4593-B4EA-E314294AEAEB}" sibTransId="{2C862963-E368-4F97-B258-9470FCC850F1}"/>
    <dgm:cxn modelId="{C41F1012-8B73-4E98-BB86-C6A00C88A521}" type="presOf" srcId="{903FABD3-5284-46B4-A528-A66FC25BD43E}" destId="{AB75C3AB-457C-4182-A165-221E39561BA3}" srcOrd="0" destOrd="0" presId="urn:microsoft.com/office/officeart/2005/8/layout/hProcess9"/>
    <dgm:cxn modelId="{77C178F8-DD79-4CAE-841F-C1F972374E4C}" type="presOf" srcId="{BBD264E8-6F0B-4554-80B6-DBA3E624BA74}" destId="{76B61333-2087-4D88-974B-722BFAEAC5A0}" srcOrd="0" destOrd="0" presId="urn:microsoft.com/office/officeart/2005/8/layout/hProcess9"/>
    <dgm:cxn modelId="{14359AF0-CBD1-4B7C-A0DF-86C3A290DB66}" type="presOf" srcId="{0F1A5012-5CC3-43E4-A25E-8618264DB763}" destId="{64DB543F-D9E4-49E8-AAC3-B974E7AB7BC9}" srcOrd="0" destOrd="1" presId="urn:microsoft.com/office/officeart/2005/8/layout/hProcess9"/>
    <dgm:cxn modelId="{91650205-B7E7-4973-AD35-CDCA9A679934}" srcId="{903FABD3-5284-46B4-A528-A66FC25BD43E}" destId="{83046A2E-4BDE-4753-BCC7-443962A9B024}" srcOrd="1" destOrd="0" parTransId="{6582E9D3-7707-4E4D-BCD0-1FCFF9E08F67}" sibTransId="{6AE6E13E-BC3E-45E6-9BDE-8E6A895EF4F1}"/>
    <dgm:cxn modelId="{F4BED6C2-1018-43E1-92BC-2FC3F60FF924}" type="presOf" srcId="{AFE71175-8340-4096-B72D-816D0F95BDC1}" destId="{76B61333-2087-4D88-974B-722BFAEAC5A0}" srcOrd="0" destOrd="1" presId="urn:microsoft.com/office/officeart/2005/8/layout/hProcess9"/>
    <dgm:cxn modelId="{00F13CD5-6BFE-41D7-BD88-A47E1E3363D6}" srcId="{903FABD3-5284-46B4-A528-A66FC25BD43E}" destId="{BBD264E8-6F0B-4554-80B6-DBA3E624BA74}" srcOrd="2" destOrd="0" parTransId="{F34DBF58-C132-49A6-ADC3-C0E02F9C5C19}" sibTransId="{52182957-475A-47D7-B3E5-AAFFEE6198C6}"/>
    <dgm:cxn modelId="{0CD89D23-7760-4CBC-8D92-C0FA26CA2404}" srcId="{5069B4EE-064C-49ED-8317-3026306CF152}" destId="{079BD1FF-F167-46C1-99AD-7DC3B7CB1C02}" srcOrd="0" destOrd="0" parTransId="{19919595-36B1-41D7-AC4D-41D42FB5CEA4}" sibTransId="{33CDB003-054B-4B8F-91D8-6D2D4105A401}"/>
    <dgm:cxn modelId="{B3EDD388-68B1-4249-BFAF-64777EDEA9B0}" type="presOf" srcId="{C2D98F17-81C9-41C6-8986-CB5AE18592F3}" destId="{FB251121-0FB8-45A4-9A5E-D78757EDB563}" srcOrd="0" destOrd="0" presId="urn:microsoft.com/office/officeart/2005/8/layout/hProcess9"/>
    <dgm:cxn modelId="{B5D16C79-3839-47CC-9CBD-09CFA3AEA69E}" srcId="{903FABD3-5284-46B4-A528-A66FC25BD43E}" destId="{C2D98F17-81C9-41C6-8986-CB5AE18592F3}" srcOrd="3" destOrd="0" parTransId="{9E6FA1E7-8920-422E-BC03-31AEB1337E80}" sibTransId="{3361CE0F-9302-40B1-A4A8-ADF724DC5CFA}"/>
    <dgm:cxn modelId="{86AD451F-74EC-4B1E-8D58-35B011F4E3B8}" srcId="{83046A2E-4BDE-4753-BCC7-443962A9B024}" destId="{0F1A5012-5CC3-43E4-A25E-8618264DB763}" srcOrd="0" destOrd="0" parTransId="{86E6E6AA-837D-4A78-B523-E9FA5B35C6FD}" sibTransId="{361A82D0-3073-444C-A029-28174EB2791E}"/>
    <dgm:cxn modelId="{44445D1F-D127-453D-AC56-FCC8E8F27FA8}" type="presOf" srcId="{5069B4EE-064C-49ED-8317-3026306CF152}" destId="{A8D8CC4D-F399-488A-A265-ABE1B7912AAB}" srcOrd="0" destOrd="0" presId="urn:microsoft.com/office/officeart/2005/8/layout/hProcess9"/>
    <dgm:cxn modelId="{B1A971D0-3367-4A97-ABF5-3AFE3A611000}" srcId="{BBD264E8-6F0B-4554-80B6-DBA3E624BA74}" destId="{3C03DAA4-7B97-4099-9C3F-DB5314DEB68E}" srcOrd="1" destOrd="0" parTransId="{419A1261-200B-4A19-975B-DFF6C4DEA0AE}" sibTransId="{2671E27C-43D6-4856-9F88-CD0D94B19CEE}"/>
    <dgm:cxn modelId="{F1312E5A-9F84-4C5E-A4AA-9AE6F2BBAE20}" srcId="{903FABD3-5284-46B4-A528-A66FC25BD43E}" destId="{5069B4EE-064C-49ED-8317-3026306CF152}" srcOrd="0" destOrd="0" parTransId="{13FB048B-7DBF-4173-AFFA-A371D5728F6E}" sibTransId="{D96C4FC5-40BF-4536-9A3B-DB21740A8896}"/>
    <dgm:cxn modelId="{182CAE57-6D49-4C78-8CEA-9F30D5706B05}" type="presParOf" srcId="{AB75C3AB-457C-4182-A165-221E39561BA3}" destId="{C3C3E53B-FA48-4EBB-BE25-087637D4E526}" srcOrd="0" destOrd="0" presId="urn:microsoft.com/office/officeart/2005/8/layout/hProcess9"/>
    <dgm:cxn modelId="{D75B0F89-39AE-4CE2-A368-A2258E25DB97}" type="presParOf" srcId="{AB75C3AB-457C-4182-A165-221E39561BA3}" destId="{2C750365-AB78-4D53-987F-9025A6C4D11C}" srcOrd="1" destOrd="0" presId="urn:microsoft.com/office/officeart/2005/8/layout/hProcess9"/>
    <dgm:cxn modelId="{2A966D80-979C-48E4-BE15-F56579DFE420}" type="presParOf" srcId="{2C750365-AB78-4D53-987F-9025A6C4D11C}" destId="{A8D8CC4D-F399-488A-A265-ABE1B7912AAB}" srcOrd="0" destOrd="0" presId="urn:microsoft.com/office/officeart/2005/8/layout/hProcess9"/>
    <dgm:cxn modelId="{78820975-62FC-41C7-B3F1-200315C10BED}" type="presParOf" srcId="{2C750365-AB78-4D53-987F-9025A6C4D11C}" destId="{8CE7C90A-8293-474D-BE1E-88429AF1428F}" srcOrd="1" destOrd="0" presId="urn:microsoft.com/office/officeart/2005/8/layout/hProcess9"/>
    <dgm:cxn modelId="{9399BD3C-7DC4-46A9-A550-D693CF73B6BC}" type="presParOf" srcId="{2C750365-AB78-4D53-987F-9025A6C4D11C}" destId="{64DB543F-D9E4-49E8-AAC3-B974E7AB7BC9}" srcOrd="2" destOrd="0" presId="urn:microsoft.com/office/officeart/2005/8/layout/hProcess9"/>
    <dgm:cxn modelId="{A864E711-1C0E-4572-97AB-1E97E2EA60A4}" type="presParOf" srcId="{2C750365-AB78-4D53-987F-9025A6C4D11C}" destId="{D21014E4-E2DF-4231-B9BB-76156277B678}" srcOrd="3" destOrd="0" presId="urn:microsoft.com/office/officeart/2005/8/layout/hProcess9"/>
    <dgm:cxn modelId="{15EFF2CB-5893-44A6-86DA-4D96715AC15E}" type="presParOf" srcId="{2C750365-AB78-4D53-987F-9025A6C4D11C}" destId="{76B61333-2087-4D88-974B-722BFAEAC5A0}" srcOrd="4" destOrd="0" presId="urn:microsoft.com/office/officeart/2005/8/layout/hProcess9"/>
    <dgm:cxn modelId="{C93362C3-E9D7-482D-A278-868D3837A88F}" type="presParOf" srcId="{2C750365-AB78-4D53-987F-9025A6C4D11C}" destId="{12CC0702-9B0F-4A5B-BFE7-6877F733E2EA}" srcOrd="5" destOrd="0" presId="urn:microsoft.com/office/officeart/2005/8/layout/hProcess9"/>
    <dgm:cxn modelId="{04C86F59-E870-488C-A5D4-136269176F4E}" type="presParOf" srcId="{2C750365-AB78-4D53-987F-9025A6C4D11C}" destId="{FB251121-0FB8-45A4-9A5E-D78757EDB563}"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DB031-7022-4483-90F0-49A338CFFA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18D024D9-23B9-4C5C-A8A8-370A00F09D22}">
      <dgm:prSet custT="1"/>
      <dgm:spPr/>
      <dgm:t>
        <a:bodyPr/>
        <a:lstStyle/>
        <a:p>
          <a:pPr algn="just"/>
          <a:r>
            <a:rPr lang="es-CL" sz="1800" dirty="0">
              <a:solidFill>
                <a:schemeClr val="bg1"/>
              </a:solidFill>
              <a:latin typeface="+mn-lt"/>
              <a:cs typeface="Arial" panose="020B0604020202020204" pitchFamily="34" charset="0"/>
            </a:rPr>
            <a:t>La Junta Calificadora adoptará sus resoluciones teniendo en consideración, la precalificación del funcionario hecha por su Jefe Directo, la que estará constituida por los conceptos, notas y antecedentes que éste deberá proporcionar por escrito. Se considerarán las anotaciones de mérito o de demérito que se hayan efectuado dentro del período anual de calificaciones. </a:t>
          </a:r>
          <a:endParaRPr lang="es-MX" sz="1800" dirty="0">
            <a:solidFill>
              <a:schemeClr val="bg1"/>
            </a:solidFill>
            <a:latin typeface="+mn-lt"/>
          </a:endParaRPr>
        </a:p>
      </dgm:t>
    </dgm:pt>
    <dgm:pt modelId="{4B14886D-7BF4-4395-B367-CFAECE0F7B76}" type="parTrans" cxnId="{87A39536-D5EA-4330-893D-07113A46387B}">
      <dgm:prSet/>
      <dgm:spPr/>
      <dgm:t>
        <a:bodyPr/>
        <a:lstStyle/>
        <a:p>
          <a:endParaRPr lang="es-MX"/>
        </a:p>
      </dgm:t>
    </dgm:pt>
    <dgm:pt modelId="{7CA8D203-A322-4B37-95E9-9F9A3108AA63}" type="sibTrans" cxnId="{87A39536-D5EA-4330-893D-07113A46387B}">
      <dgm:prSet/>
      <dgm:spPr/>
      <dgm:t>
        <a:bodyPr/>
        <a:lstStyle/>
        <a:p>
          <a:endParaRPr lang="es-MX"/>
        </a:p>
      </dgm:t>
    </dgm:pt>
    <dgm:pt modelId="{BB1DD66B-B84E-46A0-85E6-A524BD321150}">
      <dgm:prSet custT="1"/>
      <dgm:spPr/>
      <dgm:t>
        <a:bodyPr/>
        <a:lstStyle/>
        <a:p>
          <a:r>
            <a:rPr lang="es-CL" sz="1800" dirty="0">
              <a:solidFill>
                <a:schemeClr val="bg1"/>
              </a:solidFill>
              <a:latin typeface="+mn-lt"/>
              <a:cs typeface="Arial" panose="020B0604020202020204" pitchFamily="34" charset="0"/>
            </a:rPr>
            <a:t>Los acuerdos de la Junta Calificadora se adoptarán por mayoría de votos y las deliberaciones y votaciones serán confidenciales.</a:t>
          </a:r>
          <a:endParaRPr lang="es-MX" sz="1800" dirty="0">
            <a:solidFill>
              <a:schemeClr val="bg1"/>
            </a:solidFill>
            <a:latin typeface="+mn-lt"/>
          </a:endParaRPr>
        </a:p>
      </dgm:t>
    </dgm:pt>
    <dgm:pt modelId="{8553CEBE-B144-44F3-844E-58966AF738E4}" type="parTrans" cxnId="{B4A09B63-7972-4E74-8598-7C807CEAB19D}">
      <dgm:prSet/>
      <dgm:spPr/>
      <dgm:t>
        <a:bodyPr/>
        <a:lstStyle/>
        <a:p>
          <a:endParaRPr lang="es-MX"/>
        </a:p>
      </dgm:t>
    </dgm:pt>
    <dgm:pt modelId="{5E988B06-F786-4A1B-83D9-5DF57CAF5D83}" type="sibTrans" cxnId="{B4A09B63-7972-4E74-8598-7C807CEAB19D}">
      <dgm:prSet/>
      <dgm:spPr/>
      <dgm:t>
        <a:bodyPr/>
        <a:lstStyle/>
        <a:p>
          <a:endParaRPr lang="es-MX"/>
        </a:p>
      </dgm:t>
    </dgm:pt>
    <dgm:pt modelId="{EE890D14-59B7-4A34-84AC-7D10A3CDBB33}">
      <dgm:prSet custT="1"/>
      <dgm:spPr/>
      <dgm:t>
        <a:bodyPr/>
        <a:lstStyle/>
        <a:p>
          <a:r>
            <a:rPr lang="es-CL" sz="1800" dirty="0">
              <a:solidFill>
                <a:schemeClr val="bg1"/>
              </a:solidFill>
              <a:latin typeface="+mn-lt"/>
              <a:cs typeface="Arial" panose="020B0604020202020204" pitchFamily="34" charset="0"/>
            </a:rPr>
            <a:t>En caso de empate decidirá el voto del presidente de la Junta.</a:t>
          </a:r>
          <a:endParaRPr lang="es-MX" sz="1800" dirty="0">
            <a:solidFill>
              <a:schemeClr val="bg1"/>
            </a:solidFill>
            <a:latin typeface="+mn-lt"/>
          </a:endParaRPr>
        </a:p>
      </dgm:t>
    </dgm:pt>
    <dgm:pt modelId="{407E951C-A0FA-4A2A-8333-60A79220FBF8}" type="parTrans" cxnId="{B78B7A7E-E0F3-4130-B7DB-2847AA71BEA1}">
      <dgm:prSet/>
      <dgm:spPr/>
      <dgm:t>
        <a:bodyPr/>
        <a:lstStyle/>
        <a:p>
          <a:endParaRPr lang="es-MX"/>
        </a:p>
      </dgm:t>
    </dgm:pt>
    <dgm:pt modelId="{AADDB899-8B68-4700-9CD0-53B956EC19F8}" type="sibTrans" cxnId="{B78B7A7E-E0F3-4130-B7DB-2847AA71BEA1}">
      <dgm:prSet/>
      <dgm:spPr/>
      <dgm:t>
        <a:bodyPr/>
        <a:lstStyle/>
        <a:p>
          <a:endParaRPr lang="es-MX"/>
        </a:p>
      </dgm:t>
    </dgm:pt>
    <dgm:pt modelId="{31DC5A37-E0D8-41CB-8327-3D5A7502EF0F}" type="pres">
      <dgm:prSet presAssocID="{709DB031-7022-4483-90F0-49A338CFFA72}" presName="linear" presStyleCnt="0">
        <dgm:presLayoutVars>
          <dgm:animLvl val="lvl"/>
          <dgm:resizeHandles val="exact"/>
        </dgm:presLayoutVars>
      </dgm:prSet>
      <dgm:spPr/>
      <dgm:t>
        <a:bodyPr/>
        <a:lstStyle/>
        <a:p>
          <a:endParaRPr lang="es-CL"/>
        </a:p>
      </dgm:t>
    </dgm:pt>
    <dgm:pt modelId="{6546D83D-A37A-476F-89EE-7D3E95E73CD5}" type="pres">
      <dgm:prSet presAssocID="{18D024D9-23B9-4C5C-A8A8-370A00F09D22}" presName="parentText" presStyleLbl="node1" presStyleIdx="0" presStyleCnt="3" custScaleY="123134">
        <dgm:presLayoutVars>
          <dgm:chMax val="0"/>
          <dgm:bulletEnabled val="1"/>
        </dgm:presLayoutVars>
      </dgm:prSet>
      <dgm:spPr/>
      <dgm:t>
        <a:bodyPr/>
        <a:lstStyle/>
        <a:p>
          <a:endParaRPr lang="es-CL"/>
        </a:p>
      </dgm:t>
    </dgm:pt>
    <dgm:pt modelId="{FABF1F77-11B6-4AEE-89DA-B2E5287B6F1B}" type="pres">
      <dgm:prSet presAssocID="{7CA8D203-A322-4B37-95E9-9F9A3108AA63}" presName="spacer" presStyleCnt="0"/>
      <dgm:spPr/>
    </dgm:pt>
    <dgm:pt modelId="{2F141251-5EE3-40F7-9EDA-E98AC4847B12}" type="pres">
      <dgm:prSet presAssocID="{BB1DD66B-B84E-46A0-85E6-A524BD321150}" presName="parentText" presStyleLbl="node1" presStyleIdx="1" presStyleCnt="3" custScaleY="76962">
        <dgm:presLayoutVars>
          <dgm:chMax val="0"/>
          <dgm:bulletEnabled val="1"/>
        </dgm:presLayoutVars>
      </dgm:prSet>
      <dgm:spPr/>
      <dgm:t>
        <a:bodyPr/>
        <a:lstStyle/>
        <a:p>
          <a:endParaRPr lang="es-CL"/>
        </a:p>
      </dgm:t>
    </dgm:pt>
    <dgm:pt modelId="{910974F0-F5AA-4312-AA17-F721C1FAB263}" type="pres">
      <dgm:prSet presAssocID="{5E988B06-F786-4A1B-83D9-5DF57CAF5D83}" presName="spacer" presStyleCnt="0"/>
      <dgm:spPr/>
    </dgm:pt>
    <dgm:pt modelId="{259E4399-3142-4149-AD1C-5B9DAA3A8CD5}" type="pres">
      <dgm:prSet presAssocID="{EE890D14-59B7-4A34-84AC-7D10A3CDBB33}" presName="parentText" presStyleLbl="node1" presStyleIdx="2" presStyleCnt="3" custScaleY="66339" custLinFactY="-7203" custLinFactNeighborX="-877" custLinFactNeighborY="-100000">
        <dgm:presLayoutVars>
          <dgm:chMax val="0"/>
          <dgm:bulletEnabled val="1"/>
        </dgm:presLayoutVars>
      </dgm:prSet>
      <dgm:spPr/>
      <dgm:t>
        <a:bodyPr/>
        <a:lstStyle/>
        <a:p>
          <a:endParaRPr lang="es-CL"/>
        </a:p>
      </dgm:t>
    </dgm:pt>
  </dgm:ptLst>
  <dgm:cxnLst>
    <dgm:cxn modelId="{87A39536-D5EA-4330-893D-07113A46387B}" srcId="{709DB031-7022-4483-90F0-49A338CFFA72}" destId="{18D024D9-23B9-4C5C-A8A8-370A00F09D22}" srcOrd="0" destOrd="0" parTransId="{4B14886D-7BF4-4395-B367-CFAECE0F7B76}" sibTransId="{7CA8D203-A322-4B37-95E9-9F9A3108AA63}"/>
    <dgm:cxn modelId="{D67B761F-B636-49CF-80C2-C0FE0FA673A7}" type="presOf" srcId="{BB1DD66B-B84E-46A0-85E6-A524BD321150}" destId="{2F141251-5EE3-40F7-9EDA-E98AC4847B12}" srcOrd="0" destOrd="0" presId="urn:microsoft.com/office/officeart/2005/8/layout/vList2"/>
    <dgm:cxn modelId="{B4A09B63-7972-4E74-8598-7C807CEAB19D}" srcId="{709DB031-7022-4483-90F0-49A338CFFA72}" destId="{BB1DD66B-B84E-46A0-85E6-A524BD321150}" srcOrd="1" destOrd="0" parTransId="{8553CEBE-B144-44F3-844E-58966AF738E4}" sibTransId="{5E988B06-F786-4A1B-83D9-5DF57CAF5D83}"/>
    <dgm:cxn modelId="{465F928E-4826-40C7-8622-88FF4CA5D843}" type="presOf" srcId="{18D024D9-23B9-4C5C-A8A8-370A00F09D22}" destId="{6546D83D-A37A-476F-89EE-7D3E95E73CD5}" srcOrd="0" destOrd="0" presId="urn:microsoft.com/office/officeart/2005/8/layout/vList2"/>
    <dgm:cxn modelId="{B78B7A7E-E0F3-4130-B7DB-2847AA71BEA1}" srcId="{709DB031-7022-4483-90F0-49A338CFFA72}" destId="{EE890D14-59B7-4A34-84AC-7D10A3CDBB33}" srcOrd="2" destOrd="0" parTransId="{407E951C-A0FA-4A2A-8333-60A79220FBF8}" sibTransId="{AADDB899-8B68-4700-9CD0-53B956EC19F8}"/>
    <dgm:cxn modelId="{DADB1F48-1877-4CF4-86E4-05D065E19A9B}" type="presOf" srcId="{709DB031-7022-4483-90F0-49A338CFFA72}" destId="{31DC5A37-E0D8-41CB-8327-3D5A7502EF0F}" srcOrd="0" destOrd="0" presId="urn:microsoft.com/office/officeart/2005/8/layout/vList2"/>
    <dgm:cxn modelId="{2C358CD6-402D-4364-AF8A-4499B788027E}" type="presOf" srcId="{EE890D14-59B7-4A34-84AC-7D10A3CDBB33}" destId="{259E4399-3142-4149-AD1C-5B9DAA3A8CD5}" srcOrd="0" destOrd="0" presId="urn:microsoft.com/office/officeart/2005/8/layout/vList2"/>
    <dgm:cxn modelId="{C9294243-F49A-4101-8322-5582E71507EF}" type="presParOf" srcId="{31DC5A37-E0D8-41CB-8327-3D5A7502EF0F}" destId="{6546D83D-A37A-476F-89EE-7D3E95E73CD5}" srcOrd="0" destOrd="0" presId="urn:microsoft.com/office/officeart/2005/8/layout/vList2"/>
    <dgm:cxn modelId="{DC810C69-02F3-4E71-A8FE-5A5F614852DF}" type="presParOf" srcId="{31DC5A37-E0D8-41CB-8327-3D5A7502EF0F}" destId="{FABF1F77-11B6-4AEE-89DA-B2E5287B6F1B}" srcOrd="1" destOrd="0" presId="urn:microsoft.com/office/officeart/2005/8/layout/vList2"/>
    <dgm:cxn modelId="{8BC334E1-E116-4788-9C44-915AD4ED04C3}" type="presParOf" srcId="{31DC5A37-E0D8-41CB-8327-3D5A7502EF0F}" destId="{2F141251-5EE3-40F7-9EDA-E98AC4847B12}" srcOrd="2" destOrd="0" presId="urn:microsoft.com/office/officeart/2005/8/layout/vList2"/>
    <dgm:cxn modelId="{B3A9A7A8-FCAD-4411-BF7B-32B9EBCE7B9B}" type="presParOf" srcId="{31DC5A37-E0D8-41CB-8327-3D5A7502EF0F}" destId="{910974F0-F5AA-4312-AA17-F721C1FAB263}" srcOrd="3" destOrd="0" presId="urn:microsoft.com/office/officeart/2005/8/layout/vList2"/>
    <dgm:cxn modelId="{49B60761-FBA5-49CF-91E3-12613C4FFC70}" type="presParOf" srcId="{31DC5A37-E0D8-41CB-8327-3D5A7502EF0F}" destId="{259E4399-3142-4149-AD1C-5B9DAA3A8CD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BD3414-7FEB-4EB7-9CF2-F5691A9FB04C}"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s-MX"/>
        </a:p>
      </dgm:t>
    </dgm:pt>
    <dgm:pt modelId="{8F17C130-7367-490B-A0E9-FD69607281D1}">
      <dgm:prSet custT="1"/>
      <dgm:spPr/>
      <dgm:t>
        <a:bodyPr/>
        <a:lstStyle/>
        <a:p>
          <a:pPr algn="just"/>
          <a:r>
            <a:rPr lang="es-CL" sz="1400" dirty="0"/>
            <a:t>No serán calificados el Jefe Superior de la institución, su subrogante legal, los miembros de la Junta Calificadora Central y los </a:t>
          </a:r>
          <a:r>
            <a:rPr lang="es-CL" sz="1400" dirty="0" smtClean="0"/>
            <a:t>dirigentes gremiales, </a:t>
          </a:r>
          <a:r>
            <a:rPr lang="es-CL" sz="1400" dirty="0"/>
            <a:t>quienes conservarán la calificación del año anterior, cuando corresponda.</a:t>
          </a:r>
          <a:endParaRPr lang="es-MX" sz="1400" dirty="0"/>
        </a:p>
      </dgm:t>
    </dgm:pt>
    <dgm:pt modelId="{074C38E3-0527-482D-9147-77A614A6D60E}" type="parTrans" cxnId="{0D5737B9-A03C-4415-9B73-4EA3F40F8677}">
      <dgm:prSet/>
      <dgm:spPr/>
      <dgm:t>
        <a:bodyPr/>
        <a:lstStyle/>
        <a:p>
          <a:endParaRPr lang="es-MX"/>
        </a:p>
      </dgm:t>
    </dgm:pt>
    <dgm:pt modelId="{73C7C8C2-3138-432D-8937-F779E0E1FB88}" type="sibTrans" cxnId="{0D5737B9-A03C-4415-9B73-4EA3F40F8677}">
      <dgm:prSet/>
      <dgm:spPr/>
      <dgm:t>
        <a:bodyPr/>
        <a:lstStyle/>
        <a:p>
          <a:endParaRPr lang="es-MX"/>
        </a:p>
      </dgm:t>
    </dgm:pt>
    <dgm:pt modelId="{71879A57-5AA9-401B-BD2C-37169986EE9A}">
      <dgm:prSet custT="1"/>
      <dgm:spPr/>
      <dgm:t>
        <a:bodyPr/>
        <a:lstStyle/>
        <a:p>
          <a:r>
            <a:rPr lang="es-CL" sz="1600" dirty="0"/>
            <a:t>Si el </a:t>
          </a:r>
          <a:r>
            <a:rPr lang="es-CL" sz="1600" dirty="0" smtClean="0"/>
            <a:t>dirigente gremial </a:t>
          </a:r>
          <a:r>
            <a:rPr lang="es-CL" sz="1600" dirty="0"/>
            <a:t>lo pide, será calificado por su Jefe Directo.</a:t>
          </a:r>
          <a:endParaRPr lang="es-MX" sz="1600" dirty="0"/>
        </a:p>
      </dgm:t>
    </dgm:pt>
    <dgm:pt modelId="{65599D9B-7112-454D-9768-DB069736C318}" type="parTrans" cxnId="{27C81F0A-6582-45F1-9B61-98BDAE0062AE}">
      <dgm:prSet/>
      <dgm:spPr/>
      <dgm:t>
        <a:bodyPr/>
        <a:lstStyle/>
        <a:p>
          <a:endParaRPr lang="es-MX"/>
        </a:p>
      </dgm:t>
    </dgm:pt>
    <dgm:pt modelId="{0E309F1F-E7C9-439E-924D-23B4A5797FBA}" type="sibTrans" cxnId="{27C81F0A-6582-45F1-9B61-98BDAE0062AE}">
      <dgm:prSet/>
      <dgm:spPr/>
      <dgm:t>
        <a:bodyPr/>
        <a:lstStyle/>
        <a:p>
          <a:endParaRPr lang="es-MX"/>
        </a:p>
      </dgm:t>
    </dgm:pt>
    <dgm:pt modelId="{8561E86A-FF66-4281-AC8F-361128F3D3F5}">
      <dgm:prSet custT="1"/>
      <dgm:spPr/>
      <dgm:t>
        <a:bodyPr/>
        <a:lstStyle/>
        <a:p>
          <a:pPr algn="just"/>
          <a:r>
            <a:rPr lang="es-CL" sz="1400" dirty="0"/>
            <a:t>No serán calificados los funcionarios que por cualquier motivo hubieren desempeñado efectivamente sus funciones por un lapso inferior a seis meses, ya sea en forma continua o discontinua dentro del respectivo período de calificaciones. En este caso conservarán la calificación del año anterior.</a:t>
          </a:r>
          <a:endParaRPr lang="es-MX" sz="1400" dirty="0"/>
        </a:p>
      </dgm:t>
    </dgm:pt>
    <dgm:pt modelId="{0D99C25D-DA90-4217-BEE1-99072DA07917}" type="parTrans" cxnId="{80F82C0D-8290-4F75-8D76-9AEAAD809083}">
      <dgm:prSet/>
      <dgm:spPr/>
      <dgm:t>
        <a:bodyPr/>
        <a:lstStyle/>
        <a:p>
          <a:endParaRPr lang="es-MX"/>
        </a:p>
      </dgm:t>
    </dgm:pt>
    <dgm:pt modelId="{297298FD-1779-44D6-9202-F4AF053B8FB9}" type="sibTrans" cxnId="{80F82C0D-8290-4F75-8D76-9AEAAD809083}">
      <dgm:prSet/>
      <dgm:spPr/>
      <dgm:t>
        <a:bodyPr/>
        <a:lstStyle/>
        <a:p>
          <a:endParaRPr lang="es-MX"/>
        </a:p>
      </dgm:t>
    </dgm:pt>
    <dgm:pt modelId="{F7C58E57-D430-4A46-BB30-95657EDFC6FB}" type="pres">
      <dgm:prSet presAssocID="{C7BD3414-7FEB-4EB7-9CF2-F5691A9FB04C}" presName="linearFlow" presStyleCnt="0">
        <dgm:presLayoutVars>
          <dgm:dir/>
          <dgm:resizeHandles val="exact"/>
        </dgm:presLayoutVars>
      </dgm:prSet>
      <dgm:spPr/>
      <dgm:t>
        <a:bodyPr/>
        <a:lstStyle/>
        <a:p>
          <a:endParaRPr lang="es-CL"/>
        </a:p>
      </dgm:t>
    </dgm:pt>
    <dgm:pt modelId="{ACE09307-9C03-4BE5-98F9-F3D0D6EC294D}" type="pres">
      <dgm:prSet presAssocID="{8F17C130-7367-490B-A0E9-FD69607281D1}" presName="composite" presStyleCnt="0"/>
      <dgm:spPr/>
    </dgm:pt>
    <dgm:pt modelId="{FADCC031-1C9B-43CD-B2FD-2283F1FF4AAD}" type="pres">
      <dgm:prSet presAssocID="{8F17C130-7367-490B-A0E9-FD69607281D1}" presName="imgShp" presStyleLbl="fgImgPlace1" presStyleIdx="0" presStyleCnt="3" custLinFactNeighborX="-87093" custLinFactNeighborY="5349"/>
      <dgm:spPr>
        <a:blipFill rotWithShape="0">
          <a:blip xmlns:r="http://schemas.openxmlformats.org/officeDocument/2006/relationships" r:embed="rId1"/>
          <a:stretch>
            <a:fillRect/>
          </a:stretch>
        </a:blipFill>
      </dgm:spPr>
      <dgm:t>
        <a:bodyPr/>
        <a:lstStyle/>
        <a:p>
          <a:endParaRPr lang="es-CL"/>
        </a:p>
      </dgm:t>
    </dgm:pt>
    <dgm:pt modelId="{95CD0075-2A70-41C3-90D8-2B8EBCB0E6E7}" type="pres">
      <dgm:prSet presAssocID="{8F17C130-7367-490B-A0E9-FD69607281D1}" presName="txShp" presStyleLbl="node1" presStyleIdx="0" presStyleCnt="3" custScaleX="114526" custScaleY="130069">
        <dgm:presLayoutVars>
          <dgm:bulletEnabled val="1"/>
        </dgm:presLayoutVars>
      </dgm:prSet>
      <dgm:spPr/>
      <dgm:t>
        <a:bodyPr/>
        <a:lstStyle/>
        <a:p>
          <a:endParaRPr lang="es-CL"/>
        </a:p>
      </dgm:t>
    </dgm:pt>
    <dgm:pt modelId="{F5600408-47A1-46B5-8657-8F17A17C60F8}" type="pres">
      <dgm:prSet presAssocID="{73C7C8C2-3138-432D-8937-F779E0E1FB88}" presName="spacing" presStyleCnt="0"/>
      <dgm:spPr/>
    </dgm:pt>
    <dgm:pt modelId="{9EE9EFE7-B951-4D2C-AA1E-60A4EE66EE30}" type="pres">
      <dgm:prSet presAssocID="{71879A57-5AA9-401B-BD2C-37169986EE9A}" presName="composite" presStyleCnt="0"/>
      <dgm:spPr/>
    </dgm:pt>
    <dgm:pt modelId="{3C5E5B16-2FFF-4886-8CB0-C8C21867B758}" type="pres">
      <dgm:prSet presAssocID="{71879A57-5AA9-401B-BD2C-37169986EE9A}" presName="imgShp" presStyleLbl="fgImgPlace1" presStyleIdx="1" presStyleCnt="3" custLinFactNeighborX="-84404" custLinFactNeighborY="3897"/>
      <dgm:spPr>
        <a:blipFill rotWithShape="0">
          <a:blip xmlns:r="http://schemas.openxmlformats.org/officeDocument/2006/relationships" r:embed="rId1"/>
          <a:stretch>
            <a:fillRect/>
          </a:stretch>
        </a:blipFill>
      </dgm:spPr>
      <dgm:t>
        <a:bodyPr/>
        <a:lstStyle/>
        <a:p>
          <a:endParaRPr lang="es-CL"/>
        </a:p>
      </dgm:t>
    </dgm:pt>
    <dgm:pt modelId="{8726DFA4-93AE-4725-9E09-7680F5198D1A}" type="pres">
      <dgm:prSet presAssocID="{71879A57-5AA9-401B-BD2C-37169986EE9A}" presName="txShp" presStyleLbl="node1" presStyleIdx="1" presStyleCnt="3" custScaleX="113156">
        <dgm:presLayoutVars>
          <dgm:bulletEnabled val="1"/>
        </dgm:presLayoutVars>
      </dgm:prSet>
      <dgm:spPr/>
      <dgm:t>
        <a:bodyPr/>
        <a:lstStyle/>
        <a:p>
          <a:endParaRPr lang="es-CL"/>
        </a:p>
      </dgm:t>
    </dgm:pt>
    <dgm:pt modelId="{38DD5155-BA6F-439A-93A5-4000C41FABF5}" type="pres">
      <dgm:prSet presAssocID="{0E309F1F-E7C9-439E-924D-23B4A5797FBA}" presName="spacing" presStyleCnt="0"/>
      <dgm:spPr/>
    </dgm:pt>
    <dgm:pt modelId="{FC75BF7D-BFE9-4B20-85DB-B364C56FD89D}" type="pres">
      <dgm:prSet presAssocID="{8561E86A-FF66-4281-AC8F-361128F3D3F5}" presName="composite" presStyleCnt="0"/>
      <dgm:spPr/>
    </dgm:pt>
    <dgm:pt modelId="{1E3CC404-292C-4ABD-8781-2A3B34206A8D}" type="pres">
      <dgm:prSet presAssocID="{8561E86A-FF66-4281-AC8F-361128F3D3F5}" presName="imgShp" presStyleLbl="fgImgPlace1" presStyleIdx="2" presStyleCnt="3" custLinFactNeighborX="-80257" custLinFactNeighborY="-300"/>
      <dgm:spPr>
        <a:blipFill rotWithShape="0">
          <a:blip xmlns:r="http://schemas.openxmlformats.org/officeDocument/2006/relationships" r:embed="rId1"/>
          <a:stretch>
            <a:fillRect/>
          </a:stretch>
        </a:blipFill>
      </dgm:spPr>
      <dgm:t>
        <a:bodyPr/>
        <a:lstStyle/>
        <a:p>
          <a:endParaRPr lang="es-CL"/>
        </a:p>
      </dgm:t>
    </dgm:pt>
    <dgm:pt modelId="{65727044-843B-4301-A627-A7FE936D3582}" type="pres">
      <dgm:prSet presAssocID="{8561E86A-FF66-4281-AC8F-361128F3D3F5}" presName="txShp" presStyleLbl="node1" presStyleIdx="2" presStyleCnt="3" custScaleX="108630" custScaleY="151365">
        <dgm:presLayoutVars>
          <dgm:bulletEnabled val="1"/>
        </dgm:presLayoutVars>
      </dgm:prSet>
      <dgm:spPr/>
      <dgm:t>
        <a:bodyPr/>
        <a:lstStyle/>
        <a:p>
          <a:endParaRPr lang="es-CL"/>
        </a:p>
      </dgm:t>
    </dgm:pt>
  </dgm:ptLst>
  <dgm:cxnLst>
    <dgm:cxn modelId="{D173B843-DFC1-483A-A245-BCB8256F8E6E}" type="presOf" srcId="{8F17C130-7367-490B-A0E9-FD69607281D1}" destId="{95CD0075-2A70-41C3-90D8-2B8EBCB0E6E7}" srcOrd="0" destOrd="0" presId="urn:microsoft.com/office/officeart/2005/8/layout/vList3#4"/>
    <dgm:cxn modelId="{53314A48-0DCD-4917-B9F9-43974AE94D65}" type="presOf" srcId="{8561E86A-FF66-4281-AC8F-361128F3D3F5}" destId="{65727044-843B-4301-A627-A7FE936D3582}" srcOrd="0" destOrd="0" presId="urn:microsoft.com/office/officeart/2005/8/layout/vList3#4"/>
    <dgm:cxn modelId="{0D5737B9-A03C-4415-9B73-4EA3F40F8677}" srcId="{C7BD3414-7FEB-4EB7-9CF2-F5691A9FB04C}" destId="{8F17C130-7367-490B-A0E9-FD69607281D1}" srcOrd="0" destOrd="0" parTransId="{074C38E3-0527-482D-9147-77A614A6D60E}" sibTransId="{73C7C8C2-3138-432D-8937-F779E0E1FB88}"/>
    <dgm:cxn modelId="{27C81F0A-6582-45F1-9B61-98BDAE0062AE}" srcId="{C7BD3414-7FEB-4EB7-9CF2-F5691A9FB04C}" destId="{71879A57-5AA9-401B-BD2C-37169986EE9A}" srcOrd="1" destOrd="0" parTransId="{65599D9B-7112-454D-9768-DB069736C318}" sibTransId="{0E309F1F-E7C9-439E-924D-23B4A5797FBA}"/>
    <dgm:cxn modelId="{0EC99DCE-4053-46E4-AEC7-ED09258192AA}" type="presOf" srcId="{71879A57-5AA9-401B-BD2C-37169986EE9A}" destId="{8726DFA4-93AE-4725-9E09-7680F5198D1A}" srcOrd="0" destOrd="0" presId="urn:microsoft.com/office/officeart/2005/8/layout/vList3#4"/>
    <dgm:cxn modelId="{80F82C0D-8290-4F75-8D76-9AEAAD809083}" srcId="{C7BD3414-7FEB-4EB7-9CF2-F5691A9FB04C}" destId="{8561E86A-FF66-4281-AC8F-361128F3D3F5}" srcOrd="2" destOrd="0" parTransId="{0D99C25D-DA90-4217-BEE1-99072DA07917}" sibTransId="{297298FD-1779-44D6-9202-F4AF053B8FB9}"/>
    <dgm:cxn modelId="{24308D4B-37BB-41C6-B7FF-B305FEAD8668}" type="presOf" srcId="{C7BD3414-7FEB-4EB7-9CF2-F5691A9FB04C}" destId="{F7C58E57-D430-4A46-BB30-95657EDFC6FB}" srcOrd="0" destOrd="0" presId="urn:microsoft.com/office/officeart/2005/8/layout/vList3#4"/>
    <dgm:cxn modelId="{168A71CD-0073-4565-A81B-A8727FC1024C}" type="presParOf" srcId="{F7C58E57-D430-4A46-BB30-95657EDFC6FB}" destId="{ACE09307-9C03-4BE5-98F9-F3D0D6EC294D}" srcOrd="0" destOrd="0" presId="urn:microsoft.com/office/officeart/2005/8/layout/vList3#4"/>
    <dgm:cxn modelId="{E0FB84DD-3F86-4092-AB99-6E7BE858FB04}" type="presParOf" srcId="{ACE09307-9C03-4BE5-98F9-F3D0D6EC294D}" destId="{FADCC031-1C9B-43CD-B2FD-2283F1FF4AAD}" srcOrd="0" destOrd="0" presId="urn:microsoft.com/office/officeart/2005/8/layout/vList3#4"/>
    <dgm:cxn modelId="{A6C0A4AC-8BC3-4AF4-96EE-5CF7DFF7DF00}" type="presParOf" srcId="{ACE09307-9C03-4BE5-98F9-F3D0D6EC294D}" destId="{95CD0075-2A70-41C3-90D8-2B8EBCB0E6E7}" srcOrd="1" destOrd="0" presId="urn:microsoft.com/office/officeart/2005/8/layout/vList3#4"/>
    <dgm:cxn modelId="{BC0FF8D6-AD94-462B-B112-3FCBFBF06870}" type="presParOf" srcId="{F7C58E57-D430-4A46-BB30-95657EDFC6FB}" destId="{F5600408-47A1-46B5-8657-8F17A17C60F8}" srcOrd="1" destOrd="0" presId="urn:microsoft.com/office/officeart/2005/8/layout/vList3#4"/>
    <dgm:cxn modelId="{A0B4FCD9-D0AB-4692-A63B-03BDF593B662}" type="presParOf" srcId="{F7C58E57-D430-4A46-BB30-95657EDFC6FB}" destId="{9EE9EFE7-B951-4D2C-AA1E-60A4EE66EE30}" srcOrd="2" destOrd="0" presId="urn:microsoft.com/office/officeart/2005/8/layout/vList3#4"/>
    <dgm:cxn modelId="{4F939096-B4E9-4528-8D8F-64E0BAB1C25C}" type="presParOf" srcId="{9EE9EFE7-B951-4D2C-AA1E-60A4EE66EE30}" destId="{3C5E5B16-2FFF-4886-8CB0-C8C21867B758}" srcOrd="0" destOrd="0" presId="urn:microsoft.com/office/officeart/2005/8/layout/vList3#4"/>
    <dgm:cxn modelId="{88F86B47-A5A0-4470-8DA7-EA9ECA2E3143}" type="presParOf" srcId="{9EE9EFE7-B951-4D2C-AA1E-60A4EE66EE30}" destId="{8726DFA4-93AE-4725-9E09-7680F5198D1A}" srcOrd="1" destOrd="0" presId="urn:microsoft.com/office/officeart/2005/8/layout/vList3#4"/>
    <dgm:cxn modelId="{423541B1-8C20-45FA-935E-248832CAA832}" type="presParOf" srcId="{F7C58E57-D430-4A46-BB30-95657EDFC6FB}" destId="{38DD5155-BA6F-439A-93A5-4000C41FABF5}" srcOrd="3" destOrd="0" presId="urn:microsoft.com/office/officeart/2005/8/layout/vList3#4"/>
    <dgm:cxn modelId="{F2F9D681-AC69-45E5-84E1-C747158A0581}" type="presParOf" srcId="{F7C58E57-D430-4A46-BB30-95657EDFC6FB}" destId="{FC75BF7D-BFE9-4B20-85DB-B364C56FD89D}" srcOrd="4" destOrd="0" presId="urn:microsoft.com/office/officeart/2005/8/layout/vList3#4"/>
    <dgm:cxn modelId="{105B84AB-0731-474C-821F-BC5A802FC7CC}" type="presParOf" srcId="{FC75BF7D-BFE9-4B20-85DB-B364C56FD89D}" destId="{1E3CC404-292C-4ABD-8781-2A3B34206A8D}" srcOrd="0" destOrd="0" presId="urn:microsoft.com/office/officeart/2005/8/layout/vList3#4"/>
    <dgm:cxn modelId="{B85AF1F8-954C-4EB5-BD23-72DF8BBC0E12}" type="presParOf" srcId="{FC75BF7D-BFE9-4B20-85DB-B364C56FD89D}" destId="{65727044-843B-4301-A627-A7FE936D3582}"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683A89-9A4C-4D1B-9FF7-1825C3902913}"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s-MX"/>
        </a:p>
      </dgm:t>
    </dgm:pt>
    <dgm:pt modelId="{6A52ECA8-463F-4C0F-BEAD-CDF0434EB369}">
      <dgm:prSet custT="1"/>
      <dgm:spPr/>
      <dgm:t>
        <a:bodyPr/>
        <a:lstStyle/>
        <a:p>
          <a:r>
            <a:rPr lang="es-CL" sz="2000" dirty="0"/>
            <a:t>Los jefes serán responsables de las precalificaciones que efectúen. La forma en que lleven a cabo este proceso deberá considerarse para los efectos de su propia calificación. </a:t>
          </a:r>
          <a:endParaRPr lang="es-MX" sz="2000" dirty="0"/>
        </a:p>
      </dgm:t>
    </dgm:pt>
    <dgm:pt modelId="{74829C5A-4211-4D20-B4B2-975464C82091}" type="parTrans" cxnId="{DFEAD99E-76A5-409A-95B1-CD22F3E457AE}">
      <dgm:prSet/>
      <dgm:spPr/>
      <dgm:t>
        <a:bodyPr/>
        <a:lstStyle/>
        <a:p>
          <a:endParaRPr lang="es-MX"/>
        </a:p>
      </dgm:t>
    </dgm:pt>
    <dgm:pt modelId="{7721C40B-9AA2-4FAF-A723-0FBE68BE3F54}" type="sibTrans" cxnId="{DFEAD99E-76A5-409A-95B1-CD22F3E457AE}">
      <dgm:prSet/>
      <dgm:spPr/>
      <dgm:t>
        <a:bodyPr/>
        <a:lstStyle/>
        <a:p>
          <a:endParaRPr lang="es-MX"/>
        </a:p>
      </dgm:t>
    </dgm:pt>
    <dgm:pt modelId="{96E00A36-BA00-437B-AC37-AAACC645B9D6}">
      <dgm:prSet/>
      <dgm:spPr/>
      <dgm:t>
        <a:bodyPr/>
        <a:lstStyle/>
        <a:p>
          <a:r>
            <a:rPr lang="es-CL" dirty="0"/>
            <a:t>La infracción de una obligación o deber funcionario que se establezca en virtud de una investigación sumaria o sumario administrativo, sólo podrá ser considerada una vez en las calificaciones del funcionario (sólo en un factor de calificación).</a:t>
          </a:r>
          <a:endParaRPr lang="es-MX" dirty="0"/>
        </a:p>
      </dgm:t>
    </dgm:pt>
    <dgm:pt modelId="{003B17C7-D7C0-4ED6-9FA8-8C692A77B8E7}" type="parTrans" cxnId="{A7590009-0A81-4067-ADE1-7E33EF40C066}">
      <dgm:prSet/>
      <dgm:spPr/>
      <dgm:t>
        <a:bodyPr/>
        <a:lstStyle/>
        <a:p>
          <a:endParaRPr lang="es-MX"/>
        </a:p>
      </dgm:t>
    </dgm:pt>
    <dgm:pt modelId="{01A5B711-438F-4E23-AF65-4026410CE285}" type="sibTrans" cxnId="{A7590009-0A81-4067-ADE1-7E33EF40C066}">
      <dgm:prSet/>
      <dgm:spPr/>
      <dgm:t>
        <a:bodyPr/>
        <a:lstStyle/>
        <a:p>
          <a:endParaRPr lang="es-MX"/>
        </a:p>
      </dgm:t>
    </dgm:pt>
    <dgm:pt modelId="{F8FF18D6-D24B-42E5-B359-B083FE1472B0}" type="pres">
      <dgm:prSet presAssocID="{7F683A89-9A4C-4D1B-9FF7-1825C3902913}" presName="linearFlow" presStyleCnt="0">
        <dgm:presLayoutVars>
          <dgm:resizeHandles val="exact"/>
        </dgm:presLayoutVars>
      </dgm:prSet>
      <dgm:spPr/>
      <dgm:t>
        <a:bodyPr/>
        <a:lstStyle/>
        <a:p>
          <a:endParaRPr lang="es-CL"/>
        </a:p>
      </dgm:t>
    </dgm:pt>
    <dgm:pt modelId="{C5064A56-5CAD-457A-BC50-EDFD5FAC691E}" type="pres">
      <dgm:prSet presAssocID="{6A52ECA8-463F-4C0F-BEAD-CDF0434EB369}" presName="node" presStyleLbl="node1" presStyleIdx="0" presStyleCnt="2">
        <dgm:presLayoutVars>
          <dgm:bulletEnabled val="1"/>
        </dgm:presLayoutVars>
      </dgm:prSet>
      <dgm:spPr/>
      <dgm:t>
        <a:bodyPr/>
        <a:lstStyle/>
        <a:p>
          <a:endParaRPr lang="es-CL"/>
        </a:p>
      </dgm:t>
    </dgm:pt>
    <dgm:pt modelId="{8FC8D474-0EEB-4EFD-8974-53859663F580}" type="pres">
      <dgm:prSet presAssocID="{7721C40B-9AA2-4FAF-A723-0FBE68BE3F54}" presName="sibTrans" presStyleLbl="sibTrans2D1" presStyleIdx="0" presStyleCnt="1"/>
      <dgm:spPr/>
      <dgm:t>
        <a:bodyPr/>
        <a:lstStyle/>
        <a:p>
          <a:endParaRPr lang="es-CL"/>
        </a:p>
      </dgm:t>
    </dgm:pt>
    <dgm:pt modelId="{C39ACF7C-4052-4BCD-BD9A-72FEF2712E5D}" type="pres">
      <dgm:prSet presAssocID="{7721C40B-9AA2-4FAF-A723-0FBE68BE3F54}" presName="connectorText" presStyleLbl="sibTrans2D1" presStyleIdx="0" presStyleCnt="1"/>
      <dgm:spPr/>
      <dgm:t>
        <a:bodyPr/>
        <a:lstStyle/>
        <a:p>
          <a:endParaRPr lang="es-CL"/>
        </a:p>
      </dgm:t>
    </dgm:pt>
    <dgm:pt modelId="{C0F5DA57-547F-45D0-89FA-301E54D4E59C}" type="pres">
      <dgm:prSet presAssocID="{96E00A36-BA00-437B-AC37-AAACC645B9D6}" presName="node" presStyleLbl="node1" presStyleIdx="1" presStyleCnt="2">
        <dgm:presLayoutVars>
          <dgm:bulletEnabled val="1"/>
        </dgm:presLayoutVars>
      </dgm:prSet>
      <dgm:spPr/>
      <dgm:t>
        <a:bodyPr/>
        <a:lstStyle/>
        <a:p>
          <a:endParaRPr lang="es-CL"/>
        </a:p>
      </dgm:t>
    </dgm:pt>
  </dgm:ptLst>
  <dgm:cxnLst>
    <dgm:cxn modelId="{FA30F979-3E5E-46AF-8AFD-673C48481B31}" type="presOf" srcId="{96E00A36-BA00-437B-AC37-AAACC645B9D6}" destId="{C0F5DA57-547F-45D0-89FA-301E54D4E59C}" srcOrd="0" destOrd="0" presId="urn:microsoft.com/office/officeart/2005/8/layout/process2"/>
    <dgm:cxn modelId="{BAF3D2EB-7DEA-46D5-ABB7-3AC6145A4ED6}" type="presOf" srcId="{7F683A89-9A4C-4D1B-9FF7-1825C3902913}" destId="{F8FF18D6-D24B-42E5-B359-B083FE1472B0}" srcOrd="0" destOrd="0" presId="urn:microsoft.com/office/officeart/2005/8/layout/process2"/>
    <dgm:cxn modelId="{5667D338-6BC8-4D5C-8057-36D5C059E192}" type="presOf" srcId="{7721C40B-9AA2-4FAF-A723-0FBE68BE3F54}" destId="{8FC8D474-0EEB-4EFD-8974-53859663F580}" srcOrd="0" destOrd="0" presId="urn:microsoft.com/office/officeart/2005/8/layout/process2"/>
    <dgm:cxn modelId="{A7590009-0A81-4067-ADE1-7E33EF40C066}" srcId="{7F683A89-9A4C-4D1B-9FF7-1825C3902913}" destId="{96E00A36-BA00-437B-AC37-AAACC645B9D6}" srcOrd="1" destOrd="0" parTransId="{003B17C7-D7C0-4ED6-9FA8-8C692A77B8E7}" sibTransId="{01A5B711-438F-4E23-AF65-4026410CE285}"/>
    <dgm:cxn modelId="{DFEAD99E-76A5-409A-95B1-CD22F3E457AE}" srcId="{7F683A89-9A4C-4D1B-9FF7-1825C3902913}" destId="{6A52ECA8-463F-4C0F-BEAD-CDF0434EB369}" srcOrd="0" destOrd="0" parTransId="{74829C5A-4211-4D20-B4B2-975464C82091}" sibTransId="{7721C40B-9AA2-4FAF-A723-0FBE68BE3F54}"/>
    <dgm:cxn modelId="{A0317C20-A51E-4096-8CA0-FAE38F72405B}" type="presOf" srcId="{7721C40B-9AA2-4FAF-A723-0FBE68BE3F54}" destId="{C39ACF7C-4052-4BCD-BD9A-72FEF2712E5D}" srcOrd="1" destOrd="0" presId="urn:microsoft.com/office/officeart/2005/8/layout/process2"/>
    <dgm:cxn modelId="{37575365-F111-4137-B785-24D959FA565B}" type="presOf" srcId="{6A52ECA8-463F-4C0F-BEAD-CDF0434EB369}" destId="{C5064A56-5CAD-457A-BC50-EDFD5FAC691E}" srcOrd="0" destOrd="0" presId="urn:microsoft.com/office/officeart/2005/8/layout/process2"/>
    <dgm:cxn modelId="{0F1FC510-AC77-4FCF-BE5B-587F985104B8}" type="presParOf" srcId="{F8FF18D6-D24B-42E5-B359-B083FE1472B0}" destId="{C5064A56-5CAD-457A-BC50-EDFD5FAC691E}" srcOrd="0" destOrd="0" presId="urn:microsoft.com/office/officeart/2005/8/layout/process2"/>
    <dgm:cxn modelId="{4BA9FAE8-544E-49CD-9099-D1FC76147959}" type="presParOf" srcId="{F8FF18D6-D24B-42E5-B359-B083FE1472B0}" destId="{8FC8D474-0EEB-4EFD-8974-53859663F580}" srcOrd="1" destOrd="0" presId="urn:microsoft.com/office/officeart/2005/8/layout/process2"/>
    <dgm:cxn modelId="{41DD4C63-6BF0-48A3-A8D6-4488AAB2997F}" type="presParOf" srcId="{8FC8D474-0EEB-4EFD-8974-53859663F580}" destId="{C39ACF7C-4052-4BCD-BD9A-72FEF2712E5D}" srcOrd="0" destOrd="0" presId="urn:microsoft.com/office/officeart/2005/8/layout/process2"/>
    <dgm:cxn modelId="{8961AF7B-656F-494F-BC42-3D0A6E3911A2}" type="presParOf" srcId="{F8FF18D6-D24B-42E5-B359-B083FE1472B0}" destId="{C0F5DA57-547F-45D0-89FA-301E54D4E59C}"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6BF34-98CA-42BB-9C18-770D41FE60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46869C10-3CC9-4496-BA29-041AF54FFB22}">
      <dgm:prSet/>
      <dgm:spPr/>
      <dgm:t>
        <a:bodyPr/>
        <a:lstStyle/>
        <a:p>
          <a:r>
            <a:rPr lang="es-CL" b="1" dirty="0"/>
            <a:t>El funcionario tendrá derecho a apelar de la resolución de la Junta Calificadora, ante el Director del Establecimiento respectivo. </a:t>
          </a:r>
          <a:endParaRPr lang="es-MX" b="1" dirty="0"/>
        </a:p>
      </dgm:t>
    </dgm:pt>
    <dgm:pt modelId="{B058924B-21AD-4B9E-A8E9-25190B0E4704}" type="parTrans" cxnId="{AA68E8F7-B47C-42E4-A58A-A1EDEFF3A87F}">
      <dgm:prSet/>
      <dgm:spPr/>
      <dgm:t>
        <a:bodyPr/>
        <a:lstStyle/>
        <a:p>
          <a:endParaRPr lang="es-MX"/>
        </a:p>
      </dgm:t>
    </dgm:pt>
    <dgm:pt modelId="{62951962-1D8E-4FF2-9352-F336E5F16C2B}" type="sibTrans" cxnId="{AA68E8F7-B47C-42E4-A58A-A1EDEFF3A87F}">
      <dgm:prSet/>
      <dgm:spPr/>
      <dgm:t>
        <a:bodyPr/>
        <a:lstStyle/>
        <a:p>
          <a:endParaRPr lang="es-MX"/>
        </a:p>
      </dgm:t>
    </dgm:pt>
    <dgm:pt modelId="{0488DC54-F231-4BA2-AD10-805053A3A3FC}">
      <dgm:prSet/>
      <dgm:spPr/>
      <dgm:t>
        <a:bodyPr/>
        <a:lstStyle/>
        <a:p>
          <a:r>
            <a:rPr lang="es-CL" b="1" dirty="0"/>
            <a:t>Al notificar la resolución de la Junta Calificadora, se deberá entregar copia autorizada del acuerdo respectivo de la Junta Calificadora y exigir la firma de aquél o dejar constancia de la negativa a firmar. </a:t>
          </a:r>
          <a:endParaRPr lang="es-MX" b="1" dirty="0"/>
        </a:p>
      </dgm:t>
    </dgm:pt>
    <dgm:pt modelId="{377698F4-EA5E-44FA-8929-EDD5E56217DC}" type="parTrans" cxnId="{065471F1-EC3B-452F-AFD0-6DCFB3949AE0}">
      <dgm:prSet/>
      <dgm:spPr/>
      <dgm:t>
        <a:bodyPr/>
        <a:lstStyle/>
        <a:p>
          <a:endParaRPr lang="es-MX"/>
        </a:p>
      </dgm:t>
    </dgm:pt>
    <dgm:pt modelId="{50171077-41FE-4156-9AEA-F45C601E7804}" type="sibTrans" cxnId="{065471F1-EC3B-452F-AFD0-6DCFB3949AE0}">
      <dgm:prSet/>
      <dgm:spPr/>
      <dgm:t>
        <a:bodyPr/>
        <a:lstStyle/>
        <a:p>
          <a:endParaRPr lang="es-MX"/>
        </a:p>
      </dgm:t>
    </dgm:pt>
    <dgm:pt modelId="{C5EC6CC1-2A9E-4709-8573-299D81E10E86}">
      <dgm:prSet/>
      <dgm:spPr/>
      <dgm:t>
        <a:bodyPr/>
        <a:lstStyle/>
        <a:p>
          <a:r>
            <a:rPr lang="es-CL" b="1" dirty="0"/>
            <a:t>El funcionario tendrá un plazo de cinco días para apelar. En casos excepcionales, calificados por la Junta, el plazo para apelar podrá ser de hasta diez días contados desde la fecha de la notificación. </a:t>
          </a:r>
          <a:endParaRPr lang="es-MX" b="1" dirty="0"/>
        </a:p>
      </dgm:t>
    </dgm:pt>
    <dgm:pt modelId="{FCC17D5D-A2EA-4298-9FA9-0CF877BDCCA6}" type="parTrans" cxnId="{AFE1C73D-356A-4373-A338-8D236F340679}">
      <dgm:prSet/>
      <dgm:spPr/>
      <dgm:t>
        <a:bodyPr/>
        <a:lstStyle/>
        <a:p>
          <a:endParaRPr lang="es-MX"/>
        </a:p>
      </dgm:t>
    </dgm:pt>
    <dgm:pt modelId="{F870B59F-27A8-4396-B3E2-CC748D50D443}" type="sibTrans" cxnId="{AFE1C73D-356A-4373-A338-8D236F340679}">
      <dgm:prSet/>
      <dgm:spPr/>
      <dgm:t>
        <a:bodyPr/>
        <a:lstStyle/>
        <a:p>
          <a:endParaRPr lang="es-MX"/>
        </a:p>
      </dgm:t>
    </dgm:pt>
    <dgm:pt modelId="{F697189B-0AF4-4C3B-AB6E-9FC8CCDB7998}" type="pres">
      <dgm:prSet presAssocID="{08E6BF34-98CA-42BB-9C18-770D41FE6024}" presName="Name0" presStyleCnt="0">
        <dgm:presLayoutVars>
          <dgm:chMax val="7"/>
          <dgm:chPref val="7"/>
          <dgm:dir/>
        </dgm:presLayoutVars>
      </dgm:prSet>
      <dgm:spPr/>
      <dgm:t>
        <a:bodyPr/>
        <a:lstStyle/>
        <a:p>
          <a:endParaRPr lang="es-CL"/>
        </a:p>
      </dgm:t>
    </dgm:pt>
    <dgm:pt modelId="{ABC1FAE6-0402-4C4C-8D23-D059CAB76DBA}" type="pres">
      <dgm:prSet presAssocID="{08E6BF34-98CA-42BB-9C18-770D41FE6024}" presName="Name1" presStyleCnt="0"/>
      <dgm:spPr/>
    </dgm:pt>
    <dgm:pt modelId="{7C76BEAA-9B08-4018-9F87-047C92C9A6BC}" type="pres">
      <dgm:prSet presAssocID="{08E6BF34-98CA-42BB-9C18-770D41FE6024}" presName="cycle" presStyleCnt="0"/>
      <dgm:spPr/>
    </dgm:pt>
    <dgm:pt modelId="{35D5C34B-4F47-4BDF-BF6E-788BD1921551}" type="pres">
      <dgm:prSet presAssocID="{08E6BF34-98CA-42BB-9C18-770D41FE6024}" presName="srcNode" presStyleLbl="node1" presStyleIdx="0" presStyleCnt="3"/>
      <dgm:spPr/>
    </dgm:pt>
    <dgm:pt modelId="{2C1BE427-7A45-4175-A919-B55416ED7EE7}" type="pres">
      <dgm:prSet presAssocID="{08E6BF34-98CA-42BB-9C18-770D41FE6024}" presName="conn" presStyleLbl="parChTrans1D2" presStyleIdx="0" presStyleCnt="1"/>
      <dgm:spPr/>
      <dgm:t>
        <a:bodyPr/>
        <a:lstStyle/>
        <a:p>
          <a:endParaRPr lang="es-CL"/>
        </a:p>
      </dgm:t>
    </dgm:pt>
    <dgm:pt modelId="{95AE93AF-C3E0-431A-ACF4-163DF11B137A}" type="pres">
      <dgm:prSet presAssocID="{08E6BF34-98CA-42BB-9C18-770D41FE6024}" presName="extraNode" presStyleLbl="node1" presStyleIdx="0" presStyleCnt="3"/>
      <dgm:spPr/>
    </dgm:pt>
    <dgm:pt modelId="{57F0FCCC-D170-402F-83B3-EC65144B6E62}" type="pres">
      <dgm:prSet presAssocID="{08E6BF34-98CA-42BB-9C18-770D41FE6024}" presName="dstNode" presStyleLbl="node1" presStyleIdx="0" presStyleCnt="3"/>
      <dgm:spPr/>
    </dgm:pt>
    <dgm:pt modelId="{43F8DFD4-9A84-40FC-B418-98C50A4BED8D}" type="pres">
      <dgm:prSet presAssocID="{46869C10-3CC9-4496-BA29-041AF54FFB22}" presName="text_1" presStyleLbl="node1" presStyleIdx="0" presStyleCnt="3">
        <dgm:presLayoutVars>
          <dgm:bulletEnabled val="1"/>
        </dgm:presLayoutVars>
      </dgm:prSet>
      <dgm:spPr/>
      <dgm:t>
        <a:bodyPr/>
        <a:lstStyle/>
        <a:p>
          <a:endParaRPr lang="es-CL"/>
        </a:p>
      </dgm:t>
    </dgm:pt>
    <dgm:pt modelId="{6B872B9F-C3E0-42DB-A728-D850B390A896}" type="pres">
      <dgm:prSet presAssocID="{46869C10-3CC9-4496-BA29-041AF54FFB22}" presName="accent_1" presStyleCnt="0"/>
      <dgm:spPr/>
    </dgm:pt>
    <dgm:pt modelId="{441BE296-4CE2-4296-B9D4-1170359F0984}" type="pres">
      <dgm:prSet presAssocID="{46869C10-3CC9-4496-BA29-041AF54FFB22}" presName="accentRepeatNode" presStyleLbl="solidFgAcc1" presStyleIdx="0" presStyleCnt="3"/>
      <dgm:spPr/>
    </dgm:pt>
    <dgm:pt modelId="{4A796F20-D125-45CD-89B6-F01D8D42CC45}" type="pres">
      <dgm:prSet presAssocID="{0488DC54-F231-4BA2-AD10-805053A3A3FC}" presName="text_2" presStyleLbl="node1" presStyleIdx="1" presStyleCnt="3">
        <dgm:presLayoutVars>
          <dgm:bulletEnabled val="1"/>
        </dgm:presLayoutVars>
      </dgm:prSet>
      <dgm:spPr/>
      <dgm:t>
        <a:bodyPr/>
        <a:lstStyle/>
        <a:p>
          <a:endParaRPr lang="es-CL"/>
        </a:p>
      </dgm:t>
    </dgm:pt>
    <dgm:pt modelId="{963037D7-1A4C-46A3-AF78-7B0926F99DB8}" type="pres">
      <dgm:prSet presAssocID="{0488DC54-F231-4BA2-AD10-805053A3A3FC}" presName="accent_2" presStyleCnt="0"/>
      <dgm:spPr/>
    </dgm:pt>
    <dgm:pt modelId="{5A4797C7-9DED-4F14-A7D0-F906DB9960F2}" type="pres">
      <dgm:prSet presAssocID="{0488DC54-F231-4BA2-AD10-805053A3A3FC}" presName="accentRepeatNode" presStyleLbl="solidFgAcc1" presStyleIdx="1" presStyleCnt="3"/>
      <dgm:spPr/>
    </dgm:pt>
    <dgm:pt modelId="{40BBE97F-A020-49D1-83C0-BA6A1EF0D7A5}" type="pres">
      <dgm:prSet presAssocID="{C5EC6CC1-2A9E-4709-8573-299D81E10E86}" presName="text_3" presStyleLbl="node1" presStyleIdx="2" presStyleCnt="3">
        <dgm:presLayoutVars>
          <dgm:bulletEnabled val="1"/>
        </dgm:presLayoutVars>
      </dgm:prSet>
      <dgm:spPr/>
      <dgm:t>
        <a:bodyPr/>
        <a:lstStyle/>
        <a:p>
          <a:endParaRPr lang="es-CL"/>
        </a:p>
      </dgm:t>
    </dgm:pt>
    <dgm:pt modelId="{0A4D3866-41DE-4BC1-8855-2F6361C86DE8}" type="pres">
      <dgm:prSet presAssocID="{C5EC6CC1-2A9E-4709-8573-299D81E10E86}" presName="accent_3" presStyleCnt="0"/>
      <dgm:spPr/>
    </dgm:pt>
    <dgm:pt modelId="{E28828C5-048D-41B6-A6A2-306C6B403B2F}" type="pres">
      <dgm:prSet presAssocID="{C5EC6CC1-2A9E-4709-8573-299D81E10E86}" presName="accentRepeatNode" presStyleLbl="solidFgAcc1" presStyleIdx="2" presStyleCnt="3"/>
      <dgm:spPr/>
    </dgm:pt>
  </dgm:ptLst>
  <dgm:cxnLst>
    <dgm:cxn modelId="{DDF3C5B5-DC3E-4093-A66C-DC77F4E471E8}" type="presOf" srcId="{08E6BF34-98CA-42BB-9C18-770D41FE6024}" destId="{F697189B-0AF4-4C3B-AB6E-9FC8CCDB7998}" srcOrd="0" destOrd="0" presId="urn:microsoft.com/office/officeart/2008/layout/VerticalCurvedList"/>
    <dgm:cxn modelId="{065471F1-EC3B-452F-AFD0-6DCFB3949AE0}" srcId="{08E6BF34-98CA-42BB-9C18-770D41FE6024}" destId="{0488DC54-F231-4BA2-AD10-805053A3A3FC}" srcOrd="1" destOrd="0" parTransId="{377698F4-EA5E-44FA-8929-EDD5E56217DC}" sibTransId="{50171077-41FE-4156-9AEA-F45C601E7804}"/>
    <dgm:cxn modelId="{AA68E8F7-B47C-42E4-A58A-A1EDEFF3A87F}" srcId="{08E6BF34-98CA-42BB-9C18-770D41FE6024}" destId="{46869C10-3CC9-4496-BA29-041AF54FFB22}" srcOrd="0" destOrd="0" parTransId="{B058924B-21AD-4B9E-A8E9-25190B0E4704}" sibTransId="{62951962-1D8E-4FF2-9352-F336E5F16C2B}"/>
    <dgm:cxn modelId="{AFE1C73D-356A-4373-A338-8D236F340679}" srcId="{08E6BF34-98CA-42BB-9C18-770D41FE6024}" destId="{C5EC6CC1-2A9E-4709-8573-299D81E10E86}" srcOrd="2" destOrd="0" parTransId="{FCC17D5D-A2EA-4298-9FA9-0CF877BDCCA6}" sibTransId="{F870B59F-27A8-4396-B3E2-CC748D50D443}"/>
    <dgm:cxn modelId="{E981078D-623C-45DD-B7BF-E9ABC076F558}" type="presOf" srcId="{C5EC6CC1-2A9E-4709-8573-299D81E10E86}" destId="{40BBE97F-A020-49D1-83C0-BA6A1EF0D7A5}" srcOrd="0" destOrd="0" presId="urn:microsoft.com/office/officeart/2008/layout/VerticalCurvedList"/>
    <dgm:cxn modelId="{19B17003-BDE2-41DD-B15F-044698D239AE}" type="presOf" srcId="{0488DC54-F231-4BA2-AD10-805053A3A3FC}" destId="{4A796F20-D125-45CD-89B6-F01D8D42CC45}" srcOrd="0" destOrd="0" presId="urn:microsoft.com/office/officeart/2008/layout/VerticalCurvedList"/>
    <dgm:cxn modelId="{21A723D1-7B9C-469D-B1F5-AEAEB8785694}" type="presOf" srcId="{62951962-1D8E-4FF2-9352-F336E5F16C2B}" destId="{2C1BE427-7A45-4175-A919-B55416ED7EE7}" srcOrd="0" destOrd="0" presId="urn:microsoft.com/office/officeart/2008/layout/VerticalCurvedList"/>
    <dgm:cxn modelId="{4DCE6C36-7C6B-4461-A07E-3BECAD1E7718}" type="presOf" srcId="{46869C10-3CC9-4496-BA29-041AF54FFB22}" destId="{43F8DFD4-9A84-40FC-B418-98C50A4BED8D}" srcOrd="0" destOrd="0" presId="urn:microsoft.com/office/officeart/2008/layout/VerticalCurvedList"/>
    <dgm:cxn modelId="{0C6669A7-F16C-45B4-AFDC-B64E3B0D39AE}" type="presParOf" srcId="{F697189B-0AF4-4C3B-AB6E-9FC8CCDB7998}" destId="{ABC1FAE6-0402-4C4C-8D23-D059CAB76DBA}" srcOrd="0" destOrd="0" presId="urn:microsoft.com/office/officeart/2008/layout/VerticalCurvedList"/>
    <dgm:cxn modelId="{4846DC68-76E9-47E7-B685-71D56D564499}" type="presParOf" srcId="{ABC1FAE6-0402-4C4C-8D23-D059CAB76DBA}" destId="{7C76BEAA-9B08-4018-9F87-047C92C9A6BC}" srcOrd="0" destOrd="0" presId="urn:microsoft.com/office/officeart/2008/layout/VerticalCurvedList"/>
    <dgm:cxn modelId="{6D40C481-11AB-48A1-B6B2-5423B1E77693}" type="presParOf" srcId="{7C76BEAA-9B08-4018-9F87-047C92C9A6BC}" destId="{35D5C34B-4F47-4BDF-BF6E-788BD1921551}" srcOrd="0" destOrd="0" presId="urn:microsoft.com/office/officeart/2008/layout/VerticalCurvedList"/>
    <dgm:cxn modelId="{41CC40D6-87F5-4F69-A1BD-76C727230962}" type="presParOf" srcId="{7C76BEAA-9B08-4018-9F87-047C92C9A6BC}" destId="{2C1BE427-7A45-4175-A919-B55416ED7EE7}" srcOrd="1" destOrd="0" presId="urn:microsoft.com/office/officeart/2008/layout/VerticalCurvedList"/>
    <dgm:cxn modelId="{24AA2A14-8949-4C1A-9ED7-1C9AF1754C3A}" type="presParOf" srcId="{7C76BEAA-9B08-4018-9F87-047C92C9A6BC}" destId="{95AE93AF-C3E0-431A-ACF4-163DF11B137A}" srcOrd="2" destOrd="0" presId="urn:microsoft.com/office/officeart/2008/layout/VerticalCurvedList"/>
    <dgm:cxn modelId="{8D2A054C-F8ED-496C-8414-32867FBFA337}" type="presParOf" srcId="{7C76BEAA-9B08-4018-9F87-047C92C9A6BC}" destId="{57F0FCCC-D170-402F-83B3-EC65144B6E62}" srcOrd="3" destOrd="0" presId="urn:microsoft.com/office/officeart/2008/layout/VerticalCurvedList"/>
    <dgm:cxn modelId="{8E5C6F81-0050-4725-8EEF-B21C89F1D5CF}" type="presParOf" srcId="{ABC1FAE6-0402-4C4C-8D23-D059CAB76DBA}" destId="{43F8DFD4-9A84-40FC-B418-98C50A4BED8D}" srcOrd="1" destOrd="0" presId="urn:microsoft.com/office/officeart/2008/layout/VerticalCurvedList"/>
    <dgm:cxn modelId="{41BD91F6-9087-42CE-9CC1-F35535FDEDF8}" type="presParOf" srcId="{ABC1FAE6-0402-4C4C-8D23-D059CAB76DBA}" destId="{6B872B9F-C3E0-42DB-A728-D850B390A896}" srcOrd="2" destOrd="0" presId="urn:microsoft.com/office/officeart/2008/layout/VerticalCurvedList"/>
    <dgm:cxn modelId="{70CFEF8E-DF7C-4290-8CD7-8CA67AA98F83}" type="presParOf" srcId="{6B872B9F-C3E0-42DB-A728-D850B390A896}" destId="{441BE296-4CE2-4296-B9D4-1170359F0984}" srcOrd="0" destOrd="0" presId="urn:microsoft.com/office/officeart/2008/layout/VerticalCurvedList"/>
    <dgm:cxn modelId="{474921DD-DE4D-4CDA-9802-9CFF6424C1B2}" type="presParOf" srcId="{ABC1FAE6-0402-4C4C-8D23-D059CAB76DBA}" destId="{4A796F20-D125-45CD-89B6-F01D8D42CC45}" srcOrd="3" destOrd="0" presId="urn:microsoft.com/office/officeart/2008/layout/VerticalCurvedList"/>
    <dgm:cxn modelId="{EEC45ECA-E6DC-4932-9EDE-10B2A4BBC4E8}" type="presParOf" srcId="{ABC1FAE6-0402-4C4C-8D23-D059CAB76DBA}" destId="{963037D7-1A4C-46A3-AF78-7B0926F99DB8}" srcOrd="4" destOrd="0" presId="urn:microsoft.com/office/officeart/2008/layout/VerticalCurvedList"/>
    <dgm:cxn modelId="{4E7B7795-61BF-4379-93CB-195AB7C336F2}" type="presParOf" srcId="{963037D7-1A4C-46A3-AF78-7B0926F99DB8}" destId="{5A4797C7-9DED-4F14-A7D0-F906DB9960F2}" srcOrd="0" destOrd="0" presId="urn:microsoft.com/office/officeart/2008/layout/VerticalCurvedList"/>
    <dgm:cxn modelId="{0A360A63-777E-4832-A08E-ED0714BA3F1B}" type="presParOf" srcId="{ABC1FAE6-0402-4C4C-8D23-D059CAB76DBA}" destId="{40BBE97F-A020-49D1-83C0-BA6A1EF0D7A5}" srcOrd="5" destOrd="0" presId="urn:microsoft.com/office/officeart/2008/layout/VerticalCurvedList"/>
    <dgm:cxn modelId="{1F19B9E5-BC86-4189-971F-B68682492291}" type="presParOf" srcId="{ABC1FAE6-0402-4C4C-8D23-D059CAB76DBA}" destId="{0A4D3866-41DE-4BC1-8855-2F6361C86DE8}" srcOrd="6" destOrd="0" presId="urn:microsoft.com/office/officeart/2008/layout/VerticalCurvedList"/>
    <dgm:cxn modelId="{DF3AA46C-A99D-4ADA-9896-9EEB89255499}" type="presParOf" srcId="{0A4D3866-41DE-4BC1-8855-2F6361C86DE8}" destId="{E28828C5-048D-41B6-A6A2-306C6B403B2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E6BF34-98CA-42BB-9C18-770D41FE60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190D6BC1-C5CC-41B7-835F-BD81B2161A2E}">
      <dgm:prSet/>
      <dgm:spPr/>
      <dgm:t>
        <a:bodyPr/>
        <a:lstStyle/>
        <a:p>
          <a:r>
            <a:rPr lang="es-CL" b="1" dirty="0"/>
            <a:t>La apelación deberá ser resuelta en el plazo de 15 días contado desde su presentación.</a:t>
          </a:r>
          <a:endParaRPr lang="es-MX" b="1" dirty="0"/>
        </a:p>
      </dgm:t>
    </dgm:pt>
    <dgm:pt modelId="{2680D5FA-DA0E-46D6-8B4D-52C587676C1C}" type="parTrans" cxnId="{13F0F8CC-8A47-4E9F-AE0E-1E98C6C00F15}">
      <dgm:prSet/>
      <dgm:spPr/>
      <dgm:t>
        <a:bodyPr/>
        <a:lstStyle/>
        <a:p>
          <a:endParaRPr lang="es-MX"/>
        </a:p>
      </dgm:t>
    </dgm:pt>
    <dgm:pt modelId="{EEFEFBAF-1C25-4EE5-906F-01247830CCCE}" type="sibTrans" cxnId="{13F0F8CC-8A47-4E9F-AE0E-1E98C6C00F15}">
      <dgm:prSet/>
      <dgm:spPr/>
      <dgm:t>
        <a:bodyPr/>
        <a:lstStyle/>
        <a:p>
          <a:endParaRPr lang="es-MX"/>
        </a:p>
      </dgm:t>
    </dgm:pt>
    <dgm:pt modelId="{A828B187-C877-4434-A1AB-8644BB276855}">
      <dgm:prSet/>
      <dgm:spPr/>
      <dgm:t>
        <a:bodyPr/>
        <a:lstStyle/>
        <a:p>
          <a:pPr algn="just"/>
          <a:r>
            <a:rPr lang="es-CL" b="1" dirty="0"/>
            <a:t>Al decidir sobre la apelación, el Director de Establecimiento deberá tener a la vista la hoja de vida, la precalificación y la calificación. Podrá mantenerse o elevarse el puntaje asignado por la Junta Calificadora, pero no rebajarse en caso alguno.</a:t>
          </a:r>
          <a:endParaRPr lang="es-MX" b="1" dirty="0"/>
        </a:p>
      </dgm:t>
    </dgm:pt>
    <dgm:pt modelId="{0A00FD5D-E176-41D7-AB52-7875FA5E7716}" type="parTrans" cxnId="{01994EC0-5C72-4A0E-AF89-6C8FBA5D1618}">
      <dgm:prSet/>
      <dgm:spPr/>
      <dgm:t>
        <a:bodyPr/>
        <a:lstStyle/>
        <a:p>
          <a:endParaRPr lang="es-MX"/>
        </a:p>
      </dgm:t>
    </dgm:pt>
    <dgm:pt modelId="{3467E213-E283-4D89-BA4C-B27E1A31C94C}" type="sibTrans" cxnId="{01994EC0-5C72-4A0E-AF89-6C8FBA5D1618}">
      <dgm:prSet/>
      <dgm:spPr/>
      <dgm:t>
        <a:bodyPr/>
        <a:lstStyle/>
        <a:p>
          <a:endParaRPr lang="es-MX"/>
        </a:p>
      </dgm:t>
    </dgm:pt>
    <dgm:pt modelId="{44077A3A-0CA3-4310-8297-233509A8F3AF}">
      <dgm:prSet/>
      <dgm:spPr/>
      <dgm:t>
        <a:bodyPr/>
        <a:lstStyle/>
        <a:p>
          <a:r>
            <a:rPr lang="es-CL" b="1" dirty="0"/>
            <a:t>Practicada la notificación de la apelación, el funcionario sólo podrá reclamar directamente a la Contraloría General de la República.</a:t>
          </a:r>
          <a:endParaRPr lang="es-MX" b="1" dirty="0"/>
        </a:p>
      </dgm:t>
    </dgm:pt>
    <dgm:pt modelId="{D0DA9B8E-474F-4C12-8AE2-BC1DBE7E8732}" type="parTrans" cxnId="{3FDB985A-6D1E-4446-9D0A-8E841F8FDB92}">
      <dgm:prSet/>
      <dgm:spPr/>
      <dgm:t>
        <a:bodyPr/>
        <a:lstStyle/>
        <a:p>
          <a:endParaRPr lang="es-MX"/>
        </a:p>
      </dgm:t>
    </dgm:pt>
    <dgm:pt modelId="{2BED4E8B-D533-4553-9D0E-F64411F19274}" type="sibTrans" cxnId="{3FDB985A-6D1E-4446-9D0A-8E841F8FDB92}">
      <dgm:prSet/>
      <dgm:spPr/>
      <dgm:t>
        <a:bodyPr/>
        <a:lstStyle/>
        <a:p>
          <a:endParaRPr lang="es-MX"/>
        </a:p>
      </dgm:t>
    </dgm:pt>
    <dgm:pt modelId="{F697189B-0AF4-4C3B-AB6E-9FC8CCDB7998}" type="pres">
      <dgm:prSet presAssocID="{08E6BF34-98CA-42BB-9C18-770D41FE6024}" presName="Name0" presStyleCnt="0">
        <dgm:presLayoutVars>
          <dgm:chMax val="7"/>
          <dgm:chPref val="7"/>
          <dgm:dir/>
        </dgm:presLayoutVars>
      </dgm:prSet>
      <dgm:spPr/>
      <dgm:t>
        <a:bodyPr/>
        <a:lstStyle/>
        <a:p>
          <a:endParaRPr lang="es-CL"/>
        </a:p>
      </dgm:t>
    </dgm:pt>
    <dgm:pt modelId="{ABC1FAE6-0402-4C4C-8D23-D059CAB76DBA}" type="pres">
      <dgm:prSet presAssocID="{08E6BF34-98CA-42BB-9C18-770D41FE6024}" presName="Name1" presStyleCnt="0"/>
      <dgm:spPr/>
    </dgm:pt>
    <dgm:pt modelId="{7C76BEAA-9B08-4018-9F87-047C92C9A6BC}" type="pres">
      <dgm:prSet presAssocID="{08E6BF34-98CA-42BB-9C18-770D41FE6024}" presName="cycle" presStyleCnt="0"/>
      <dgm:spPr/>
    </dgm:pt>
    <dgm:pt modelId="{35D5C34B-4F47-4BDF-BF6E-788BD1921551}" type="pres">
      <dgm:prSet presAssocID="{08E6BF34-98CA-42BB-9C18-770D41FE6024}" presName="srcNode" presStyleLbl="node1" presStyleIdx="0" presStyleCnt="3"/>
      <dgm:spPr/>
    </dgm:pt>
    <dgm:pt modelId="{2C1BE427-7A45-4175-A919-B55416ED7EE7}" type="pres">
      <dgm:prSet presAssocID="{08E6BF34-98CA-42BB-9C18-770D41FE6024}" presName="conn" presStyleLbl="parChTrans1D2" presStyleIdx="0" presStyleCnt="1"/>
      <dgm:spPr/>
      <dgm:t>
        <a:bodyPr/>
        <a:lstStyle/>
        <a:p>
          <a:endParaRPr lang="es-CL"/>
        </a:p>
      </dgm:t>
    </dgm:pt>
    <dgm:pt modelId="{95AE93AF-C3E0-431A-ACF4-163DF11B137A}" type="pres">
      <dgm:prSet presAssocID="{08E6BF34-98CA-42BB-9C18-770D41FE6024}" presName="extraNode" presStyleLbl="node1" presStyleIdx="0" presStyleCnt="3"/>
      <dgm:spPr/>
    </dgm:pt>
    <dgm:pt modelId="{57F0FCCC-D170-402F-83B3-EC65144B6E62}" type="pres">
      <dgm:prSet presAssocID="{08E6BF34-98CA-42BB-9C18-770D41FE6024}" presName="dstNode" presStyleLbl="node1" presStyleIdx="0" presStyleCnt="3"/>
      <dgm:spPr/>
    </dgm:pt>
    <dgm:pt modelId="{A61534AC-DEC6-4C3D-B1D1-7F4924D96F83}" type="pres">
      <dgm:prSet presAssocID="{190D6BC1-C5CC-41B7-835F-BD81B2161A2E}" presName="text_1" presStyleLbl="node1" presStyleIdx="0" presStyleCnt="3">
        <dgm:presLayoutVars>
          <dgm:bulletEnabled val="1"/>
        </dgm:presLayoutVars>
      </dgm:prSet>
      <dgm:spPr/>
      <dgm:t>
        <a:bodyPr/>
        <a:lstStyle/>
        <a:p>
          <a:endParaRPr lang="es-CL"/>
        </a:p>
      </dgm:t>
    </dgm:pt>
    <dgm:pt modelId="{EC91ABD6-B70F-4DE4-A87F-FBF9D585D032}" type="pres">
      <dgm:prSet presAssocID="{190D6BC1-C5CC-41B7-835F-BD81B2161A2E}" presName="accent_1" presStyleCnt="0"/>
      <dgm:spPr/>
    </dgm:pt>
    <dgm:pt modelId="{09E3F916-9933-4CFD-B782-1D932C5E81DD}" type="pres">
      <dgm:prSet presAssocID="{190D6BC1-C5CC-41B7-835F-BD81B2161A2E}" presName="accentRepeatNode" presStyleLbl="solidFgAcc1" presStyleIdx="0" presStyleCnt="3"/>
      <dgm:spPr/>
    </dgm:pt>
    <dgm:pt modelId="{B6A3B59A-6423-4547-9814-D745637ADEA7}" type="pres">
      <dgm:prSet presAssocID="{A828B187-C877-4434-A1AB-8644BB276855}" presName="text_2" presStyleLbl="node1" presStyleIdx="1" presStyleCnt="3">
        <dgm:presLayoutVars>
          <dgm:bulletEnabled val="1"/>
        </dgm:presLayoutVars>
      </dgm:prSet>
      <dgm:spPr/>
      <dgm:t>
        <a:bodyPr/>
        <a:lstStyle/>
        <a:p>
          <a:endParaRPr lang="es-CL"/>
        </a:p>
      </dgm:t>
    </dgm:pt>
    <dgm:pt modelId="{3F908B25-80B1-4D37-A38B-D9C9C190EFD3}" type="pres">
      <dgm:prSet presAssocID="{A828B187-C877-4434-A1AB-8644BB276855}" presName="accent_2" presStyleCnt="0"/>
      <dgm:spPr/>
    </dgm:pt>
    <dgm:pt modelId="{AD8DE357-FB65-4686-8D7D-8D9ED90A2F28}" type="pres">
      <dgm:prSet presAssocID="{A828B187-C877-4434-A1AB-8644BB276855}" presName="accentRepeatNode" presStyleLbl="solidFgAcc1" presStyleIdx="1" presStyleCnt="3"/>
      <dgm:spPr/>
    </dgm:pt>
    <dgm:pt modelId="{BE5749BE-3E4F-47BF-949D-10EC73A0301E}" type="pres">
      <dgm:prSet presAssocID="{44077A3A-0CA3-4310-8297-233509A8F3AF}" presName="text_3" presStyleLbl="node1" presStyleIdx="2" presStyleCnt="3">
        <dgm:presLayoutVars>
          <dgm:bulletEnabled val="1"/>
        </dgm:presLayoutVars>
      </dgm:prSet>
      <dgm:spPr/>
      <dgm:t>
        <a:bodyPr/>
        <a:lstStyle/>
        <a:p>
          <a:endParaRPr lang="es-CL"/>
        </a:p>
      </dgm:t>
    </dgm:pt>
    <dgm:pt modelId="{8619B3A7-5D80-4684-A838-2F4C5571AA22}" type="pres">
      <dgm:prSet presAssocID="{44077A3A-0CA3-4310-8297-233509A8F3AF}" presName="accent_3" presStyleCnt="0"/>
      <dgm:spPr/>
    </dgm:pt>
    <dgm:pt modelId="{7CB0BAA0-E4A8-4B5A-AA3E-04208ABEF88A}" type="pres">
      <dgm:prSet presAssocID="{44077A3A-0CA3-4310-8297-233509A8F3AF}" presName="accentRepeatNode" presStyleLbl="solidFgAcc1" presStyleIdx="2" presStyleCnt="3"/>
      <dgm:spPr/>
    </dgm:pt>
  </dgm:ptLst>
  <dgm:cxnLst>
    <dgm:cxn modelId="{1163965C-C136-4249-9649-152DDADD4590}" type="presOf" srcId="{190D6BC1-C5CC-41B7-835F-BD81B2161A2E}" destId="{A61534AC-DEC6-4C3D-B1D1-7F4924D96F83}" srcOrd="0" destOrd="0" presId="urn:microsoft.com/office/officeart/2008/layout/VerticalCurvedList"/>
    <dgm:cxn modelId="{67AF7886-208A-4D13-B56D-C80F7A9851CB}" type="presOf" srcId="{EEFEFBAF-1C25-4EE5-906F-01247830CCCE}" destId="{2C1BE427-7A45-4175-A919-B55416ED7EE7}" srcOrd="0" destOrd="0" presId="urn:microsoft.com/office/officeart/2008/layout/VerticalCurvedList"/>
    <dgm:cxn modelId="{87C4BB30-F80D-4858-8111-68A172CB2E8E}" type="presOf" srcId="{44077A3A-0CA3-4310-8297-233509A8F3AF}" destId="{BE5749BE-3E4F-47BF-949D-10EC73A0301E}" srcOrd="0" destOrd="0" presId="urn:microsoft.com/office/officeart/2008/layout/VerticalCurvedList"/>
    <dgm:cxn modelId="{01994EC0-5C72-4A0E-AF89-6C8FBA5D1618}" srcId="{08E6BF34-98CA-42BB-9C18-770D41FE6024}" destId="{A828B187-C877-4434-A1AB-8644BB276855}" srcOrd="1" destOrd="0" parTransId="{0A00FD5D-E176-41D7-AB52-7875FA5E7716}" sibTransId="{3467E213-E283-4D89-BA4C-B27E1A31C94C}"/>
    <dgm:cxn modelId="{3FDB985A-6D1E-4446-9D0A-8E841F8FDB92}" srcId="{08E6BF34-98CA-42BB-9C18-770D41FE6024}" destId="{44077A3A-0CA3-4310-8297-233509A8F3AF}" srcOrd="2" destOrd="0" parTransId="{D0DA9B8E-474F-4C12-8AE2-BC1DBE7E8732}" sibTransId="{2BED4E8B-D533-4553-9D0E-F64411F19274}"/>
    <dgm:cxn modelId="{F9A566A8-1CF2-4749-96B7-2500DAD6704E}" type="presOf" srcId="{08E6BF34-98CA-42BB-9C18-770D41FE6024}" destId="{F697189B-0AF4-4C3B-AB6E-9FC8CCDB7998}" srcOrd="0" destOrd="0" presId="urn:microsoft.com/office/officeart/2008/layout/VerticalCurvedList"/>
    <dgm:cxn modelId="{F9930CB1-E3A9-482D-8F13-0213802B79E4}" type="presOf" srcId="{A828B187-C877-4434-A1AB-8644BB276855}" destId="{B6A3B59A-6423-4547-9814-D745637ADEA7}" srcOrd="0" destOrd="0" presId="urn:microsoft.com/office/officeart/2008/layout/VerticalCurvedList"/>
    <dgm:cxn modelId="{13F0F8CC-8A47-4E9F-AE0E-1E98C6C00F15}" srcId="{08E6BF34-98CA-42BB-9C18-770D41FE6024}" destId="{190D6BC1-C5CC-41B7-835F-BD81B2161A2E}" srcOrd="0" destOrd="0" parTransId="{2680D5FA-DA0E-46D6-8B4D-52C587676C1C}" sibTransId="{EEFEFBAF-1C25-4EE5-906F-01247830CCCE}"/>
    <dgm:cxn modelId="{B42FDA16-CFF1-47E9-AC09-46973D29E817}" type="presParOf" srcId="{F697189B-0AF4-4C3B-AB6E-9FC8CCDB7998}" destId="{ABC1FAE6-0402-4C4C-8D23-D059CAB76DBA}" srcOrd="0" destOrd="0" presId="urn:microsoft.com/office/officeart/2008/layout/VerticalCurvedList"/>
    <dgm:cxn modelId="{906A1365-0C75-41B5-B928-A01310B0E972}" type="presParOf" srcId="{ABC1FAE6-0402-4C4C-8D23-D059CAB76DBA}" destId="{7C76BEAA-9B08-4018-9F87-047C92C9A6BC}" srcOrd="0" destOrd="0" presId="urn:microsoft.com/office/officeart/2008/layout/VerticalCurvedList"/>
    <dgm:cxn modelId="{3F86B443-31C9-4E8F-A9A0-A02953F9B588}" type="presParOf" srcId="{7C76BEAA-9B08-4018-9F87-047C92C9A6BC}" destId="{35D5C34B-4F47-4BDF-BF6E-788BD1921551}" srcOrd="0" destOrd="0" presId="urn:microsoft.com/office/officeart/2008/layout/VerticalCurvedList"/>
    <dgm:cxn modelId="{60C96485-8E49-49DC-AB2C-53C72DCCB9B8}" type="presParOf" srcId="{7C76BEAA-9B08-4018-9F87-047C92C9A6BC}" destId="{2C1BE427-7A45-4175-A919-B55416ED7EE7}" srcOrd="1" destOrd="0" presId="urn:microsoft.com/office/officeart/2008/layout/VerticalCurvedList"/>
    <dgm:cxn modelId="{A766997C-AFA1-4D42-A71C-CB3D1144436F}" type="presParOf" srcId="{7C76BEAA-9B08-4018-9F87-047C92C9A6BC}" destId="{95AE93AF-C3E0-431A-ACF4-163DF11B137A}" srcOrd="2" destOrd="0" presId="urn:microsoft.com/office/officeart/2008/layout/VerticalCurvedList"/>
    <dgm:cxn modelId="{B166EF3F-6AC7-4FA8-9AEB-C7614C665A3A}" type="presParOf" srcId="{7C76BEAA-9B08-4018-9F87-047C92C9A6BC}" destId="{57F0FCCC-D170-402F-83B3-EC65144B6E62}" srcOrd="3" destOrd="0" presId="urn:microsoft.com/office/officeart/2008/layout/VerticalCurvedList"/>
    <dgm:cxn modelId="{D8068CBF-B647-43D8-9EED-4A0BE6313C81}" type="presParOf" srcId="{ABC1FAE6-0402-4C4C-8D23-D059CAB76DBA}" destId="{A61534AC-DEC6-4C3D-B1D1-7F4924D96F83}" srcOrd="1" destOrd="0" presId="urn:microsoft.com/office/officeart/2008/layout/VerticalCurvedList"/>
    <dgm:cxn modelId="{6E8339B5-64A8-4AA1-A9A8-137645A7F4C1}" type="presParOf" srcId="{ABC1FAE6-0402-4C4C-8D23-D059CAB76DBA}" destId="{EC91ABD6-B70F-4DE4-A87F-FBF9D585D032}" srcOrd="2" destOrd="0" presId="urn:microsoft.com/office/officeart/2008/layout/VerticalCurvedList"/>
    <dgm:cxn modelId="{4A74017E-02DE-442E-917E-1D8CE2A71D54}" type="presParOf" srcId="{EC91ABD6-B70F-4DE4-A87F-FBF9D585D032}" destId="{09E3F916-9933-4CFD-B782-1D932C5E81DD}" srcOrd="0" destOrd="0" presId="urn:microsoft.com/office/officeart/2008/layout/VerticalCurvedList"/>
    <dgm:cxn modelId="{B66C9AA2-CC4E-40AB-899E-0A555FD703AF}" type="presParOf" srcId="{ABC1FAE6-0402-4C4C-8D23-D059CAB76DBA}" destId="{B6A3B59A-6423-4547-9814-D745637ADEA7}" srcOrd="3" destOrd="0" presId="urn:microsoft.com/office/officeart/2008/layout/VerticalCurvedList"/>
    <dgm:cxn modelId="{7AC845EA-37AA-40FB-B202-4A56752E748F}" type="presParOf" srcId="{ABC1FAE6-0402-4C4C-8D23-D059CAB76DBA}" destId="{3F908B25-80B1-4D37-A38B-D9C9C190EFD3}" srcOrd="4" destOrd="0" presId="urn:microsoft.com/office/officeart/2008/layout/VerticalCurvedList"/>
    <dgm:cxn modelId="{E1B09786-9C4D-4A8D-A53B-7477F68377FB}" type="presParOf" srcId="{3F908B25-80B1-4D37-A38B-D9C9C190EFD3}" destId="{AD8DE357-FB65-4686-8D7D-8D9ED90A2F28}" srcOrd="0" destOrd="0" presId="urn:microsoft.com/office/officeart/2008/layout/VerticalCurvedList"/>
    <dgm:cxn modelId="{50AA11F8-A5A9-4B95-912D-3BFE5B8EC30B}" type="presParOf" srcId="{ABC1FAE6-0402-4C4C-8D23-D059CAB76DBA}" destId="{BE5749BE-3E4F-47BF-949D-10EC73A0301E}" srcOrd="5" destOrd="0" presId="urn:microsoft.com/office/officeart/2008/layout/VerticalCurvedList"/>
    <dgm:cxn modelId="{7ABBE9A4-0F30-48A5-9C95-EA85955A3AAD}" type="presParOf" srcId="{ABC1FAE6-0402-4C4C-8D23-D059CAB76DBA}" destId="{8619B3A7-5D80-4684-A838-2F4C5571AA22}" srcOrd="6" destOrd="0" presId="urn:microsoft.com/office/officeart/2008/layout/VerticalCurvedList"/>
    <dgm:cxn modelId="{00266FB6-AE3A-4EDF-810E-B9CF507DD497}" type="presParOf" srcId="{8619B3A7-5D80-4684-A838-2F4C5571AA22}" destId="{7CB0BAA0-E4A8-4B5A-AA3E-04208ABEF88A}" srcOrd="0" destOrd="0" presId="urn:microsoft.com/office/officeart/2008/layout/VerticalCurvedList"/>
  </dgm:cxnLst>
  <dgm:bg/>
  <dgm:whole/>
</dgm:dataModel>
</file>

<file path=ppt/diagrams/data9.xml><?xml version="1.0" encoding="utf-8"?>
<dgm:dataModel xmlns:dgm="http://schemas.openxmlformats.org/drawingml/2006/diagram" xmlns:a="http://schemas.openxmlformats.org/drawingml/2006/main">
  <dgm:ptLst>
    <dgm:pt modelId="{4E9B53ED-F8FF-4B3D-BD48-49806C5F145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98F70610-C0D7-490E-8BC7-3FF2579DC15F}">
      <dgm:prSet custT="1"/>
      <dgm:spPr/>
      <dgm:t>
        <a:bodyPr/>
        <a:lstStyle/>
        <a:p>
          <a:pPr algn="just"/>
          <a:r>
            <a:rPr lang="es-CL" sz="1800" b="1" dirty="0"/>
            <a:t>Los funcionarios que intervengan en el proceso calificatorio deberán actuar con </a:t>
          </a:r>
          <a:r>
            <a:rPr lang="es-CL" sz="1800" b="1" dirty="0" smtClean="0"/>
            <a:t>responsabilidad y </a:t>
          </a:r>
          <a:r>
            <a:rPr lang="es-CL" sz="1800" b="1" dirty="0"/>
            <a:t>cabal conocimiento de las normas legales relativas a calificaciones y de las previstas en este reglamento, al formular cada uno de los conceptos y notas sobre los méritos o deficiencias de los empleados. </a:t>
          </a:r>
          <a:endParaRPr lang="es-MX" sz="1800" b="1" dirty="0"/>
        </a:p>
      </dgm:t>
    </dgm:pt>
    <dgm:pt modelId="{5B944949-401F-4331-BE4B-7C6FDDE1FCAF}" type="parTrans" cxnId="{E9B0C9D0-19A4-4B4F-88DF-00208C695F50}">
      <dgm:prSet/>
      <dgm:spPr/>
      <dgm:t>
        <a:bodyPr/>
        <a:lstStyle/>
        <a:p>
          <a:endParaRPr lang="es-MX"/>
        </a:p>
      </dgm:t>
    </dgm:pt>
    <dgm:pt modelId="{AAC11759-3D06-41F3-9BFB-D5A549FA4513}" type="sibTrans" cxnId="{E9B0C9D0-19A4-4B4F-88DF-00208C695F50}">
      <dgm:prSet/>
      <dgm:spPr/>
      <dgm:t>
        <a:bodyPr/>
        <a:lstStyle/>
        <a:p>
          <a:endParaRPr lang="es-MX"/>
        </a:p>
      </dgm:t>
    </dgm:pt>
    <dgm:pt modelId="{3A9A84D7-6B56-4D45-844E-C1877D00255F}">
      <dgm:prSet custT="1"/>
      <dgm:spPr/>
      <dgm:t>
        <a:bodyPr/>
        <a:lstStyle/>
        <a:p>
          <a:pPr algn="just"/>
          <a:r>
            <a:rPr lang="es-CL" sz="1800" b="1" dirty="0" smtClean="0"/>
            <a:t>Se deberá </a:t>
          </a:r>
          <a:r>
            <a:rPr lang="es-CL" sz="1800" b="1" dirty="0"/>
            <a:t>instruir oportunamente </a:t>
          </a:r>
          <a:r>
            <a:rPr lang="es-CL" sz="1800" b="1" dirty="0" smtClean="0"/>
            <a:t>sobre </a:t>
          </a:r>
          <a:r>
            <a:rPr lang="es-CL" sz="1800" b="1" dirty="0"/>
            <a:t>la finalidad, contenido, procedimiento y efectos del sistema de calificaciones, estableciendo criterios generales y objetivos para efectuar las calificaciones y asegurar su adecuada aplicación. </a:t>
          </a:r>
          <a:endParaRPr lang="es-MX" sz="1800" b="1" dirty="0"/>
        </a:p>
      </dgm:t>
    </dgm:pt>
    <dgm:pt modelId="{C353EA91-D785-43CE-B539-D50E8A82569E}" type="parTrans" cxnId="{CAD2D8E2-592F-466A-A557-95FBC553DAE5}">
      <dgm:prSet/>
      <dgm:spPr/>
      <dgm:t>
        <a:bodyPr/>
        <a:lstStyle/>
        <a:p>
          <a:endParaRPr lang="es-MX"/>
        </a:p>
      </dgm:t>
    </dgm:pt>
    <dgm:pt modelId="{5BC6BF0D-1167-4F72-A694-BD99990D4D6A}" type="sibTrans" cxnId="{CAD2D8E2-592F-466A-A557-95FBC553DAE5}">
      <dgm:prSet/>
      <dgm:spPr/>
      <dgm:t>
        <a:bodyPr/>
        <a:lstStyle/>
        <a:p>
          <a:endParaRPr lang="es-MX"/>
        </a:p>
      </dgm:t>
    </dgm:pt>
    <dgm:pt modelId="{6F30F9B1-5E08-4CC0-9661-A3619D4248C5}" type="pres">
      <dgm:prSet presAssocID="{4E9B53ED-F8FF-4B3D-BD48-49806C5F145A}" presName="cycle" presStyleCnt="0">
        <dgm:presLayoutVars>
          <dgm:dir/>
          <dgm:resizeHandles val="exact"/>
        </dgm:presLayoutVars>
      </dgm:prSet>
      <dgm:spPr/>
      <dgm:t>
        <a:bodyPr/>
        <a:lstStyle/>
        <a:p>
          <a:endParaRPr lang="es-CL"/>
        </a:p>
      </dgm:t>
    </dgm:pt>
    <dgm:pt modelId="{C08534C8-551A-489D-BD43-E8BA67D3941C}" type="pres">
      <dgm:prSet presAssocID="{98F70610-C0D7-490E-8BC7-3FF2579DC15F}" presName="node" presStyleLbl="node1" presStyleIdx="0" presStyleCnt="2" custScaleX="135670" custScaleY="154245" custRadScaleRad="87853" custRadScaleInc="0">
        <dgm:presLayoutVars>
          <dgm:bulletEnabled val="1"/>
        </dgm:presLayoutVars>
      </dgm:prSet>
      <dgm:spPr/>
      <dgm:t>
        <a:bodyPr/>
        <a:lstStyle/>
        <a:p>
          <a:endParaRPr lang="es-CL"/>
        </a:p>
      </dgm:t>
    </dgm:pt>
    <dgm:pt modelId="{22E909D6-A218-4812-8C09-35E407352205}" type="pres">
      <dgm:prSet presAssocID="{AAC11759-3D06-41F3-9BFB-D5A549FA4513}" presName="sibTrans" presStyleLbl="sibTrans2D1" presStyleIdx="0" presStyleCnt="2"/>
      <dgm:spPr/>
      <dgm:t>
        <a:bodyPr/>
        <a:lstStyle/>
        <a:p>
          <a:endParaRPr lang="es-CL"/>
        </a:p>
      </dgm:t>
    </dgm:pt>
    <dgm:pt modelId="{635E7AC8-7646-4769-ACB6-10C598352C11}" type="pres">
      <dgm:prSet presAssocID="{AAC11759-3D06-41F3-9BFB-D5A549FA4513}" presName="connectorText" presStyleLbl="sibTrans2D1" presStyleIdx="0" presStyleCnt="2"/>
      <dgm:spPr/>
      <dgm:t>
        <a:bodyPr/>
        <a:lstStyle/>
        <a:p>
          <a:endParaRPr lang="es-CL"/>
        </a:p>
      </dgm:t>
    </dgm:pt>
    <dgm:pt modelId="{47D1A10B-EFBE-43CC-984A-D2D30AA2C2F4}" type="pres">
      <dgm:prSet presAssocID="{3A9A84D7-6B56-4D45-844E-C1877D00255F}" presName="node" presStyleLbl="node1" presStyleIdx="1" presStyleCnt="2" custScaleX="125908" custScaleY="141354" custRadScaleRad="90363" custRadScaleInc="0">
        <dgm:presLayoutVars>
          <dgm:bulletEnabled val="1"/>
        </dgm:presLayoutVars>
      </dgm:prSet>
      <dgm:spPr/>
      <dgm:t>
        <a:bodyPr/>
        <a:lstStyle/>
        <a:p>
          <a:endParaRPr lang="es-CL"/>
        </a:p>
      </dgm:t>
    </dgm:pt>
    <dgm:pt modelId="{536FDE25-F9F9-4D54-880C-C868B6D29BA9}" type="pres">
      <dgm:prSet presAssocID="{5BC6BF0D-1167-4F72-A694-BD99990D4D6A}" presName="sibTrans" presStyleLbl="sibTrans2D1" presStyleIdx="1" presStyleCnt="2"/>
      <dgm:spPr/>
      <dgm:t>
        <a:bodyPr/>
        <a:lstStyle/>
        <a:p>
          <a:endParaRPr lang="es-CL"/>
        </a:p>
      </dgm:t>
    </dgm:pt>
    <dgm:pt modelId="{B8919B21-2220-485E-811F-C46C5B44DA45}" type="pres">
      <dgm:prSet presAssocID="{5BC6BF0D-1167-4F72-A694-BD99990D4D6A}" presName="connectorText" presStyleLbl="sibTrans2D1" presStyleIdx="1" presStyleCnt="2"/>
      <dgm:spPr/>
      <dgm:t>
        <a:bodyPr/>
        <a:lstStyle/>
        <a:p>
          <a:endParaRPr lang="es-CL"/>
        </a:p>
      </dgm:t>
    </dgm:pt>
  </dgm:ptLst>
  <dgm:cxnLst>
    <dgm:cxn modelId="{35C807F5-5152-479F-A21A-F7BFB7F5E629}" type="presOf" srcId="{AAC11759-3D06-41F3-9BFB-D5A549FA4513}" destId="{635E7AC8-7646-4769-ACB6-10C598352C11}" srcOrd="1" destOrd="0" presId="urn:microsoft.com/office/officeart/2005/8/layout/cycle2"/>
    <dgm:cxn modelId="{C2FB2FA1-F9CA-4E73-816B-17215B435250}" type="presOf" srcId="{98F70610-C0D7-490E-8BC7-3FF2579DC15F}" destId="{C08534C8-551A-489D-BD43-E8BA67D3941C}" srcOrd="0" destOrd="0" presId="urn:microsoft.com/office/officeart/2005/8/layout/cycle2"/>
    <dgm:cxn modelId="{8D9D80DA-9C6B-43DA-85DB-A13FA8537C6B}" type="presOf" srcId="{5BC6BF0D-1167-4F72-A694-BD99990D4D6A}" destId="{B8919B21-2220-485E-811F-C46C5B44DA45}" srcOrd="1" destOrd="0" presId="urn:microsoft.com/office/officeart/2005/8/layout/cycle2"/>
    <dgm:cxn modelId="{7B9C9B97-0E56-4FE4-9273-4476B8E29B04}" type="presOf" srcId="{AAC11759-3D06-41F3-9BFB-D5A549FA4513}" destId="{22E909D6-A218-4812-8C09-35E407352205}" srcOrd="0" destOrd="0" presId="urn:microsoft.com/office/officeart/2005/8/layout/cycle2"/>
    <dgm:cxn modelId="{CAD2D8E2-592F-466A-A557-95FBC553DAE5}" srcId="{4E9B53ED-F8FF-4B3D-BD48-49806C5F145A}" destId="{3A9A84D7-6B56-4D45-844E-C1877D00255F}" srcOrd="1" destOrd="0" parTransId="{C353EA91-D785-43CE-B539-D50E8A82569E}" sibTransId="{5BC6BF0D-1167-4F72-A694-BD99990D4D6A}"/>
    <dgm:cxn modelId="{EBFEEAC8-6257-45E2-AADD-ECDAC0C2AB90}" type="presOf" srcId="{4E9B53ED-F8FF-4B3D-BD48-49806C5F145A}" destId="{6F30F9B1-5E08-4CC0-9661-A3619D4248C5}" srcOrd="0" destOrd="0" presId="urn:microsoft.com/office/officeart/2005/8/layout/cycle2"/>
    <dgm:cxn modelId="{E9B0C9D0-19A4-4B4F-88DF-00208C695F50}" srcId="{4E9B53ED-F8FF-4B3D-BD48-49806C5F145A}" destId="{98F70610-C0D7-490E-8BC7-3FF2579DC15F}" srcOrd="0" destOrd="0" parTransId="{5B944949-401F-4331-BE4B-7C6FDDE1FCAF}" sibTransId="{AAC11759-3D06-41F3-9BFB-D5A549FA4513}"/>
    <dgm:cxn modelId="{A958A144-3BD7-4397-90E1-A94B38BDFC99}" type="presOf" srcId="{3A9A84D7-6B56-4D45-844E-C1877D00255F}" destId="{47D1A10B-EFBE-43CC-984A-D2D30AA2C2F4}" srcOrd="0" destOrd="0" presId="urn:microsoft.com/office/officeart/2005/8/layout/cycle2"/>
    <dgm:cxn modelId="{3F7F1E63-A20A-4196-88D4-4050C60BC978}" type="presOf" srcId="{5BC6BF0D-1167-4F72-A694-BD99990D4D6A}" destId="{536FDE25-F9F9-4D54-880C-C868B6D29BA9}" srcOrd="0" destOrd="0" presId="urn:microsoft.com/office/officeart/2005/8/layout/cycle2"/>
    <dgm:cxn modelId="{F7DF25AA-2B85-463D-B63F-449BA128E61A}" type="presParOf" srcId="{6F30F9B1-5E08-4CC0-9661-A3619D4248C5}" destId="{C08534C8-551A-489D-BD43-E8BA67D3941C}" srcOrd="0" destOrd="0" presId="urn:microsoft.com/office/officeart/2005/8/layout/cycle2"/>
    <dgm:cxn modelId="{4A1D2D76-18FB-439F-8E5A-34410D9DCD79}" type="presParOf" srcId="{6F30F9B1-5E08-4CC0-9661-A3619D4248C5}" destId="{22E909D6-A218-4812-8C09-35E407352205}" srcOrd="1" destOrd="0" presId="urn:microsoft.com/office/officeart/2005/8/layout/cycle2"/>
    <dgm:cxn modelId="{33072D80-3F19-4A24-845E-B35B00F9B1F6}" type="presParOf" srcId="{22E909D6-A218-4812-8C09-35E407352205}" destId="{635E7AC8-7646-4769-ACB6-10C598352C11}" srcOrd="0" destOrd="0" presId="urn:microsoft.com/office/officeart/2005/8/layout/cycle2"/>
    <dgm:cxn modelId="{61B097E1-E679-4955-B6A0-F5C81EA373F9}" type="presParOf" srcId="{6F30F9B1-5E08-4CC0-9661-A3619D4248C5}" destId="{47D1A10B-EFBE-43CC-984A-D2D30AA2C2F4}" srcOrd="2" destOrd="0" presId="urn:microsoft.com/office/officeart/2005/8/layout/cycle2"/>
    <dgm:cxn modelId="{48D6879A-EEC9-412D-AEF2-1015A95D434B}" type="presParOf" srcId="{6F30F9B1-5E08-4CC0-9661-A3619D4248C5}" destId="{536FDE25-F9F9-4D54-880C-C868B6D29BA9}" srcOrd="3" destOrd="0" presId="urn:microsoft.com/office/officeart/2005/8/layout/cycle2"/>
    <dgm:cxn modelId="{D3452736-AACF-4509-9C76-8217629C691A}" type="presParOf" srcId="{536FDE25-F9F9-4D54-880C-C868B6D29BA9}" destId="{B8919B21-2220-485E-811F-C46C5B44DA4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89223-4F81-4239-84F8-631139399F8A}">
      <dsp:nvSpPr>
        <dsp:cNvPr id="0" name=""/>
        <dsp:cNvSpPr/>
      </dsp:nvSpPr>
      <dsp:spPr>
        <a:xfrm>
          <a:off x="1193512" y="627092"/>
          <a:ext cx="4567174" cy="4567174"/>
        </a:xfrm>
        <a:prstGeom prst="blockArc">
          <a:avLst>
            <a:gd name="adj1" fmla="val 11776551"/>
            <a:gd name="adj2" fmla="val 1676096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F500A1-C957-4A4C-A4AB-A9875DCF02C9}">
      <dsp:nvSpPr>
        <dsp:cNvPr id="0" name=""/>
        <dsp:cNvSpPr/>
      </dsp:nvSpPr>
      <dsp:spPr>
        <a:xfrm>
          <a:off x="1210202" y="566795"/>
          <a:ext cx="4567174" cy="4567174"/>
        </a:xfrm>
        <a:prstGeom prst="blockArc">
          <a:avLst>
            <a:gd name="adj1" fmla="val 7113796"/>
            <a:gd name="adj2" fmla="val 1168012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0B5B47-C103-4EA7-A3BE-CF5865247622}">
      <dsp:nvSpPr>
        <dsp:cNvPr id="0" name=""/>
        <dsp:cNvSpPr/>
      </dsp:nvSpPr>
      <dsp:spPr>
        <a:xfrm>
          <a:off x="1732905" y="960667"/>
          <a:ext cx="4567174" cy="4567174"/>
        </a:xfrm>
        <a:prstGeom prst="blockArc">
          <a:avLst>
            <a:gd name="adj1" fmla="val 2584098"/>
            <a:gd name="adj2" fmla="val 81261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1A8FD5-CF18-4215-8C7D-0A6EA4002C93}">
      <dsp:nvSpPr>
        <dsp:cNvPr id="0" name=""/>
        <dsp:cNvSpPr/>
      </dsp:nvSpPr>
      <dsp:spPr>
        <a:xfrm>
          <a:off x="2141956" y="616797"/>
          <a:ext cx="4567174" cy="4567174"/>
        </a:xfrm>
        <a:prstGeom prst="blockArc">
          <a:avLst>
            <a:gd name="adj1" fmla="val 20406617"/>
            <a:gd name="adj2" fmla="val 3409641"/>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F28F4-DD07-41F3-8126-1001236A1951}">
      <dsp:nvSpPr>
        <dsp:cNvPr id="0" name=""/>
        <dsp:cNvSpPr/>
      </dsp:nvSpPr>
      <dsp:spPr>
        <a:xfrm>
          <a:off x="2129584" y="581690"/>
          <a:ext cx="4567174" cy="4567174"/>
        </a:xfrm>
        <a:prstGeom prst="blockArc">
          <a:avLst>
            <a:gd name="adj1" fmla="val 15305817"/>
            <a:gd name="adj2" fmla="val 20463984"/>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9B6B4-971C-495A-9EB5-5D23ABC3813C}">
      <dsp:nvSpPr>
        <dsp:cNvPr id="0" name=""/>
        <dsp:cNvSpPr/>
      </dsp:nvSpPr>
      <dsp:spPr>
        <a:xfrm>
          <a:off x="2712245" y="1728183"/>
          <a:ext cx="2220296" cy="2100186"/>
        </a:xfrm>
        <a:prstGeom prst="ellipse">
          <a:avLst/>
        </a:prstGeom>
        <a:solidFill>
          <a:schemeClr val="bg2"/>
        </a:solidFill>
        <a:ln w="55000" cap="flat" cmpd="thickThin"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b="1" i="0" kern="1200" dirty="0">
              <a:solidFill>
                <a:srgbClr val="002060"/>
              </a:solidFill>
              <a:latin typeface="Arial" panose="020B0604020202020204" pitchFamily="34" charset="0"/>
              <a:cs typeface="Arial" panose="020B0604020202020204" pitchFamily="34" charset="0"/>
            </a:rPr>
            <a:t>Gestión del Desempeño</a:t>
          </a:r>
        </a:p>
      </dsp:txBody>
      <dsp:txXfrm>
        <a:off x="3037400" y="2035748"/>
        <a:ext cx="1569986" cy="1485056"/>
      </dsp:txXfrm>
    </dsp:sp>
    <dsp:sp modelId="{8A42B613-D8BD-411E-A470-B5F33C56BD80}">
      <dsp:nvSpPr>
        <dsp:cNvPr id="0" name=""/>
        <dsp:cNvSpPr/>
      </dsp:nvSpPr>
      <dsp:spPr>
        <a:xfrm>
          <a:off x="2435322" y="25626"/>
          <a:ext cx="2808316" cy="1368044"/>
        </a:xfrm>
        <a:prstGeom prst="ellipse">
          <a:avLst/>
        </a:prstGeom>
        <a:solidFill>
          <a:schemeClr val="bg2"/>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L" sz="1800" b="1" kern="1200" dirty="0">
              <a:solidFill>
                <a:srgbClr val="002060"/>
              </a:solidFill>
              <a:latin typeface="Arial" panose="020B0604020202020204" pitchFamily="34" charset="0"/>
              <a:cs typeface="Arial" panose="020B0604020202020204" pitchFamily="34" charset="0"/>
            </a:rPr>
            <a:t>Reclutamiento, Selección e Inducción</a:t>
          </a:r>
        </a:p>
      </dsp:txBody>
      <dsp:txXfrm>
        <a:off x="2846590" y="225971"/>
        <a:ext cx="1985780" cy="967354"/>
      </dsp:txXfrm>
    </dsp:sp>
    <dsp:sp modelId="{D21F0D49-AC8C-41F6-ABAF-04BCFD9D76FB}">
      <dsp:nvSpPr>
        <dsp:cNvPr id="0" name=""/>
        <dsp:cNvSpPr/>
      </dsp:nvSpPr>
      <dsp:spPr>
        <a:xfrm>
          <a:off x="5197418" y="1114625"/>
          <a:ext cx="2651453" cy="2053728"/>
        </a:xfrm>
        <a:prstGeom prst="ellipse">
          <a:avLst/>
        </a:prstGeom>
        <a:solidFill>
          <a:schemeClr val="bg2"/>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rgbClr val="002060"/>
              </a:solidFill>
              <a:latin typeface="Arial" panose="020B0604020202020204" pitchFamily="34" charset="0"/>
              <a:cs typeface="Arial" panose="020B0604020202020204" pitchFamily="34" charset="0"/>
            </a:rPr>
            <a:t>Compensaciones</a:t>
          </a:r>
        </a:p>
        <a:p>
          <a:pPr marL="0" lvl="0" indent="0" algn="ctr" defTabSz="889000">
            <a:lnSpc>
              <a:spcPct val="90000"/>
            </a:lnSpc>
            <a:spcBef>
              <a:spcPct val="0"/>
            </a:spcBef>
            <a:spcAft>
              <a:spcPct val="35000"/>
            </a:spcAft>
            <a:buNone/>
          </a:pPr>
          <a:r>
            <a:rPr lang="es-CL" sz="2000" b="1" kern="1200" dirty="0">
              <a:solidFill>
                <a:srgbClr val="002060"/>
              </a:solidFill>
              <a:latin typeface="Arial" panose="020B0604020202020204" pitchFamily="34" charset="0"/>
              <a:cs typeface="Arial" panose="020B0604020202020204" pitchFamily="34" charset="0"/>
            </a:rPr>
            <a:t>y Beneficios</a:t>
          </a:r>
        </a:p>
      </dsp:txBody>
      <dsp:txXfrm>
        <a:off x="5585714" y="1415387"/>
        <a:ext cx="1874861" cy="1452204"/>
      </dsp:txXfrm>
    </dsp:sp>
    <dsp:sp modelId="{EFCA6F35-61A2-44D9-A6D6-AA790BA6F9ED}">
      <dsp:nvSpPr>
        <dsp:cNvPr id="0" name=""/>
        <dsp:cNvSpPr/>
      </dsp:nvSpPr>
      <dsp:spPr>
        <a:xfrm>
          <a:off x="4099966" y="4032441"/>
          <a:ext cx="3092228" cy="1470130"/>
        </a:xfrm>
        <a:prstGeom prst="ellipse">
          <a:avLst/>
        </a:prstGeom>
        <a:solidFill>
          <a:schemeClr val="bg2"/>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rgbClr val="002060"/>
              </a:solidFill>
              <a:latin typeface="Arial" panose="020B0604020202020204" pitchFamily="34" charset="0"/>
              <a:cs typeface="Arial" panose="020B0604020202020204" pitchFamily="34" charset="0"/>
            </a:rPr>
            <a:t>Desarrollo y Capacitación</a:t>
          </a:r>
        </a:p>
      </dsp:txBody>
      <dsp:txXfrm>
        <a:off x="4552812" y="4247737"/>
        <a:ext cx="2186536" cy="1039538"/>
      </dsp:txXfrm>
    </dsp:sp>
    <dsp:sp modelId="{CA1269E1-01E9-4192-843D-1FE77D16DDAA}">
      <dsp:nvSpPr>
        <dsp:cNvPr id="0" name=""/>
        <dsp:cNvSpPr/>
      </dsp:nvSpPr>
      <dsp:spPr>
        <a:xfrm>
          <a:off x="1080121" y="4074485"/>
          <a:ext cx="2694249" cy="1470130"/>
        </a:xfrm>
        <a:prstGeom prst="ellipse">
          <a:avLst/>
        </a:prstGeom>
        <a:solidFill>
          <a:schemeClr val="bg2"/>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rgbClr val="002060"/>
              </a:solidFill>
              <a:latin typeface="Arial" panose="020B0604020202020204" pitchFamily="34" charset="0"/>
              <a:cs typeface="Arial" panose="020B0604020202020204" pitchFamily="34" charset="0"/>
            </a:rPr>
            <a:t>Egreso</a:t>
          </a:r>
        </a:p>
      </dsp:txBody>
      <dsp:txXfrm>
        <a:off x="1474685" y="4289781"/>
        <a:ext cx="1905121" cy="1039538"/>
      </dsp:txXfrm>
    </dsp:sp>
    <dsp:sp modelId="{1012A2D8-00E6-40C8-9554-ACF23FB353F1}">
      <dsp:nvSpPr>
        <dsp:cNvPr id="0" name=""/>
        <dsp:cNvSpPr/>
      </dsp:nvSpPr>
      <dsp:spPr>
        <a:xfrm>
          <a:off x="180017" y="1042624"/>
          <a:ext cx="2311633" cy="2485770"/>
        </a:xfrm>
        <a:prstGeom prst="ellipse">
          <a:avLst/>
        </a:prstGeom>
        <a:solidFill>
          <a:schemeClr val="bg2"/>
        </a:solid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rgbClr val="002060"/>
              </a:solidFill>
              <a:latin typeface="Arial" panose="020B0604020202020204" pitchFamily="34" charset="0"/>
              <a:cs typeface="Arial" panose="020B0604020202020204" pitchFamily="34" charset="0"/>
            </a:rPr>
            <a:t>Sistemas de Información y Monitoreo</a:t>
          </a:r>
        </a:p>
      </dsp:txBody>
      <dsp:txXfrm>
        <a:off x="518548" y="1406657"/>
        <a:ext cx="1634571" cy="1757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BE427-7A45-4175-A919-B55416ED7EE7}">
      <dsp:nvSpPr>
        <dsp:cNvPr id="0" name=""/>
        <dsp:cNvSpPr/>
      </dsp:nvSpPr>
      <dsp:spPr>
        <a:xfrm>
          <a:off x="-6579523" y="-1006209"/>
          <a:ext cx="7831076" cy="7831076"/>
        </a:xfrm>
        <a:prstGeom prst="blockArc">
          <a:avLst>
            <a:gd name="adj1" fmla="val 18900000"/>
            <a:gd name="adj2" fmla="val 2700000"/>
            <a:gd name="adj3" fmla="val 276"/>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8DFD4-9A84-40FC-B418-98C50A4BED8D}">
      <dsp:nvSpPr>
        <dsp:cNvPr id="0" name=""/>
        <dsp:cNvSpPr/>
      </dsp:nvSpPr>
      <dsp:spPr>
        <a:xfrm>
          <a:off x="465799" y="306410"/>
          <a:ext cx="8164268"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dirty="0"/>
            <a:t>El funcionario tendrá derecho a apelar de la resolución de la Junta Calificadora, ante el Director del Establecimiento respectivo. </a:t>
          </a:r>
          <a:endParaRPr lang="es-MX" sz="1000" kern="1200" dirty="0"/>
        </a:p>
      </dsp:txBody>
      <dsp:txXfrm>
        <a:off x="465799" y="306410"/>
        <a:ext cx="8164268" cy="612588"/>
      </dsp:txXfrm>
    </dsp:sp>
    <dsp:sp modelId="{441BE296-4CE2-4296-B9D4-1170359F0984}">
      <dsp:nvSpPr>
        <dsp:cNvPr id="0" name=""/>
        <dsp:cNvSpPr/>
      </dsp:nvSpPr>
      <dsp:spPr>
        <a:xfrm>
          <a:off x="82932" y="229836"/>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96F20-D125-45CD-89B6-F01D8D42CC45}">
      <dsp:nvSpPr>
        <dsp:cNvPr id="0" name=""/>
        <dsp:cNvSpPr/>
      </dsp:nvSpPr>
      <dsp:spPr>
        <a:xfrm>
          <a:off x="969695" y="1225176"/>
          <a:ext cx="7660372"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a:t>Al notificar la resolución de la Junta Calificadora, se deberá entregar copia autorizada del acuerdo respectivo de la Junta Calificadora y exigir la firma de aquél o dejar constancia de la negativa a firmar. </a:t>
          </a:r>
          <a:endParaRPr lang="es-MX" sz="1000" kern="1200"/>
        </a:p>
      </dsp:txBody>
      <dsp:txXfrm>
        <a:off x="969695" y="1225176"/>
        <a:ext cx="7660372" cy="612588"/>
      </dsp:txXfrm>
    </dsp:sp>
    <dsp:sp modelId="{5A4797C7-9DED-4F14-A7D0-F906DB9960F2}">
      <dsp:nvSpPr>
        <dsp:cNvPr id="0" name=""/>
        <dsp:cNvSpPr/>
      </dsp:nvSpPr>
      <dsp:spPr>
        <a:xfrm>
          <a:off x="586828" y="1148603"/>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BE97F-A020-49D1-83C0-BA6A1EF0D7A5}">
      <dsp:nvSpPr>
        <dsp:cNvPr id="0" name=""/>
        <dsp:cNvSpPr/>
      </dsp:nvSpPr>
      <dsp:spPr>
        <a:xfrm>
          <a:off x="1200114" y="2143942"/>
          <a:ext cx="7429953"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a:t>El funcionario tendrá un plazo de cinco días para apelar. En casos excepcionales, calificados por la Junta, el plazo para apelar podrá ser de hasta diez días contados desde la fecha de la notificación. </a:t>
          </a:r>
          <a:endParaRPr lang="es-MX" sz="1000" kern="1200"/>
        </a:p>
      </dsp:txBody>
      <dsp:txXfrm>
        <a:off x="1200114" y="2143942"/>
        <a:ext cx="7429953" cy="612588"/>
      </dsp:txXfrm>
    </dsp:sp>
    <dsp:sp modelId="{E28828C5-048D-41B6-A6A2-306C6B403B2F}">
      <dsp:nvSpPr>
        <dsp:cNvPr id="0" name=""/>
        <dsp:cNvSpPr/>
      </dsp:nvSpPr>
      <dsp:spPr>
        <a:xfrm>
          <a:off x="817246" y="2067369"/>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1DB4D-1197-4B57-857A-DA1FADA6CFBE}">
      <dsp:nvSpPr>
        <dsp:cNvPr id="0" name=""/>
        <dsp:cNvSpPr/>
      </dsp:nvSpPr>
      <dsp:spPr>
        <a:xfrm>
          <a:off x="1200114" y="3062126"/>
          <a:ext cx="7429953"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a:t>La apelación deberá ser resuelta en el plazo de 15 días contado desde su presentación.</a:t>
          </a:r>
          <a:endParaRPr lang="es-MX" sz="1000" kern="1200"/>
        </a:p>
      </dsp:txBody>
      <dsp:txXfrm>
        <a:off x="1200114" y="3062126"/>
        <a:ext cx="7429953" cy="612588"/>
      </dsp:txXfrm>
    </dsp:sp>
    <dsp:sp modelId="{09E3F916-9933-4CFD-B782-1D932C5E81DD}">
      <dsp:nvSpPr>
        <dsp:cNvPr id="0" name=""/>
        <dsp:cNvSpPr/>
      </dsp:nvSpPr>
      <dsp:spPr>
        <a:xfrm>
          <a:off x="817246" y="2985553"/>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E2049-B16F-4E77-A65A-55D034E75F20}">
      <dsp:nvSpPr>
        <dsp:cNvPr id="0" name=""/>
        <dsp:cNvSpPr/>
      </dsp:nvSpPr>
      <dsp:spPr>
        <a:xfrm>
          <a:off x="969695" y="3980893"/>
          <a:ext cx="7660372"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a:t>Al decidir sobre la apelación, el Director de Establecimiento deberá tener a la vista la hoja de vida, la precalificación y la calificación. Podrá mantenerse o elevarse el puntaje asignado por la Junta Calificadora, pero no rebajarse en caso alguno.</a:t>
          </a:r>
          <a:endParaRPr lang="es-MX" sz="1000" kern="1200"/>
        </a:p>
      </dsp:txBody>
      <dsp:txXfrm>
        <a:off x="969695" y="3980893"/>
        <a:ext cx="7660372" cy="612588"/>
      </dsp:txXfrm>
    </dsp:sp>
    <dsp:sp modelId="{AD8DE357-FB65-4686-8D7D-8D9ED90A2F28}">
      <dsp:nvSpPr>
        <dsp:cNvPr id="0" name=""/>
        <dsp:cNvSpPr/>
      </dsp:nvSpPr>
      <dsp:spPr>
        <a:xfrm>
          <a:off x="586828" y="3904319"/>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57861-5BEF-4140-8A60-DF0981150207}">
      <dsp:nvSpPr>
        <dsp:cNvPr id="0" name=""/>
        <dsp:cNvSpPr/>
      </dsp:nvSpPr>
      <dsp:spPr>
        <a:xfrm>
          <a:off x="465799" y="4899659"/>
          <a:ext cx="8164268" cy="61258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6242" tIns="25400" rIns="25400" bIns="25400" numCol="1" spcCol="1270" anchor="ctr" anchorCtr="0">
          <a:noAutofit/>
        </a:bodyPr>
        <a:lstStyle/>
        <a:p>
          <a:pPr marL="0" lvl="0" indent="0" algn="l" defTabSz="444500">
            <a:lnSpc>
              <a:spcPct val="90000"/>
            </a:lnSpc>
            <a:spcBef>
              <a:spcPct val="0"/>
            </a:spcBef>
            <a:spcAft>
              <a:spcPct val="35000"/>
            </a:spcAft>
            <a:buNone/>
          </a:pPr>
          <a:r>
            <a:rPr lang="es-CL" sz="1000" kern="1200"/>
            <a:t>Practicada la notificación de la apelación, el funcionario sólo podrá reclamar directamente a la Contraloría General de la República.</a:t>
          </a:r>
          <a:endParaRPr lang="es-MX" sz="1000" kern="1200"/>
        </a:p>
      </dsp:txBody>
      <dsp:txXfrm>
        <a:off x="465799" y="4899659"/>
        <a:ext cx="8164268" cy="612588"/>
      </dsp:txXfrm>
    </dsp:sp>
    <dsp:sp modelId="{7CB0BAA0-E4A8-4B5A-AA3E-04208ABEF88A}">
      <dsp:nvSpPr>
        <dsp:cNvPr id="0" name=""/>
        <dsp:cNvSpPr/>
      </dsp:nvSpPr>
      <dsp:spPr>
        <a:xfrm>
          <a:off x="82932" y="4823085"/>
          <a:ext cx="765735" cy="765735"/>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DB809-60B3-4463-9B72-3FC82DA72CD7}">
      <dsp:nvSpPr>
        <dsp:cNvPr id="0" name=""/>
        <dsp:cNvSpPr/>
      </dsp:nvSpPr>
      <dsp:spPr>
        <a:xfrm>
          <a:off x="-252186" y="0"/>
          <a:ext cx="4824536" cy="4824536"/>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C77F-C6DF-4D11-A6A7-2119AE86926B}">
      <dsp:nvSpPr>
        <dsp:cNvPr id="0" name=""/>
        <dsp:cNvSpPr/>
      </dsp:nvSpPr>
      <dsp:spPr>
        <a:xfrm>
          <a:off x="1655709" y="0"/>
          <a:ext cx="7021413" cy="4824536"/>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a:t>Con las calificaciones ejecutoriadas, </a:t>
          </a:r>
          <a:r>
            <a:rPr lang="es-CL" sz="1300" b="1" kern="1200"/>
            <a:t>en el caso de las plantas de Técnicos, Administrativos y Auxiliares, </a:t>
          </a:r>
          <a:r>
            <a:rPr lang="es-CL" sz="1300" kern="1200"/>
            <a:t>cada establecimiento efectuará un procedimiento de acreditación de competencias, en el cual se evaluará la capacitación, la experiencia calificada y la calificación obtenida en el período objeto de acreditación, con una ponderación de 30%, 40% y 30%, respectivamente. Con el resultado de los procesos de acreditación de competencias, el Servicio de Salud confeccionará un escalafón de mérito para el ascenso, el que tendrá una vigencia anual a contar del 1° de enero de cada año.</a:t>
          </a:r>
          <a:endParaRPr lang="es-MX" sz="1300" kern="1200"/>
        </a:p>
      </dsp:txBody>
      <dsp:txXfrm>
        <a:off x="1655709" y="0"/>
        <a:ext cx="7021413" cy="2291654"/>
      </dsp:txXfrm>
    </dsp:sp>
    <dsp:sp modelId="{9A5E6BED-A0AC-4346-A555-86BC62D3D728}">
      <dsp:nvSpPr>
        <dsp:cNvPr id="0" name=""/>
        <dsp:cNvSpPr/>
      </dsp:nvSpPr>
      <dsp:spPr>
        <a:xfrm>
          <a:off x="1014254" y="2291654"/>
          <a:ext cx="2291654" cy="2291654"/>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0ECA7-817E-4B5B-963D-9526F7989D71}">
      <dsp:nvSpPr>
        <dsp:cNvPr id="0" name=""/>
        <dsp:cNvSpPr/>
      </dsp:nvSpPr>
      <dsp:spPr>
        <a:xfrm>
          <a:off x="2160081" y="2291654"/>
          <a:ext cx="6012668" cy="2291654"/>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b="1" kern="1200"/>
            <a:t>La promoción de los funcionarios de la planta de directivos de carrera y de la planta de profesionales </a:t>
          </a:r>
          <a:r>
            <a:rPr lang="es-CL" sz="1300" kern="1200"/>
            <a:t>se hará por concursos internos. Las bases de los concursos internos considerarán cuatro factores: capacitación pertinente, evaluación del desempeño, experiencia calificada y aptitud para el cargo. Cada uno de estos factores tendrá una ponderación de 25%.</a:t>
          </a:r>
          <a:endParaRPr lang="es-MX" sz="1300" kern="1200"/>
        </a:p>
      </dsp:txBody>
      <dsp:txXfrm>
        <a:off x="2160081" y="2291654"/>
        <a:ext cx="6012668" cy="2291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534C8-551A-489D-BD43-E8BA67D3941C}">
      <dsp:nvSpPr>
        <dsp:cNvPr id="0" name=""/>
        <dsp:cNvSpPr/>
      </dsp:nvSpPr>
      <dsp:spPr>
        <a:xfrm>
          <a:off x="-43750" y="648076"/>
          <a:ext cx="4292228" cy="452250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b="1" kern="1200" dirty="0"/>
            <a:t>Los funcionarios que intervengan en el proceso calificatorio deberán actuar con responsabilidad, imparcialidad, objetividad y cabal conocimiento de las normas legales relativas a calificaciones y de las previstas en este reglamento, al formular cada uno de los conceptos y notas sobre los méritos o deficiencias de los empleados. </a:t>
          </a:r>
          <a:endParaRPr lang="es-MX" sz="1400" b="1" kern="1200" dirty="0"/>
        </a:p>
      </dsp:txBody>
      <dsp:txXfrm>
        <a:off x="584832" y="1310382"/>
        <a:ext cx="3035064" cy="3197893"/>
      </dsp:txXfrm>
    </dsp:sp>
    <dsp:sp modelId="{22E909D6-A218-4812-8C09-35E407352205}">
      <dsp:nvSpPr>
        <dsp:cNvPr id="0" name=""/>
        <dsp:cNvSpPr/>
      </dsp:nvSpPr>
      <dsp:spPr>
        <a:xfrm rot="58515">
          <a:off x="3689583" y="429268"/>
          <a:ext cx="1495492" cy="1174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689609" y="661174"/>
        <a:ext cx="1143134" cy="704717"/>
      </dsp:txXfrm>
    </dsp:sp>
    <dsp:sp modelId="{47D1A10B-EFBE-43CC-984A-D2D30AA2C2F4}">
      <dsp:nvSpPr>
        <dsp:cNvPr id="0" name=""/>
        <dsp:cNvSpPr/>
      </dsp:nvSpPr>
      <dsp:spPr>
        <a:xfrm>
          <a:off x="4700107" y="720079"/>
          <a:ext cx="4122226" cy="437849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b="1" kern="1200" dirty="0"/>
            <a:t>El Jefe Superior de la Institución deberá instruir oportunamente a dichos funcionarios sobre la finalidad, contenido, procedimiento y efectos del sistema de calificaciones, estableciendo criterios generales y objetivos para efectuar las calificaciones y asegurar su adecuada aplicación. </a:t>
          </a:r>
          <a:endParaRPr lang="es-MX" sz="1400" b="1" kern="1200" dirty="0"/>
        </a:p>
      </dsp:txBody>
      <dsp:txXfrm>
        <a:off x="5303793" y="1361295"/>
        <a:ext cx="2914854" cy="3096067"/>
      </dsp:txXfrm>
    </dsp:sp>
    <dsp:sp modelId="{536FDE25-F9F9-4D54-880C-C868B6D29BA9}">
      <dsp:nvSpPr>
        <dsp:cNvPr id="0" name=""/>
        <dsp:cNvSpPr/>
      </dsp:nvSpPr>
      <dsp:spPr>
        <a:xfrm rot="10741485">
          <a:off x="3774221" y="4213421"/>
          <a:ext cx="1495492" cy="1174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4126553" y="4445327"/>
        <a:ext cx="1143134" cy="704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1A389-7B31-4E5E-9029-8C150B7D2EA3}">
      <dsp:nvSpPr>
        <dsp:cNvPr id="0" name=""/>
        <dsp:cNvSpPr/>
      </dsp:nvSpPr>
      <dsp:spPr>
        <a:xfrm>
          <a:off x="0" y="4728841"/>
          <a:ext cx="7506834" cy="381320"/>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1: Malo</a:t>
          </a:r>
          <a:endParaRPr lang="es-MX" sz="1100" b="1" kern="1200" dirty="0"/>
        </a:p>
      </dsp:txBody>
      <dsp:txXfrm>
        <a:off x="0" y="4728841"/>
        <a:ext cx="7506834" cy="381320"/>
      </dsp:txXfrm>
    </dsp:sp>
    <dsp:sp modelId="{6F688C69-32AE-4BC9-80C1-0EC00FCB410B}">
      <dsp:nvSpPr>
        <dsp:cNvPr id="0" name=""/>
        <dsp:cNvSpPr/>
      </dsp:nvSpPr>
      <dsp:spPr>
        <a:xfrm rot="10800000">
          <a:off x="0" y="4148090"/>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2: Deficiente</a:t>
          </a:r>
          <a:endParaRPr lang="es-MX" sz="1100" b="1" kern="1200" dirty="0"/>
        </a:p>
      </dsp:txBody>
      <dsp:txXfrm rot="10800000">
        <a:off x="0" y="4148090"/>
        <a:ext cx="7506834" cy="381071"/>
      </dsp:txXfrm>
    </dsp:sp>
    <dsp:sp modelId="{813BFEAF-FFF0-4F71-9960-00B53F756203}">
      <dsp:nvSpPr>
        <dsp:cNvPr id="0" name=""/>
        <dsp:cNvSpPr/>
      </dsp:nvSpPr>
      <dsp:spPr>
        <a:xfrm rot="10800000">
          <a:off x="0" y="3567338"/>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3: Regular</a:t>
          </a:r>
          <a:endParaRPr lang="es-MX" sz="1100" b="1" kern="1200" dirty="0"/>
        </a:p>
      </dsp:txBody>
      <dsp:txXfrm rot="10800000">
        <a:off x="0" y="3567338"/>
        <a:ext cx="7506834" cy="381071"/>
      </dsp:txXfrm>
    </dsp:sp>
    <dsp:sp modelId="{571990BF-16B8-4F9B-802B-9FB0C84F6553}">
      <dsp:nvSpPr>
        <dsp:cNvPr id="0" name=""/>
        <dsp:cNvSpPr/>
      </dsp:nvSpPr>
      <dsp:spPr>
        <a:xfrm rot="10800000">
          <a:off x="0" y="2986587"/>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4: Más que regular</a:t>
          </a:r>
          <a:endParaRPr lang="es-MX" sz="1100" b="1" kern="1200" dirty="0"/>
        </a:p>
      </dsp:txBody>
      <dsp:txXfrm rot="10800000">
        <a:off x="0" y="2986587"/>
        <a:ext cx="7506834" cy="381071"/>
      </dsp:txXfrm>
    </dsp:sp>
    <dsp:sp modelId="{3184FEB9-823A-49FC-909C-AF3F3C10818F}">
      <dsp:nvSpPr>
        <dsp:cNvPr id="0" name=""/>
        <dsp:cNvSpPr/>
      </dsp:nvSpPr>
      <dsp:spPr>
        <a:xfrm rot="10800000">
          <a:off x="0" y="2405835"/>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5: Bueno</a:t>
          </a:r>
          <a:endParaRPr lang="es-MX" sz="1100" b="1" kern="1200" dirty="0"/>
        </a:p>
      </dsp:txBody>
      <dsp:txXfrm rot="10800000">
        <a:off x="0" y="2405835"/>
        <a:ext cx="7506834" cy="381071"/>
      </dsp:txXfrm>
    </dsp:sp>
    <dsp:sp modelId="{84C75FD5-4823-4417-8764-CE12063EDA20}">
      <dsp:nvSpPr>
        <dsp:cNvPr id="0" name=""/>
        <dsp:cNvSpPr/>
      </dsp:nvSpPr>
      <dsp:spPr>
        <a:xfrm rot="10800000">
          <a:off x="0" y="1790083"/>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6: Muy bueno</a:t>
          </a:r>
          <a:endParaRPr lang="es-MX" sz="1100" b="1" kern="1200" dirty="0"/>
        </a:p>
      </dsp:txBody>
      <dsp:txXfrm rot="10800000">
        <a:off x="0" y="1790083"/>
        <a:ext cx="7506834" cy="381071"/>
      </dsp:txXfrm>
    </dsp:sp>
    <dsp:sp modelId="{F57DD101-E50C-4887-AC63-70B2F93D8ADE}">
      <dsp:nvSpPr>
        <dsp:cNvPr id="0" name=""/>
        <dsp:cNvSpPr/>
      </dsp:nvSpPr>
      <dsp:spPr>
        <a:xfrm rot="10800000">
          <a:off x="0" y="1244333"/>
          <a:ext cx="7506834" cy="586471"/>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L" sz="1100" b="1" kern="1200" dirty="0"/>
            <a:t>Nota 7: Sobresaliente</a:t>
          </a:r>
          <a:endParaRPr lang="es-MX" sz="1100" b="1" kern="1200" dirty="0"/>
        </a:p>
      </dsp:txBody>
      <dsp:txXfrm rot="10800000">
        <a:off x="0" y="1244333"/>
        <a:ext cx="7506834" cy="381071"/>
      </dsp:txXfrm>
    </dsp:sp>
    <dsp:sp modelId="{F2E00E32-23C0-48D1-BF9A-178B7D2ADF60}">
      <dsp:nvSpPr>
        <dsp:cNvPr id="0" name=""/>
        <dsp:cNvSpPr/>
      </dsp:nvSpPr>
      <dsp:spPr>
        <a:xfrm rot="10800000">
          <a:off x="0" y="2405"/>
          <a:ext cx="7506834" cy="1247647"/>
        </a:xfrm>
        <a:prstGeom prst="upArrowCallou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b="1" kern="1200" dirty="0"/>
            <a:t>La calificación evaluará los factores y </a:t>
          </a:r>
          <a:r>
            <a:rPr lang="es-CL" sz="1200" b="1" kern="1200" dirty="0" err="1"/>
            <a:t>subfactores</a:t>
          </a:r>
          <a:r>
            <a:rPr lang="es-CL" sz="1200" b="1" kern="1200" dirty="0"/>
            <a:t> por medio de notas que tendrán los siguientes valores y conceptos:</a:t>
          </a:r>
          <a:endParaRPr lang="es-MX" sz="1200" b="1" kern="1200" dirty="0"/>
        </a:p>
      </dsp:txBody>
      <dsp:txXfrm rot="10800000">
        <a:off x="0" y="2405"/>
        <a:ext cx="7506834" cy="8106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59322-B0E9-442E-B568-E44BCC0DFC1F}">
      <dsp:nvSpPr>
        <dsp:cNvPr id="0" name=""/>
        <dsp:cNvSpPr/>
      </dsp:nvSpPr>
      <dsp:spPr>
        <a:xfrm>
          <a:off x="-5820832" y="-897147"/>
          <a:ext cx="6978870" cy="6978870"/>
        </a:xfrm>
        <a:prstGeom prst="blockArc">
          <a:avLst>
            <a:gd name="adj1" fmla="val 18900000"/>
            <a:gd name="adj2" fmla="val 2700000"/>
            <a:gd name="adj3" fmla="val 31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7464B-78F6-44D4-B86F-03DF5E27D235}">
      <dsp:nvSpPr>
        <dsp:cNvPr id="0" name=""/>
        <dsp:cNvSpPr/>
      </dsp:nvSpPr>
      <dsp:spPr>
        <a:xfrm>
          <a:off x="940353" y="154155"/>
          <a:ext cx="7749498" cy="265415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647" tIns="45720" rIns="45720" bIns="45720" numCol="1" spcCol="1270" anchor="ctr" anchorCtr="0">
          <a:noAutofit/>
        </a:bodyPr>
        <a:lstStyle/>
        <a:p>
          <a:pPr marL="0" lvl="0" indent="0" algn="just" defTabSz="800100">
            <a:lnSpc>
              <a:spcPct val="90000"/>
            </a:lnSpc>
            <a:spcBef>
              <a:spcPct val="0"/>
            </a:spcBef>
            <a:spcAft>
              <a:spcPct val="35000"/>
            </a:spcAft>
            <a:buNone/>
          </a:pPr>
          <a:r>
            <a:rPr lang="es-CL" sz="1800" kern="1200" dirty="0"/>
            <a:t>La nota de cada factor corresponderá al promedio aritmético de las notas asignadas a los </a:t>
          </a:r>
          <a:r>
            <a:rPr lang="es-CL" sz="1800" kern="1200" dirty="0" err="1"/>
            <a:t>subfactores</a:t>
          </a:r>
          <a:r>
            <a:rPr lang="es-CL" sz="1800" kern="1200" dirty="0"/>
            <a:t> respectivos, las que deberán expresarse en entero sin decimales. Las notas asignadas a los factores se multiplicarán por el coeficiente que se establece para cada uno de ellos, lo que dará el número de puntos de cada factor, y la suma de los mismos dará el puntaje final y la lista de calificación.</a:t>
          </a:r>
          <a:endParaRPr lang="es-MX" sz="1800" kern="1200" dirty="0"/>
        </a:p>
      </dsp:txBody>
      <dsp:txXfrm>
        <a:off x="940353" y="154155"/>
        <a:ext cx="7749498" cy="2654154"/>
      </dsp:txXfrm>
    </dsp:sp>
    <dsp:sp modelId="{91DE5208-A3FE-44DF-BF49-C68552B8E8C2}">
      <dsp:nvSpPr>
        <dsp:cNvPr id="0" name=""/>
        <dsp:cNvSpPr/>
      </dsp:nvSpPr>
      <dsp:spPr>
        <a:xfrm>
          <a:off x="23115" y="555527"/>
          <a:ext cx="1851412" cy="1851412"/>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401DE-ED81-4F6A-8BD8-FA695E4CC546}">
      <dsp:nvSpPr>
        <dsp:cNvPr id="0" name=""/>
        <dsp:cNvSpPr/>
      </dsp:nvSpPr>
      <dsp:spPr>
        <a:xfrm>
          <a:off x="936139" y="3168358"/>
          <a:ext cx="7732564" cy="148112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647" tIns="48260" rIns="48260" bIns="48260" numCol="1" spcCol="1270" anchor="ctr" anchorCtr="0">
          <a:noAutofit/>
        </a:bodyPr>
        <a:lstStyle/>
        <a:p>
          <a:pPr marL="0" lvl="0" indent="0" algn="l" defTabSz="844550">
            <a:lnSpc>
              <a:spcPct val="90000"/>
            </a:lnSpc>
            <a:spcBef>
              <a:spcPct val="0"/>
            </a:spcBef>
            <a:spcAft>
              <a:spcPct val="35000"/>
            </a:spcAft>
            <a:buNone/>
          </a:pPr>
          <a:r>
            <a:rPr lang="es-CL" sz="1900" kern="1200" dirty="0"/>
            <a:t>Si al determinar el puntaje final, resultare un número con fracción igual o superior a 0,5, se subirá al entero siguiente. En caso contrario se bajará al entero precedente.    </a:t>
          </a:r>
          <a:endParaRPr lang="es-MX" sz="1900" kern="1200" dirty="0"/>
        </a:p>
      </dsp:txBody>
      <dsp:txXfrm>
        <a:off x="936139" y="3168358"/>
        <a:ext cx="7732564" cy="1481129"/>
      </dsp:txXfrm>
    </dsp:sp>
    <dsp:sp modelId="{9529B378-9CF3-4040-A499-DD50609BB0D4}">
      <dsp:nvSpPr>
        <dsp:cNvPr id="0" name=""/>
        <dsp:cNvSpPr/>
      </dsp:nvSpPr>
      <dsp:spPr>
        <a:xfrm>
          <a:off x="23115" y="2777636"/>
          <a:ext cx="1851412" cy="1851412"/>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6A455-0202-4C3F-A5FC-493A7C08B296}">
      <dsp:nvSpPr>
        <dsp:cNvPr id="0" name=""/>
        <dsp:cNvSpPr/>
      </dsp:nvSpPr>
      <dsp:spPr>
        <a:xfrm>
          <a:off x="1004" y="513704"/>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L" sz="1700" kern="1200" dirty="0"/>
            <a:t>La precalificación que realiza el jefe directo, estará constituida por los conceptos, notas y antecedentes que éste deberá proporcionar por escrito, considerándose las anotaciones efectuadas en la hoja de vida.</a:t>
          </a:r>
          <a:endParaRPr lang="es-MX" sz="1700" kern="1200" dirty="0"/>
        </a:p>
      </dsp:txBody>
      <dsp:txXfrm>
        <a:off x="1004" y="513704"/>
        <a:ext cx="3917900" cy="2350740"/>
      </dsp:txXfrm>
    </dsp:sp>
    <dsp:sp modelId="{A31A0076-CBEA-45B4-98E9-C73F0569314D}">
      <dsp:nvSpPr>
        <dsp:cNvPr id="0" name=""/>
        <dsp:cNvSpPr/>
      </dsp:nvSpPr>
      <dsp:spPr>
        <a:xfrm>
          <a:off x="4310695" y="513704"/>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L" sz="1700" kern="1200" dirty="0"/>
            <a:t>Los funcionarios </a:t>
          </a:r>
          <a:r>
            <a:rPr lang="es-CL" sz="1700" kern="1200" dirty="0" err="1"/>
            <a:t>precalificadores</a:t>
          </a:r>
          <a:r>
            <a:rPr lang="es-CL" sz="1700" kern="1200" dirty="0"/>
            <a:t> emitirán dos informes cada cuatro meses  sobre el desempeño del personal de su dependencia, el primero al 31 de diciembre y el segundo al 30 de abril.</a:t>
          </a:r>
          <a:endParaRPr lang="es-MX" sz="1700" kern="1200" dirty="0"/>
        </a:p>
      </dsp:txBody>
      <dsp:txXfrm>
        <a:off x="4310695" y="513704"/>
        <a:ext cx="3917900" cy="2350740"/>
      </dsp:txXfrm>
    </dsp:sp>
    <dsp:sp modelId="{7877A4AE-6CE5-4CD0-BE47-0E7FD59D0CAD}">
      <dsp:nvSpPr>
        <dsp:cNvPr id="0" name=""/>
        <dsp:cNvSpPr/>
      </dsp:nvSpPr>
      <dsp:spPr>
        <a:xfrm>
          <a:off x="1004" y="3256235"/>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L" sz="1700" kern="1200" dirty="0"/>
            <a:t>Para realizar la precalificación, la oficina de personal entregará al jefe directo, dentro de los primeros tres días del mes de septiembre, las hojas de vida del personal de su dependencia.</a:t>
          </a:r>
          <a:endParaRPr lang="es-MX" sz="1700" kern="1200" dirty="0"/>
        </a:p>
      </dsp:txBody>
      <dsp:txXfrm>
        <a:off x="1004" y="3256235"/>
        <a:ext cx="3917900" cy="2350740"/>
      </dsp:txXfrm>
    </dsp:sp>
    <dsp:sp modelId="{EBB4103E-6DD9-4AA3-923F-B7CC949584A8}">
      <dsp:nvSpPr>
        <dsp:cNvPr id="0" name=""/>
        <dsp:cNvSpPr/>
      </dsp:nvSpPr>
      <dsp:spPr>
        <a:xfrm>
          <a:off x="4310695" y="3256235"/>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L" sz="1700" kern="1200" dirty="0"/>
            <a:t>El jefe directo precalificará al personal de su dependencia dentro del plazo de cinco días a contar de la fecha en que le sean entregadas las hojas de vida de éste, entregando el informe en los dos días siguientes.</a:t>
          </a:r>
          <a:endParaRPr lang="es-MX" sz="1700" kern="1200" dirty="0"/>
        </a:p>
      </dsp:txBody>
      <dsp:txXfrm>
        <a:off x="4310695" y="3256235"/>
        <a:ext cx="3917900" cy="23507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7790-C131-4A92-93A5-F819E9C5F90E}">
      <dsp:nvSpPr>
        <dsp:cNvPr id="0" name=""/>
        <dsp:cNvSpPr/>
      </dsp:nvSpPr>
      <dsp:spPr>
        <a:xfrm rot="10800000">
          <a:off x="1261984" y="344"/>
          <a:ext cx="6223038" cy="1546439"/>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276" tIns="57150" rIns="106680" bIns="57150" numCol="1" spcCol="1270" anchor="ctr" anchorCtr="0">
          <a:noAutofit/>
        </a:bodyPr>
        <a:lstStyle/>
        <a:p>
          <a:pPr marL="0" lvl="0" indent="0" algn="ctr" defTabSz="666750">
            <a:lnSpc>
              <a:spcPct val="90000"/>
            </a:lnSpc>
            <a:spcBef>
              <a:spcPct val="0"/>
            </a:spcBef>
            <a:spcAft>
              <a:spcPct val="35000"/>
            </a:spcAft>
            <a:buNone/>
          </a:pPr>
          <a:r>
            <a:rPr lang="es-CL" sz="1500" kern="1200"/>
            <a:t>Se entenderá por jefe directo el funcionario de quien depende en forma inmediata la persona a calificar.</a:t>
          </a:r>
          <a:endParaRPr lang="es-MX" sz="1500" kern="1200"/>
        </a:p>
      </dsp:txBody>
      <dsp:txXfrm rot="10800000">
        <a:off x="1648594" y="344"/>
        <a:ext cx="5836428" cy="1546439"/>
      </dsp:txXfrm>
    </dsp:sp>
    <dsp:sp modelId="{041555AC-674B-4C59-9BE7-42D97DC42EC7}">
      <dsp:nvSpPr>
        <dsp:cNvPr id="0" name=""/>
        <dsp:cNvSpPr/>
      </dsp:nvSpPr>
      <dsp:spPr>
        <a:xfrm>
          <a:off x="867904" y="45314"/>
          <a:ext cx="1456501" cy="1456501"/>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2819B-0033-41AD-A59D-D9B6AC9B6EA2}">
      <dsp:nvSpPr>
        <dsp:cNvPr id="0" name=""/>
        <dsp:cNvSpPr/>
      </dsp:nvSpPr>
      <dsp:spPr>
        <a:xfrm rot="10800000">
          <a:off x="1313185" y="1981561"/>
          <a:ext cx="6154771" cy="1758768"/>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276" tIns="53340" rIns="99568" bIns="53340" numCol="1" spcCol="1270" anchor="ctr" anchorCtr="0">
          <a:noAutofit/>
        </a:bodyPr>
        <a:lstStyle/>
        <a:p>
          <a:pPr marL="0" lvl="0" indent="0" algn="ctr" defTabSz="622300">
            <a:lnSpc>
              <a:spcPct val="90000"/>
            </a:lnSpc>
            <a:spcBef>
              <a:spcPct val="0"/>
            </a:spcBef>
            <a:spcAft>
              <a:spcPct val="35000"/>
            </a:spcAft>
            <a:buNone/>
          </a:pPr>
          <a:r>
            <a:rPr lang="es-CL" sz="1400" kern="1200" dirty="0"/>
            <a:t>Si el funcionario a calificar hubiere tenido más de un jefe durante el período de calificaciones, le corresponderá realizar su evaluación al último jefe inmediato a cuyas órdenes directas se hubiere desempeñado. No obstante se deberá requerir informe de los otros jefes directos.</a:t>
          </a:r>
          <a:endParaRPr lang="es-MX" sz="1400" kern="1200" dirty="0"/>
        </a:p>
      </dsp:txBody>
      <dsp:txXfrm rot="10800000">
        <a:off x="1752877" y="1981561"/>
        <a:ext cx="5715079" cy="1758768"/>
      </dsp:txXfrm>
    </dsp:sp>
    <dsp:sp modelId="{3E5CB015-D61F-49E9-BDF6-1FFF5845F865}">
      <dsp:nvSpPr>
        <dsp:cNvPr id="0" name=""/>
        <dsp:cNvSpPr/>
      </dsp:nvSpPr>
      <dsp:spPr>
        <a:xfrm>
          <a:off x="884971" y="2132695"/>
          <a:ext cx="1456501" cy="1456501"/>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6F179-43C2-43F0-960E-4D2243E6E3E1}">
      <dsp:nvSpPr>
        <dsp:cNvPr id="0" name=""/>
        <dsp:cNvSpPr/>
      </dsp:nvSpPr>
      <dsp:spPr>
        <a:xfrm rot="10800000">
          <a:off x="1641884" y="4175106"/>
          <a:ext cx="5716505" cy="1873220"/>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276" tIns="53340" rIns="99568" bIns="53340" numCol="1" spcCol="1270" anchor="ctr" anchorCtr="0">
          <a:noAutofit/>
        </a:bodyPr>
        <a:lstStyle/>
        <a:p>
          <a:pPr marL="0" lvl="0" indent="0" algn="ctr" defTabSz="622300">
            <a:lnSpc>
              <a:spcPct val="90000"/>
            </a:lnSpc>
            <a:spcBef>
              <a:spcPct val="0"/>
            </a:spcBef>
            <a:spcAft>
              <a:spcPct val="35000"/>
            </a:spcAft>
            <a:buNone/>
          </a:pPr>
          <a:r>
            <a:rPr lang="es-CL" sz="1400" kern="1200" dirty="0"/>
            <a:t>Se desempeñará como secretario de la Junta Calificadora el jefe de la unidad de personal o quien haga sus veces, el que además la asesorará técnicamente. El secretario llevará las actas de la Junta y las Hojas de Calificación de cada funcionario. </a:t>
          </a:r>
          <a:endParaRPr lang="es-MX" sz="1400" kern="1200" dirty="0"/>
        </a:p>
      </dsp:txBody>
      <dsp:txXfrm rot="10800000">
        <a:off x="2110189" y="4175106"/>
        <a:ext cx="5248200" cy="1873220"/>
      </dsp:txXfrm>
    </dsp:sp>
    <dsp:sp modelId="{112CB0FD-FC14-4849-A9EC-A79488E93548}">
      <dsp:nvSpPr>
        <dsp:cNvPr id="0" name=""/>
        <dsp:cNvSpPr/>
      </dsp:nvSpPr>
      <dsp:spPr>
        <a:xfrm>
          <a:off x="994538" y="4383466"/>
          <a:ext cx="1456501" cy="1456501"/>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E53B-FA48-4EBB-BE25-087637D4E526}">
      <dsp:nvSpPr>
        <dsp:cNvPr id="0" name=""/>
        <dsp:cNvSpPr/>
      </dsp:nvSpPr>
      <dsp:spPr>
        <a:xfrm>
          <a:off x="2" y="3643"/>
          <a:ext cx="8229595" cy="45186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8CC4D-F399-488A-A265-ABE1B7912AAB}">
      <dsp:nvSpPr>
        <dsp:cNvPr id="0" name=""/>
        <dsp:cNvSpPr/>
      </dsp:nvSpPr>
      <dsp:spPr>
        <a:xfrm>
          <a:off x="693" y="1357788"/>
          <a:ext cx="2219962"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L"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Planificación</a:t>
          </a:r>
        </a:p>
        <a:p>
          <a:pPr marL="114300" lvl="1" indent="-114300" algn="l" defTabSz="622300">
            <a:lnSpc>
              <a:spcPct val="90000"/>
            </a:lnSpc>
            <a:spcBef>
              <a:spcPct val="0"/>
            </a:spcBef>
            <a:spcAft>
              <a:spcPct val="15000"/>
            </a:spcAft>
            <a:buChar char="•"/>
          </a:pPr>
          <a:endParaRPr lang="es-CL" sz="1400" kern="1200" dirty="0"/>
        </a:p>
      </dsp:txBody>
      <dsp:txXfrm>
        <a:off x="89069" y="1446164"/>
        <a:ext cx="2043210" cy="1633632"/>
      </dsp:txXfrm>
    </dsp:sp>
    <dsp:sp modelId="{64DB543F-D9E4-49E8-AAC3-B974E7AB7BC9}">
      <dsp:nvSpPr>
        <dsp:cNvPr id="0" name=""/>
        <dsp:cNvSpPr/>
      </dsp:nvSpPr>
      <dsp:spPr>
        <a:xfrm>
          <a:off x="2506763" y="1357788"/>
          <a:ext cx="1716643"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L"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Dirección</a:t>
          </a:r>
        </a:p>
        <a:p>
          <a:pPr marL="114300" lvl="1" indent="-114300" algn="l" defTabSz="622300">
            <a:lnSpc>
              <a:spcPct val="90000"/>
            </a:lnSpc>
            <a:spcBef>
              <a:spcPct val="0"/>
            </a:spcBef>
            <a:spcAft>
              <a:spcPct val="15000"/>
            </a:spcAft>
            <a:buChar char="•"/>
          </a:pPr>
          <a:endParaRPr lang="es-CL" sz="1400" kern="1200" dirty="0"/>
        </a:p>
      </dsp:txBody>
      <dsp:txXfrm>
        <a:off x="2590563" y="1441588"/>
        <a:ext cx="1549043" cy="1642784"/>
      </dsp:txXfrm>
    </dsp:sp>
    <dsp:sp modelId="{76B61333-2087-4D88-974B-722BFAEAC5A0}">
      <dsp:nvSpPr>
        <dsp:cNvPr id="0" name=""/>
        <dsp:cNvSpPr/>
      </dsp:nvSpPr>
      <dsp:spPr>
        <a:xfrm>
          <a:off x="4509513" y="1357788"/>
          <a:ext cx="1716643"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L"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Evaluación</a:t>
          </a:r>
        </a:p>
        <a:p>
          <a:pPr marL="114300" lvl="1" indent="-114300" algn="l" defTabSz="622300">
            <a:lnSpc>
              <a:spcPct val="90000"/>
            </a:lnSpc>
            <a:spcBef>
              <a:spcPct val="0"/>
            </a:spcBef>
            <a:spcAft>
              <a:spcPct val="15000"/>
            </a:spcAft>
            <a:buChar char="•"/>
          </a:pPr>
          <a:endParaRPr lang="es-CL" sz="1400" kern="1200"/>
        </a:p>
        <a:p>
          <a:pPr marL="114300" lvl="1" indent="-114300" algn="l" defTabSz="622300">
            <a:lnSpc>
              <a:spcPct val="90000"/>
            </a:lnSpc>
            <a:spcBef>
              <a:spcPct val="0"/>
            </a:spcBef>
            <a:spcAft>
              <a:spcPct val="15000"/>
            </a:spcAft>
            <a:buChar char="•"/>
          </a:pPr>
          <a:endParaRPr lang="es-CL" sz="1400" kern="1200"/>
        </a:p>
      </dsp:txBody>
      <dsp:txXfrm>
        <a:off x="4593313" y="1441588"/>
        <a:ext cx="1549043" cy="1642784"/>
      </dsp:txXfrm>
    </dsp:sp>
    <dsp:sp modelId="{FB251121-0FB8-45A4-9A5E-D78757EDB563}">
      <dsp:nvSpPr>
        <dsp:cNvPr id="0" name=""/>
        <dsp:cNvSpPr/>
      </dsp:nvSpPr>
      <dsp:spPr>
        <a:xfrm>
          <a:off x="6512263" y="1357788"/>
          <a:ext cx="1716643" cy="181038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L"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Plan de Mejora</a:t>
          </a:r>
        </a:p>
        <a:p>
          <a:pPr marL="114300" lvl="1" indent="-114300" algn="l" defTabSz="622300">
            <a:lnSpc>
              <a:spcPct val="90000"/>
            </a:lnSpc>
            <a:spcBef>
              <a:spcPct val="0"/>
            </a:spcBef>
            <a:spcAft>
              <a:spcPct val="15000"/>
            </a:spcAft>
            <a:buChar char="•"/>
          </a:pPr>
          <a:endParaRPr lang="es-CL" sz="1400" kern="1200"/>
        </a:p>
        <a:p>
          <a:pPr marL="114300" lvl="1" indent="-114300" algn="l" defTabSz="622300">
            <a:lnSpc>
              <a:spcPct val="90000"/>
            </a:lnSpc>
            <a:spcBef>
              <a:spcPct val="0"/>
            </a:spcBef>
            <a:spcAft>
              <a:spcPct val="15000"/>
            </a:spcAft>
            <a:buChar char="•"/>
          </a:pPr>
          <a:endParaRPr lang="es-CL" sz="1400" kern="1200"/>
        </a:p>
      </dsp:txBody>
      <dsp:txXfrm>
        <a:off x="6596063" y="1441588"/>
        <a:ext cx="1549043" cy="164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82CEA-0D08-46EF-A3E7-91C61448351D}">
      <dsp:nvSpPr>
        <dsp:cNvPr id="0" name=""/>
        <dsp:cNvSpPr/>
      </dsp:nvSpPr>
      <dsp:spPr>
        <a:xfrm rot="5400000">
          <a:off x="-924854" y="1040859"/>
          <a:ext cx="5314593" cy="323287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L" sz="1900" kern="1200" dirty="0"/>
            <a:t>Todos los funcionarios, incluido el personal a contrata, deben ser calificados anualmente, en una de las cuatro Listas de Calificación:</a:t>
          </a:r>
          <a:endParaRPr lang="es-MX" sz="1900" kern="1200" dirty="0"/>
        </a:p>
      </dsp:txBody>
      <dsp:txXfrm rot="-5400000">
        <a:off x="116006" y="1616438"/>
        <a:ext cx="3232875" cy="2081718"/>
      </dsp:txXfrm>
    </dsp:sp>
    <dsp:sp modelId="{FC2CE22A-F81D-45F6-B1D5-0E4A51E22603}">
      <dsp:nvSpPr>
        <dsp:cNvPr id="0" name=""/>
        <dsp:cNvSpPr/>
      </dsp:nvSpPr>
      <dsp:spPr>
        <a:xfrm rot="5400000">
          <a:off x="4030152" y="-94469"/>
          <a:ext cx="3836282" cy="4717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_tradnl" sz="2100" b="1" kern="1200" dirty="0"/>
            <a:t>Lista Nº1</a:t>
          </a:r>
          <a:r>
            <a:rPr lang="es-ES_tradnl" sz="2100" kern="1200" dirty="0"/>
            <a:t>, de Distinción, de 60 a 70 puntos. </a:t>
          </a:r>
          <a:endParaRPr lang="es-MX" sz="2100" kern="1200" dirty="0"/>
        </a:p>
        <a:p>
          <a:pPr marL="228600" lvl="1" indent="-228600" algn="l" defTabSz="933450">
            <a:lnSpc>
              <a:spcPct val="90000"/>
            </a:lnSpc>
            <a:spcBef>
              <a:spcPct val="0"/>
            </a:spcBef>
            <a:spcAft>
              <a:spcPct val="15000"/>
            </a:spcAft>
            <a:buChar char="•"/>
          </a:pPr>
          <a:r>
            <a:rPr lang="es-ES_tradnl" sz="2100" b="1" kern="1200" dirty="0"/>
            <a:t>Lista Nº2</a:t>
          </a:r>
          <a:r>
            <a:rPr lang="es-ES_tradnl" sz="2100" kern="1200" dirty="0"/>
            <a:t>, Buena, de 50 a 59 puntos.</a:t>
          </a:r>
          <a:endParaRPr lang="es-MX" sz="2100" kern="1200" dirty="0"/>
        </a:p>
        <a:p>
          <a:pPr marL="228600" lvl="1" indent="-228600" algn="l" defTabSz="933450">
            <a:lnSpc>
              <a:spcPct val="90000"/>
            </a:lnSpc>
            <a:spcBef>
              <a:spcPct val="0"/>
            </a:spcBef>
            <a:spcAft>
              <a:spcPct val="15000"/>
            </a:spcAft>
            <a:buChar char="•"/>
          </a:pPr>
          <a:r>
            <a:rPr lang="es-ES_tradnl" sz="2100" b="1" kern="1200"/>
            <a:t>Lista Nº3</a:t>
          </a:r>
          <a:r>
            <a:rPr lang="es-ES_tradnl" sz="2100" kern="1200"/>
            <a:t>, </a:t>
          </a:r>
          <a:r>
            <a:rPr lang="es-ES_tradnl" sz="2100" kern="1200" dirty="0"/>
            <a:t>Condicional, de 30 a 49 puntos.</a:t>
          </a:r>
          <a:endParaRPr lang="es-MX" sz="2100" kern="1200" dirty="0"/>
        </a:p>
        <a:p>
          <a:pPr marL="228600" lvl="1" indent="-228600" algn="l" defTabSz="933450">
            <a:lnSpc>
              <a:spcPct val="90000"/>
            </a:lnSpc>
            <a:spcBef>
              <a:spcPct val="0"/>
            </a:spcBef>
            <a:spcAft>
              <a:spcPct val="15000"/>
            </a:spcAft>
            <a:buChar char="•"/>
          </a:pPr>
          <a:r>
            <a:rPr lang="es-ES_tradnl" sz="2100" b="1" kern="1200"/>
            <a:t>Lista Nº4, </a:t>
          </a:r>
          <a:r>
            <a:rPr lang="es-ES_tradnl" sz="2100" kern="1200"/>
            <a:t>de </a:t>
          </a:r>
          <a:r>
            <a:rPr lang="es-ES_tradnl" sz="2100" kern="1200" dirty="0"/>
            <a:t>Eliminación, de 10 a 29 puntos.</a:t>
          </a:r>
          <a:endParaRPr lang="es-MX" sz="2100" kern="1200" dirty="0"/>
        </a:p>
      </dsp:txBody>
      <dsp:txXfrm rot="-5400000">
        <a:off x="3589652" y="533303"/>
        <a:ext cx="4530011" cy="3461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D83D-A37A-476F-89EE-7D3E95E73CD5}">
      <dsp:nvSpPr>
        <dsp:cNvPr id="0" name=""/>
        <dsp:cNvSpPr/>
      </dsp:nvSpPr>
      <dsp:spPr>
        <a:xfrm>
          <a:off x="0" y="9884"/>
          <a:ext cx="8208912" cy="12893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CL" sz="1900" kern="1200" dirty="0"/>
            <a:t>Las Juntas Calificadoras realizarán la calificación de los funcionarios que corresponda, los acuerdos deben ser fundados y quedar registrados en actas.</a:t>
          </a:r>
          <a:endParaRPr lang="es-MX" sz="1900" kern="1200" dirty="0"/>
        </a:p>
      </dsp:txBody>
      <dsp:txXfrm>
        <a:off x="62940" y="72824"/>
        <a:ext cx="8083032" cy="1163460"/>
      </dsp:txXfrm>
    </dsp:sp>
    <dsp:sp modelId="{2F141251-5EE3-40F7-9EDA-E98AC4847B12}">
      <dsp:nvSpPr>
        <dsp:cNvPr id="0" name=""/>
        <dsp:cNvSpPr/>
      </dsp:nvSpPr>
      <dsp:spPr>
        <a:xfrm>
          <a:off x="0" y="1376601"/>
          <a:ext cx="8208912" cy="12893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dirty="0"/>
            <a:t>Los integrantes de las Juntas Calificadoras Regionales (Juntas de Hospitales) serán calificados por la Junta Calificadora Central.</a:t>
          </a:r>
          <a:endParaRPr lang="es-MX" sz="1900" kern="1200" dirty="0"/>
        </a:p>
      </dsp:txBody>
      <dsp:txXfrm>
        <a:off x="62940" y="1439541"/>
        <a:ext cx="8083032" cy="1163460"/>
      </dsp:txXfrm>
    </dsp:sp>
    <dsp:sp modelId="{259E4399-3142-4149-AD1C-5B9DAA3A8CD5}">
      <dsp:nvSpPr>
        <dsp:cNvPr id="0" name=""/>
        <dsp:cNvSpPr/>
      </dsp:nvSpPr>
      <dsp:spPr>
        <a:xfrm>
          <a:off x="0" y="2720661"/>
          <a:ext cx="8208912" cy="12893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dirty="0"/>
            <a:t>La Junta Calificadora será presidida por el funcionario del más alto nivel jerárquico que la integre y funcionará con la totalidad de sus miembros.</a:t>
          </a:r>
          <a:endParaRPr lang="es-MX" sz="1900" kern="1200" dirty="0"/>
        </a:p>
      </dsp:txBody>
      <dsp:txXfrm>
        <a:off x="62940" y="2783601"/>
        <a:ext cx="8083032" cy="1163460"/>
      </dsp:txXfrm>
    </dsp:sp>
    <dsp:sp modelId="{6A43F67A-E99A-44FE-B636-DC1B5220B5C3}">
      <dsp:nvSpPr>
        <dsp:cNvPr id="0" name=""/>
        <dsp:cNvSpPr/>
      </dsp:nvSpPr>
      <dsp:spPr>
        <a:xfrm>
          <a:off x="0" y="4064721"/>
          <a:ext cx="8208912" cy="12893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L" sz="1900" kern="1200" dirty="0"/>
            <a:t>En caso de impedimento de algún miembro de la Junta, ésta será integrada por el funcionario que siga el orden jerárquico (grado o nivel remuneratorio).</a:t>
          </a:r>
          <a:endParaRPr lang="es-MX" sz="1900" kern="1200" dirty="0"/>
        </a:p>
      </dsp:txBody>
      <dsp:txXfrm>
        <a:off x="62940" y="4127661"/>
        <a:ext cx="8083032" cy="1163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D83D-A37A-476F-89EE-7D3E95E73CD5}">
      <dsp:nvSpPr>
        <dsp:cNvPr id="0" name=""/>
        <dsp:cNvSpPr/>
      </dsp:nvSpPr>
      <dsp:spPr>
        <a:xfrm>
          <a:off x="0" y="1707"/>
          <a:ext cx="8208912" cy="248188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L" sz="1800" kern="1200" dirty="0">
              <a:solidFill>
                <a:schemeClr val="bg1"/>
              </a:solidFill>
              <a:latin typeface="+mn-lt"/>
              <a:cs typeface="Arial" panose="020B0604020202020204" pitchFamily="34" charset="0"/>
            </a:rPr>
            <a:t>La Junta Calificadora adoptará sus resoluciones teniendo en consideración, la precalificación del funcionario hecha por su Jefe Directo, la que estará constituida por los conceptos, notas y antecedentes que éste deberá proporcionar por escrito. Se considerarán las anotaciones de mérito o de demérito que se hayan efectuado dentro del período anual de calificaciones. </a:t>
          </a:r>
          <a:endParaRPr lang="es-MX" sz="1800" kern="1200" dirty="0">
            <a:solidFill>
              <a:schemeClr val="bg1"/>
            </a:solidFill>
            <a:latin typeface="+mn-lt"/>
          </a:endParaRPr>
        </a:p>
      </dsp:txBody>
      <dsp:txXfrm>
        <a:off x="121156" y="122863"/>
        <a:ext cx="7966600" cy="2239577"/>
      </dsp:txXfrm>
    </dsp:sp>
    <dsp:sp modelId="{2F141251-5EE3-40F7-9EDA-E98AC4847B12}">
      <dsp:nvSpPr>
        <dsp:cNvPr id="0" name=""/>
        <dsp:cNvSpPr/>
      </dsp:nvSpPr>
      <dsp:spPr>
        <a:xfrm>
          <a:off x="0" y="2490058"/>
          <a:ext cx="8208912" cy="15512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solidFill>
                <a:schemeClr val="bg1"/>
              </a:solidFill>
              <a:latin typeface="+mn-lt"/>
              <a:cs typeface="Arial" panose="020B0604020202020204" pitchFamily="34" charset="0"/>
            </a:rPr>
            <a:t>Los acuerdos de la Junta Calificadora se adoptarán por mayoría de votos y las deliberaciones y votaciones serán confidenciales.</a:t>
          </a:r>
          <a:endParaRPr lang="es-MX" sz="1800" kern="1200" dirty="0">
            <a:solidFill>
              <a:schemeClr val="bg1"/>
            </a:solidFill>
            <a:latin typeface="+mn-lt"/>
          </a:endParaRPr>
        </a:p>
      </dsp:txBody>
      <dsp:txXfrm>
        <a:off x="75726" y="2565784"/>
        <a:ext cx="8057460" cy="1399794"/>
      </dsp:txXfrm>
    </dsp:sp>
    <dsp:sp modelId="{259E4399-3142-4149-AD1C-5B9DAA3A8CD5}">
      <dsp:nvSpPr>
        <dsp:cNvPr id="0" name=""/>
        <dsp:cNvSpPr/>
      </dsp:nvSpPr>
      <dsp:spPr>
        <a:xfrm>
          <a:off x="0" y="3896120"/>
          <a:ext cx="8208912" cy="133712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solidFill>
                <a:schemeClr val="bg1"/>
              </a:solidFill>
              <a:latin typeface="+mn-lt"/>
              <a:cs typeface="Arial" panose="020B0604020202020204" pitchFamily="34" charset="0"/>
            </a:rPr>
            <a:t>En caso de empate decidirá el voto del presidente de la Junta.</a:t>
          </a:r>
          <a:endParaRPr lang="es-MX" sz="1800" kern="1200" dirty="0">
            <a:solidFill>
              <a:schemeClr val="bg1"/>
            </a:solidFill>
            <a:latin typeface="+mn-lt"/>
          </a:endParaRPr>
        </a:p>
      </dsp:txBody>
      <dsp:txXfrm>
        <a:off x="65273" y="3961393"/>
        <a:ext cx="8078366" cy="1206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D0075-2A70-41C3-90D8-2B8EBCB0E6E7}">
      <dsp:nvSpPr>
        <dsp:cNvPr id="0" name=""/>
        <dsp:cNvSpPr/>
      </dsp:nvSpPr>
      <dsp:spPr>
        <a:xfrm rot="10800000">
          <a:off x="1294106" y="1492"/>
          <a:ext cx="6426728" cy="1485331"/>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71" tIns="53340" rIns="99568" bIns="53340" numCol="1" spcCol="1270" anchor="ctr" anchorCtr="0">
          <a:noAutofit/>
        </a:bodyPr>
        <a:lstStyle/>
        <a:p>
          <a:pPr marL="0" lvl="0" indent="0" algn="just" defTabSz="622300">
            <a:lnSpc>
              <a:spcPct val="90000"/>
            </a:lnSpc>
            <a:spcBef>
              <a:spcPct val="0"/>
            </a:spcBef>
            <a:spcAft>
              <a:spcPct val="35000"/>
            </a:spcAft>
            <a:buNone/>
          </a:pPr>
          <a:r>
            <a:rPr lang="es-CL" sz="1400" kern="1200" dirty="0"/>
            <a:t>No serán calificados el Jefe Superior de la institución, su subrogante legal, los miembros de la Junta Calificadora Central y los delegados del personal, quienes conservarán la calificación del año anterior, cuando corresponda.</a:t>
          </a:r>
          <a:endParaRPr lang="es-MX" sz="1400" kern="1200" dirty="0"/>
        </a:p>
      </dsp:txBody>
      <dsp:txXfrm rot="10800000">
        <a:off x="1665439" y="1492"/>
        <a:ext cx="6055395" cy="1485331"/>
      </dsp:txXfrm>
    </dsp:sp>
    <dsp:sp modelId="{FADCC031-1C9B-43CD-B2FD-2283F1FF4AAD}">
      <dsp:nvSpPr>
        <dsp:cNvPr id="0" name=""/>
        <dsp:cNvSpPr/>
      </dsp:nvSpPr>
      <dsp:spPr>
        <a:xfrm>
          <a:off x="213984" y="216025"/>
          <a:ext cx="1141956" cy="114195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6DFA4-93AE-4725-9E09-7680F5198D1A}">
      <dsp:nvSpPr>
        <dsp:cNvPr id="0" name=""/>
        <dsp:cNvSpPr/>
      </dsp:nvSpPr>
      <dsp:spPr>
        <a:xfrm rot="10800000">
          <a:off x="1176821" y="1827706"/>
          <a:ext cx="6583108" cy="1141956"/>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71" tIns="60960" rIns="113792" bIns="60960" numCol="1" spcCol="1270" anchor="ctr" anchorCtr="0">
          <a:noAutofit/>
        </a:bodyPr>
        <a:lstStyle/>
        <a:p>
          <a:pPr marL="0" lvl="0" indent="0" algn="ctr" defTabSz="711200">
            <a:lnSpc>
              <a:spcPct val="90000"/>
            </a:lnSpc>
            <a:spcBef>
              <a:spcPct val="0"/>
            </a:spcBef>
            <a:spcAft>
              <a:spcPct val="35000"/>
            </a:spcAft>
            <a:buNone/>
          </a:pPr>
          <a:r>
            <a:rPr lang="es-CL" sz="1600" kern="1200" dirty="0"/>
            <a:t>Si el delegado del personal lo pide, será calificado por su Jefe Directo.</a:t>
          </a:r>
          <a:endParaRPr lang="es-MX" sz="1600" kern="1200" dirty="0"/>
        </a:p>
      </dsp:txBody>
      <dsp:txXfrm rot="10800000">
        <a:off x="1462310" y="1827706"/>
        <a:ext cx="6297619" cy="1141956"/>
      </dsp:txXfrm>
    </dsp:sp>
    <dsp:sp modelId="{3C5E5B16-2FFF-4886-8CB0-C8C21867B758}">
      <dsp:nvSpPr>
        <dsp:cNvPr id="0" name=""/>
        <dsp:cNvSpPr/>
      </dsp:nvSpPr>
      <dsp:spPr>
        <a:xfrm>
          <a:off x="24676" y="1872208"/>
          <a:ext cx="1141956" cy="114195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27044-843B-4301-A627-A7FE936D3582}">
      <dsp:nvSpPr>
        <dsp:cNvPr id="0" name=""/>
        <dsp:cNvSpPr/>
      </dsp:nvSpPr>
      <dsp:spPr>
        <a:xfrm rot="10800000">
          <a:off x="1374304" y="3310545"/>
          <a:ext cx="6319798" cy="1728522"/>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571" tIns="53340" rIns="99568" bIns="53340" numCol="1" spcCol="1270" anchor="ctr" anchorCtr="0">
          <a:noAutofit/>
        </a:bodyPr>
        <a:lstStyle/>
        <a:p>
          <a:pPr marL="0" lvl="0" indent="0" algn="just" defTabSz="622300">
            <a:lnSpc>
              <a:spcPct val="90000"/>
            </a:lnSpc>
            <a:spcBef>
              <a:spcPct val="0"/>
            </a:spcBef>
            <a:spcAft>
              <a:spcPct val="35000"/>
            </a:spcAft>
            <a:buNone/>
          </a:pPr>
          <a:r>
            <a:rPr lang="es-CL" sz="1400" kern="1200" dirty="0"/>
            <a:t>No serán calificados los funcionarios que por cualquier motivo hubieren desempeñado efectivamente sus funciones por un lapso inferior a seis meses, ya sea en forma continua o discontinua dentro del respectivo período de calificaciones. En este caso conservarán la calificación del año anterior.</a:t>
          </a:r>
          <a:endParaRPr lang="es-MX" sz="1400" kern="1200" dirty="0"/>
        </a:p>
      </dsp:txBody>
      <dsp:txXfrm rot="10800000">
        <a:off x="1806434" y="3310545"/>
        <a:ext cx="5887668" cy="1728522"/>
      </dsp:txXfrm>
    </dsp:sp>
    <dsp:sp modelId="{1E3CC404-292C-4ABD-8781-2A3B34206A8D}">
      <dsp:nvSpPr>
        <dsp:cNvPr id="0" name=""/>
        <dsp:cNvSpPr/>
      </dsp:nvSpPr>
      <dsp:spPr>
        <a:xfrm>
          <a:off x="137861" y="3600402"/>
          <a:ext cx="1141956" cy="114195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4A56-5CAD-457A-BC50-EDFD5FAC691E}">
      <dsp:nvSpPr>
        <dsp:cNvPr id="0" name=""/>
        <dsp:cNvSpPr/>
      </dsp:nvSpPr>
      <dsp:spPr>
        <a:xfrm>
          <a:off x="1183612" y="615"/>
          <a:ext cx="6261366" cy="20157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t>Los jefes serán responsables de las precalificaciones que efectúen. La forma en que lleven a cabo este proceso deberá considerarse para los efectos de su propia calificación. </a:t>
          </a:r>
          <a:endParaRPr lang="es-MX" sz="2000" kern="1200" dirty="0"/>
        </a:p>
      </dsp:txBody>
      <dsp:txXfrm>
        <a:off x="1242651" y="59654"/>
        <a:ext cx="6143288" cy="1897653"/>
      </dsp:txXfrm>
    </dsp:sp>
    <dsp:sp modelId="{8FC8D474-0EEB-4EFD-8974-53859663F580}">
      <dsp:nvSpPr>
        <dsp:cNvPr id="0" name=""/>
        <dsp:cNvSpPr/>
      </dsp:nvSpPr>
      <dsp:spPr>
        <a:xfrm rot="5400000">
          <a:off x="3936345" y="2066740"/>
          <a:ext cx="755899" cy="907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rot="-5400000">
        <a:off x="4042171" y="2142330"/>
        <a:ext cx="544247" cy="529129"/>
      </dsp:txXfrm>
    </dsp:sp>
    <dsp:sp modelId="{C0F5DA57-547F-45D0-89FA-301E54D4E59C}">
      <dsp:nvSpPr>
        <dsp:cNvPr id="0" name=""/>
        <dsp:cNvSpPr/>
      </dsp:nvSpPr>
      <dsp:spPr>
        <a:xfrm>
          <a:off x="1183612" y="3024212"/>
          <a:ext cx="6261366" cy="20157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La infracción de una obligación o deber funcionario que se establezca en virtud de una investigación sumaria o sumario administrativo, sólo podrá ser considerada una vez en las calificaciones del funcionario (sólo en un factor de calificación).</a:t>
          </a:r>
          <a:endParaRPr lang="es-MX" sz="1800" kern="1200" dirty="0"/>
        </a:p>
      </dsp:txBody>
      <dsp:txXfrm>
        <a:off x="1242651" y="3083251"/>
        <a:ext cx="6143288" cy="18976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0A5BC-8BB1-4407-8790-FACE27614095}">
      <dsp:nvSpPr>
        <dsp:cNvPr id="0" name=""/>
        <dsp:cNvSpPr/>
      </dsp:nvSpPr>
      <dsp:spPr>
        <a:xfrm>
          <a:off x="0" y="2830"/>
          <a:ext cx="8640960" cy="185285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1" kern="1200" dirty="0"/>
            <a:t>Son anotaciones de mérito </a:t>
          </a:r>
          <a:r>
            <a:rPr lang="es-CL" sz="1800" kern="1200" dirty="0"/>
            <a:t>aquéllas destinadas a dejar constancia de cualquier acción del empleado que implique una conducta o desempeño funcionario destacado. </a:t>
          </a:r>
          <a:endParaRPr lang="es-MX" sz="1800" kern="1200" dirty="0"/>
        </a:p>
      </dsp:txBody>
      <dsp:txXfrm>
        <a:off x="90449" y="93279"/>
        <a:ext cx="8460062" cy="1671958"/>
      </dsp:txXfrm>
    </dsp:sp>
    <dsp:sp modelId="{5E7ADF12-AC3C-4FC5-A999-0699AC31E85C}">
      <dsp:nvSpPr>
        <dsp:cNvPr id="0" name=""/>
        <dsp:cNvSpPr/>
      </dsp:nvSpPr>
      <dsp:spPr>
        <a:xfrm>
          <a:off x="0" y="1867416"/>
          <a:ext cx="8640960" cy="210176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Entre las anotaciones de mérito figurarán aspectos tales como la adquisición de algún título u otra calidad especial relacionada con el servicio, cuando éstos no sean requisitos específicos en su cargo, como asimismo, la aprobación de cursos de capacitación que se relacionen con las funciones del servicio, el desempeño de labor por períodos más prolongados que el de la jornada normal, la realización de cometidos que excedan de su trabajo habitual y la ejecución de tareas propias de otros funcionarios cuando esto sea indispensable.</a:t>
          </a:r>
          <a:endParaRPr lang="es-MX" sz="1600" kern="1200" dirty="0"/>
        </a:p>
      </dsp:txBody>
      <dsp:txXfrm>
        <a:off x="102600" y="1970016"/>
        <a:ext cx="8435760" cy="1896566"/>
      </dsp:txXfrm>
    </dsp:sp>
    <dsp:sp modelId="{547E363F-4EC8-4E08-9BDA-1716A62B3835}">
      <dsp:nvSpPr>
        <dsp:cNvPr id="0" name=""/>
        <dsp:cNvSpPr/>
      </dsp:nvSpPr>
      <dsp:spPr>
        <a:xfrm>
          <a:off x="0" y="3980912"/>
          <a:ext cx="8640960" cy="117283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Las anotaciones de mérito realizadas a un funcionario durante el respectivo período de calificaciones, constituirán un antecedente favorable para la selección a cursos de capacitación.</a:t>
          </a:r>
          <a:endParaRPr lang="es-MX" sz="1600" kern="1200" dirty="0"/>
        </a:p>
      </dsp:txBody>
      <dsp:txXfrm>
        <a:off x="57253" y="4038165"/>
        <a:ext cx="8526454" cy="1058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6A3B2-D801-4880-8958-0ACA95BFA688}">
      <dsp:nvSpPr>
        <dsp:cNvPr id="0" name=""/>
        <dsp:cNvSpPr/>
      </dsp:nvSpPr>
      <dsp:spPr>
        <a:xfrm>
          <a:off x="-212526" y="-12891"/>
          <a:ext cx="5156582" cy="5156582"/>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62807-A670-49B9-A15E-893B6B51CA48}">
      <dsp:nvSpPr>
        <dsp:cNvPr id="0" name=""/>
        <dsp:cNvSpPr/>
      </dsp:nvSpPr>
      <dsp:spPr>
        <a:xfrm>
          <a:off x="1940710" y="0"/>
          <a:ext cx="6912776" cy="515658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kern="1200" dirty="0"/>
            <a:t>Son anotaciones de demérito </a:t>
          </a:r>
          <a:r>
            <a:rPr lang="es-CL" sz="1800" kern="1200" dirty="0"/>
            <a:t>aquéllas destinadas a dejar constancia de cualquier acción u omisión del empleado que implique una conducta o desempeño funcionario reprochable.</a:t>
          </a:r>
          <a:endParaRPr lang="es-MX" sz="1800" kern="1200" dirty="0"/>
        </a:p>
      </dsp:txBody>
      <dsp:txXfrm>
        <a:off x="1940710" y="0"/>
        <a:ext cx="6912776" cy="2449376"/>
      </dsp:txXfrm>
    </dsp:sp>
    <dsp:sp modelId="{197C568D-1F3E-4EE2-AAF2-CF00854A32EA}">
      <dsp:nvSpPr>
        <dsp:cNvPr id="0" name=""/>
        <dsp:cNvSpPr/>
      </dsp:nvSpPr>
      <dsp:spPr>
        <a:xfrm>
          <a:off x="1141075" y="2449376"/>
          <a:ext cx="2449376" cy="2449376"/>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3479E-7F4D-44F8-BA4A-F80DC36438B9}">
      <dsp:nvSpPr>
        <dsp:cNvPr id="0" name=""/>
        <dsp:cNvSpPr/>
      </dsp:nvSpPr>
      <dsp:spPr>
        <a:xfrm>
          <a:off x="2365764" y="2449376"/>
          <a:ext cx="6062669" cy="2449376"/>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Entre las anotaciones de demérito se considerarán el incumplimiento manifiesto de obligaciones funcionarias, tales como, infracciones a las instrucciones y órdenes de servicio, el no acatamiento de prohibiciones contempladas en el Estatuto Administrativo y los atrasos en la entrega de trabajos.</a:t>
          </a:r>
          <a:endParaRPr lang="es-MX" sz="1800" kern="1200" dirty="0"/>
        </a:p>
      </dsp:txBody>
      <dsp:txXfrm>
        <a:off x="2365764" y="2449376"/>
        <a:ext cx="6062669" cy="24493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7B218-3BBC-430F-B6D9-7A6241D23E26}">
      <dsp:nvSpPr>
        <dsp:cNvPr id="0" name=""/>
        <dsp:cNvSpPr/>
      </dsp:nvSpPr>
      <dsp:spPr>
        <a:xfrm>
          <a:off x="1755673" y="0"/>
          <a:ext cx="5156582" cy="515658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3DBDB-B810-4AA5-A5D8-45CF29E0244F}">
      <dsp:nvSpPr>
        <dsp:cNvPr id="0" name=""/>
        <dsp:cNvSpPr/>
      </dsp:nvSpPr>
      <dsp:spPr>
        <a:xfrm>
          <a:off x="524547" y="426225"/>
          <a:ext cx="2874800" cy="216575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Las anotaciones deberán referirse sólo al período que se califica. </a:t>
          </a:r>
          <a:endParaRPr lang="es-MX" sz="1400" kern="1200" dirty="0"/>
        </a:p>
      </dsp:txBody>
      <dsp:txXfrm>
        <a:off x="630271" y="531949"/>
        <a:ext cx="2663352" cy="1954310"/>
      </dsp:txXfrm>
    </dsp:sp>
    <dsp:sp modelId="{285A7C62-2E1A-4F5E-A95A-40033099AC9B}">
      <dsp:nvSpPr>
        <dsp:cNvPr id="0" name=""/>
        <dsp:cNvSpPr/>
      </dsp:nvSpPr>
      <dsp:spPr>
        <a:xfrm>
          <a:off x="4989032" y="490056"/>
          <a:ext cx="3018812" cy="187773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t>El funcionario podrá solicitar a su Jefe Directo que se efectúen las anotaciones de mérito que a su juicio sean procedentes. </a:t>
          </a:r>
          <a:endParaRPr lang="es-MX" sz="1300" kern="1200" dirty="0"/>
        </a:p>
      </dsp:txBody>
      <dsp:txXfrm>
        <a:off x="5080695" y="581719"/>
        <a:ext cx="2835486" cy="1694407"/>
      </dsp:txXfrm>
    </dsp:sp>
    <dsp:sp modelId="{4BC36CF3-81A9-4234-A350-09E40842B372}">
      <dsp:nvSpPr>
        <dsp:cNvPr id="0" name=""/>
        <dsp:cNvSpPr/>
      </dsp:nvSpPr>
      <dsp:spPr>
        <a:xfrm>
          <a:off x="454281" y="2578294"/>
          <a:ext cx="3717879" cy="201106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t>El funcionario podrá solicitar, asimismo, que se deje sin efecto una anotación de demérito o que se deje constancia de las circunstancias atenuantes.</a:t>
          </a:r>
          <a:endParaRPr lang="es-MX" sz="1300" kern="1200" dirty="0"/>
        </a:p>
      </dsp:txBody>
      <dsp:txXfrm>
        <a:off x="552453" y="2676466"/>
        <a:ext cx="3521535" cy="1814722"/>
      </dsp:txXfrm>
    </dsp:sp>
    <dsp:sp modelId="{095FBEEA-66C2-4CFC-9B09-64DDEF9479FF}">
      <dsp:nvSpPr>
        <dsp:cNvPr id="0" name=""/>
        <dsp:cNvSpPr/>
      </dsp:nvSpPr>
      <dsp:spPr>
        <a:xfrm>
          <a:off x="4387190" y="2578294"/>
          <a:ext cx="3663942" cy="201106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Si el Jefe Directo rechazare las solicitudes del funcionario, deberá dejarse constancia de los fundamentos de su rechazo, agregando a la hoja de vida tales solicitudes.</a:t>
          </a:r>
          <a:endParaRPr lang="es-MX" sz="1200" kern="1200" dirty="0"/>
        </a:p>
      </dsp:txBody>
      <dsp:txXfrm>
        <a:off x="4485362" y="2676466"/>
        <a:ext cx="3467598" cy="18147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653DB-6A7A-4D4D-ABDA-652E13A25ED0}" type="datetimeFigureOut">
              <a:rPr lang="es-MX" smtClean="0"/>
              <a:pPr/>
              <a:t>22/08/2019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5D00C-2247-45BB-B424-2DC2FE9A4E7E}" type="slidenum">
              <a:rPr lang="es-MX" smtClean="0"/>
              <a:pPr/>
              <a:t>‹Nº›</a:t>
            </a:fld>
            <a:endParaRPr lang="es-MX"/>
          </a:p>
        </p:txBody>
      </p:sp>
    </p:spTree>
    <p:extLst>
      <p:ext uri="{BB962C8B-B14F-4D97-AF65-F5344CB8AC3E}">
        <p14:creationId xmlns:p14="http://schemas.microsoft.com/office/powerpoint/2010/main" xmlns="" val="18183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D6E5D00C-2247-45BB-B424-2DC2FE9A4E7E}"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6E5D00C-2247-45BB-B424-2DC2FE9A4E7E}" type="slidenum">
              <a:rPr lang="es-MX" smtClean="0"/>
              <a:pPr/>
              <a:t>3</a:t>
            </a:fld>
            <a:endParaRPr lang="es-MX"/>
          </a:p>
        </p:txBody>
      </p:sp>
    </p:spTree>
    <p:extLst>
      <p:ext uri="{BB962C8B-B14F-4D97-AF65-F5344CB8AC3E}">
        <p14:creationId xmlns:p14="http://schemas.microsoft.com/office/powerpoint/2010/main" xmlns="" val="137598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D6E5D00C-2247-45BB-B424-2DC2FE9A4E7E}" type="slidenum">
              <a:rPr lang="es-MX" smtClean="0"/>
              <a:pPr/>
              <a:t>32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5946049-711D-4DDB-BEA5-3429488227F3}" type="datetimeFigureOut">
              <a:rPr lang="es-CL" smtClean="0"/>
              <a:pPr/>
              <a:t>22-08-2019</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7680668-1364-4548-9D6F-92C48EAFBF65}"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9A7DAB7-DA3C-4545-86A5-7E1232CB59B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3E81BB06-2EEF-45F2-8105-EA9C15B75BB6}" type="datetime1">
              <a:rPr lang="en-US"/>
              <a:pPr>
                <a:defRPr/>
              </a:pPr>
              <a:t>8/22/2019</a:t>
            </a:fld>
            <a:endParaRPr lang="en-US"/>
          </a:p>
        </p:txBody>
      </p:sp>
      <p:sp>
        <p:nvSpPr>
          <p:cNvPr id="5" name="Footer Placeholder 4">
            <a:extLst>
              <a:ext uri="{FF2B5EF4-FFF2-40B4-BE49-F238E27FC236}">
                <a16:creationId xmlns:a16="http://schemas.microsoft.com/office/drawing/2014/main" xmlns="" id="{46B67D66-35F0-486A-8517-524A3E75A617}"/>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xmlns="" id="{64A1B90D-DBFE-47EF-BA3B-8EAF62BAEAE8}"/>
              </a:ext>
            </a:extLst>
          </p:cNvPr>
          <p:cNvSpPr>
            <a:spLocks noGrp="1"/>
          </p:cNvSpPr>
          <p:nvPr>
            <p:ph type="sldNum" sz="quarter" idx="12"/>
          </p:nvPr>
        </p:nvSpPr>
        <p:spPr/>
        <p:txBody>
          <a:bodyPr/>
          <a:lstStyle>
            <a:lvl1pPr>
              <a:defRPr/>
            </a:lvl1pPr>
          </a:lstStyle>
          <a:p>
            <a:pPr>
              <a:defRPr/>
            </a:pPr>
            <a:fld id="{ABBF998C-5E42-4509-8646-280666D3CA44}" type="slidenum">
              <a:rPr lang="en-US" altLang="es-MX"/>
              <a:pPr>
                <a:defRPr/>
              </a:pPr>
              <a:t>‹Nº›</a:t>
            </a:fld>
            <a:endParaRPr lang="en-US" altLang="es-MX"/>
          </a:p>
        </p:txBody>
      </p:sp>
    </p:spTree>
    <p:extLst>
      <p:ext uri="{BB962C8B-B14F-4D97-AF65-F5344CB8AC3E}">
        <p14:creationId xmlns:p14="http://schemas.microsoft.com/office/powerpoint/2010/main" xmlns="" val="163153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E0F99A2F-E625-46AA-9283-86B873A0E10D}"/>
              </a:ext>
            </a:extLst>
          </p:cNvPr>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a:extLst>
              <a:ext uri="{FF2B5EF4-FFF2-40B4-BE49-F238E27FC236}">
                <a16:creationId xmlns:a16="http://schemas.microsoft.com/office/drawing/2014/main" xmlns="" id="{10DA72B2-F92A-446E-B633-6AB231516D82}"/>
              </a:ext>
            </a:extLst>
          </p:cNvPr>
          <p:cNvSpPr>
            <a:spLocks noGrp="1"/>
          </p:cNvSpPr>
          <p:nvPr>
            <p:ph type="sldNum" sz="quarter" idx="11"/>
          </p:nvPr>
        </p:nvSpPr>
        <p:spPr/>
        <p:txBody>
          <a:bodyPr/>
          <a:lstStyle>
            <a:lvl1pPr>
              <a:defRPr/>
            </a:lvl1pPr>
          </a:lstStyle>
          <a:p>
            <a:pPr>
              <a:defRPr/>
            </a:pPr>
            <a:fld id="{5F2B3C49-A5F9-4B20-820A-7F45B8650690}" type="slidenum">
              <a:rPr lang="en-US" altLang="es-MX"/>
              <a:pPr>
                <a:defRPr/>
              </a:pPr>
              <a:t>‹Nº›</a:t>
            </a:fld>
            <a:endParaRPr lang="en-US" altLang="es-MX"/>
          </a:p>
        </p:txBody>
      </p:sp>
    </p:spTree>
    <p:extLst>
      <p:ext uri="{BB962C8B-B14F-4D97-AF65-F5344CB8AC3E}">
        <p14:creationId xmlns:p14="http://schemas.microsoft.com/office/powerpoint/2010/main" xmlns="" val="359798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939D36-9857-45B8-A916-8486E367764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ACC7637A-EB33-406A-B8A3-2D0224AB95C9}" type="datetime1">
              <a:rPr lang="en-US"/>
              <a:pPr>
                <a:defRPr/>
              </a:pPr>
              <a:t>8/22/2019</a:t>
            </a:fld>
            <a:endParaRPr lang="en-US"/>
          </a:p>
        </p:txBody>
      </p:sp>
      <p:sp>
        <p:nvSpPr>
          <p:cNvPr id="5" name="Footer Placeholder 4">
            <a:extLst>
              <a:ext uri="{FF2B5EF4-FFF2-40B4-BE49-F238E27FC236}">
                <a16:creationId xmlns:a16="http://schemas.microsoft.com/office/drawing/2014/main" xmlns="" id="{EA895634-4339-4D0D-B0C1-E9F70707573F}"/>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xmlns="" id="{606042FB-B650-4ADD-A8CE-A546EEF2DD6D}"/>
              </a:ext>
            </a:extLst>
          </p:cNvPr>
          <p:cNvSpPr>
            <a:spLocks noGrp="1"/>
          </p:cNvSpPr>
          <p:nvPr>
            <p:ph type="sldNum" sz="quarter" idx="12"/>
          </p:nvPr>
        </p:nvSpPr>
        <p:spPr/>
        <p:txBody>
          <a:bodyPr/>
          <a:lstStyle>
            <a:lvl1pPr>
              <a:defRPr/>
            </a:lvl1pPr>
          </a:lstStyle>
          <a:p>
            <a:pPr>
              <a:defRPr/>
            </a:pPr>
            <a:fld id="{DF4B51B6-F608-4E88-9546-833DC9F3AB10}" type="slidenum">
              <a:rPr lang="en-US" altLang="es-MX"/>
              <a:pPr>
                <a:defRPr/>
              </a:pPr>
              <a:t>‹Nº›</a:t>
            </a:fld>
            <a:endParaRPr lang="en-US" altLang="es-MX"/>
          </a:p>
        </p:txBody>
      </p:sp>
    </p:spTree>
    <p:extLst>
      <p:ext uri="{BB962C8B-B14F-4D97-AF65-F5344CB8AC3E}">
        <p14:creationId xmlns:p14="http://schemas.microsoft.com/office/powerpoint/2010/main" xmlns="" val="995128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69AEC9E-5386-4507-9797-C78D2EB72E9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2B197D3F-A162-4D35-98A6-CBCB91FF7975}" type="datetime1">
              <a:rPr lang="en-US"/>
              <a:pPr>
                <a:defRPr/>
              </a:pPr>
              <a:t>8/22/2019</a:t>
            </a:fld>
            <a:endParaRPr lang="en-US"/>
          </a:p>
        </p:txBody>
      </p:sp>
      <p:sp>
        <p:nvSpPr>
          <p:cNvPr id="6" name="Footer Placeholder 5">
            <a:extLst>
              <a:ext uri="{FF2B5EF4-FFF2-40B4-BE49-F238E27FC236}">
                <a16:creationId xmlns:a16="http://schemas.microsoft.com/office/drawing/2014/main" xmlns="" id="{B00703EA-05D6-4499-9B7D-E5C061A76B08}"/>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6">
            <a:extLst>
              <a:ext uri="{FF2B5EF4-FFF2-40B4-BE49-F238E27FC236}">
                <a16:creationId xmlns:a16="http://schemas.microsoft.com/office/drawing/2014/main" xmlns="" id="{AF1E23A1-CD6A-4250-BAED-BB95DBDEE719}"/>
              </a:ext>
            </a:extLst>
          </p:cNvPr>
          <p:cNvSpPr>
            <a:spLocks noGrp="1"/>
          </p:cNvSpPr>
          <p:nvPr>
            <p:ph type="sldNum" sz="quarter" idx="12"/>
          </p:nvPr>
        </p:nvSpPr>
        <p:spPr/>
        <p:txBody>
          <a:bodyPr/>
          <a:lstStyle>
            <a:lvl1pPr>
              <a:defRPr/>
            </a:lvl1pPr>
          </a:lstStyle>
          <a:p>
            <a:pPr>
              <a:defRPr/>
            </a:pPr>
            <a:fld id="{3D7365C1-167C-417D-BB63-E1AA9A08574C}" type="slidenum">
              <a:rPr lang="en-US" altLang="es-MX"/>
              <a:pPr>
                <a:defRPr/>
              </a:pPr>
              <a:t>‹Nº›</a:t>
            </a:fld>
            <a:endParaRPr lang="en-US" altLang="es-MX"/>
          </a:p>
        </p:txBody>
      </p:sp>
    </p:spTree>
    <p:extLst>
      <p:ext uri="{BB962C8B-B14F-4D97-AF65-F5344CB8AC3E}">
        <p14:creationId xmlns:p14="http://schemas.microsoft.com/office/powerpoint/2010/main" xmlns="" val="132041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CD00F9E-7010-40C9-BD48-EEF439AA02C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E7E900B2-DF0D-4283-AA0C-AD1CCAD178A7}" type="datetime1">
              <a:rPr lang="en-US"/>
              <a:pPr>
                <a:defRPr/>
              </a:pPr>
              <a:t>8/22/2019</a:t>
            </a:fld>
            <a:endParaRPr lang="en-US"/>
          </a:p>
        </p:txBody>
      </p:sp>
      <p:sp>
        <p:nvSpPr>
          <p:cNvPr id="8" name="Footer Placeholder 7">
            <a:extLst>
              <a:ext uri="{FF2B5EF4-FFF2-40B4-BE49-F238E27FC236}">
                <a16:creationId xmlns:a16="http://schemas.microsoft.com/office/drawing/2014/main" xmlns="" id="{F105BEB0-632F-4034-8F5A-2AAE28D85F42}"/>
              </a:ext>
            </a:extLst>
          </p:cNvPr>
          <p:cNvSpPr>
            <a:spLocks noGrp="1"/>
          </p:cNvSpPr>
          <p:nvPr>
            <p:ph type="ftr" sz="quarter" idx="11"/>
          </p:nvPr>
        </p:nvSpPr>
        <p:spPr/>
        <p:txBody>
          <a:bodyPr/>
          <a:lstStyle>
            <a:lvl1pPr>
              <a:defRPr/>
            </a:lvl1pPr>
          </a:lstStyle>
          <a:p>
            <a:pPr>
              <a:defRPr/>
            </a:pPr>
            <a:endParaRPr lang="es-ES"/>
          </a:p>
        </p:txBody>
      </p:sp>
      <p:sp>
        <p:nvSpPr>
          <p:cNvPr id="9" name="Slide Number Placeholder 8">
            <a:extLst>
              <a:ext uri="{FF2B5EF4-FFF2-40B4-BE49-F238E27FC236}">
                <a16:creationId xmlns:a16="http://schemas.microsoft.com/office/drawing/2014/main" xmlns="" id="{66B18C58-3FC8-4347-8910-5619FEA20C03}"/>
              </a:ext>
            </a:extLst>
          </p:cNvPr>
          <p:cNvSpPr>
            <a:spLocks noGrp="1"/>
          </p:cNvSpPr>
          <p:nvPr>
            <p:ph type="sldNum" sz="quarter" idx="12"/>
          </p:nvPr>
        </p:nvSpPr>
        <p:spPr/>
        <p:txBody>
          <a:bodyPr/>
          <a:lstStyle>
            <a:lvl1pPr>
              <a:defRPr/>
            </a:lvl1pPr>
          </a:lstStyle>
          <a:p>
            <a:pPr>
              <a:defRPr/>
            </a:pPr>
            <a:fld id="{3B3319D7-48CD-4C87-83FB-B3B35DAFBAA5}" type="slidenum">
              <a:rPr lang="en-US" altLang="es-MX"/>
              <a:pPr>
                <a:defRPr/>
              </a:pPr>
              <a:t>‹Nº›</a:t>
            </a:fld>
            <a:endParaRPr lang="en-US" altLang="es-MX"/>
          </a:p>
        </p:txBody>
      </p:sp>
    </p:spTree>
    <p:extLst>
      <p:ext uri="{BB962C8B-B14F-4D97-AF65-F5344CB8AC3E}">
        <p14:creationId xmlns:p14="http://schemas.microsoft.com/office/powerpoint/2010/main" xmlns="" val="215439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xmlns="" id="{D2718D74-C550-402A-BF57-C71C3B7DAF55}"/>
              </a:ext>
            </a:extLst>
          </p:cNvPr>
          <p:cNvSpPr>
            <a:spLocks noGrp="1"/>
          </p:cNvSpPr>
          <p:nvPr>
            <p:ph type="ftr" sz="quarter" idx="10"/>
          </p:nvPr>
        </p:nvSpPr>
        <p:spPr/>
        <p:txBody>
          <a:bodyPr/>
          <a:lstStyle>
            <a:lvl1pPr>
              <a:defRPr/>
            </a:lvl1pPr>
          </a:lstStyle>
          <a:p>
            <a:pPr>
              <a:defRPr/>
            </a:pPr>
            <a:endParaRPr lang="es-ES"/>
          </a:p>
        </p:txBody>
      </p:sp>
      <p:sp>
        <p:nvSpPr>
          <p:cNvPr id="4" name="Slide Number Placeholder 4">
            <a:extLst>
              <a:ext uri="{FF2B5EF4-FFF2-40B4-BE49-F238E27FC236}">
                <a16:creationId xmlns:a16="http://schemas.microsoft.com/office/drawing/2014/main" xmlns="" id="{EFFA36A7-9251-4B10-AD6B-F1C80E3AA266}"/>
              </a:ext>
            </a:extLst>
          </p:cNvPr>
          <p:cNvSpPr>
            <a:spLocks noGrp="1"/>
          </p:cNvSpPr>
          <p:nvPr>
            <p:ph type="sldNum" sz="quarter" idx="11"/>
          </p:nvPr>
        </p:nvSpPr>
        <p:spPr/>
        <p:txBody>
          <a:bodyPr/>
          <a:lstStyle>
            <a:lvl1pPr>
              <a:defRPr/>
            </a:lvl1pPr>
          </a:lstStyle>
          <a:p>
            <a:pPr>
              <a:defRPr/>
            </a:pPr>
            <a:fld id="{C2C0022F-9F1E-4440-8619-3164CB0EF4DD}" type="slidenum">
              <a:rPr lang="en-US" altLang="es-MX"/>
              <a:pPr>
                <a:defRPr/>
              </a:pPr>
              <a:t>‹Nº›</a:t>
            </a:fld>
            <a:endParaRPr lang="en-US" altLang="es-MX"/>
          </a:p>
        </p:txBody>
      </p:sp>
    </p:spTree>
    <p:extLst>
      <p:ext uri="{BB962C8B-B14F-4D97-AF65-F5344CB8AC3E}">
        <p14:creationId xmlns:p14="http://schemas.microsoft.com/office/powerpoint/2010/main" xmlns="" val="69600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1E44EDCB-1C5F-444D-850B-E5BA2F0DE698}"/>
              </a:ext>
            </a:extLst>
          </p:cNvPr>
          <p:cNvSpPr>
            <a:spLocks noGrp="1"/>
          </p:cNvSpPr>
          <p:nvPr>
            <p:ph type="ftr" sz="quarter" idx="10"/>
          </p:nvPr>
        </p:nvSpPr>
        <p:spPr/>
        <p:txBody>
          <a:bodyPr/>
          <a:lstStyle>
            <a:lvl1pPr>
              <a:defRPr/>
            </a:lvl1pPr>
          </a:lstStyle>
          <a:p>
            <a:pPr>
              <a:defRPr/>
            </a:pPr>
            <a:endParaRPr lang="es-ES"/>
          </a:p>
        </p:txBody>
      </p:sp>
      <p:sp>
        <p:nvSpPr>
          <p:cNvPr id="3" name="Slide Number Placeholder 3">
            <a:extLst>
              <a:ext uri="{FF2B5EF4-FFF2-40B4-BE49-F238E27FC236}">
                <a16:creationId xmlns:a16="http://schemas.microsoft.com/office/drawing/2014/main" xmlns="" id="{7C8AF40E-07F7-4D14-BB8A-F0CCA3109E37}"/>
              </a:ext>
            </a:extLst>
          </p:cNvPr>
          <p:cNvSpPr>
            <a:spLocks noGrp="1"/>
          </p:cNvSpPr>
          <p:nvPr>
            <p:ph type="sldNum" sz="quarter" idx="11"/>
          </p:nvPr>
        </p:nvSpPr>
        <p:spPr/>
        <p:txBody>
          <a:bodyPr/>
          <a:lstStyle>
            <a:lvl1pPr>
              <a:defRPr/>
            </a:lvl1pPr>
          </a:lstStyle>
          <a:p>
            <a:pPr>
              <a:defRPr/>
            </a:pPr>
            <a:fld id="{55039338-4751-4E21-ACDD-F9CB34B79229}" type="slidenum">
              <a:rPr lang="en-US" altLang="es-MX"/>
              <a:pPr>
                <a:defRPr/>
              </a:pPr>
              <a:t>‹Nº›</a:t>
            </a:fld>
            <a:endParaRPr lang="en-US" altLang="es-MX"/>
          </a:p>
        </p:txBody>
      </p:sp>
    </p:spTree>
    <p:extLst>
      <p:ext uri="{BB962C8B-B14F-4D97-AF65-F5344CB8AC3E}">
        <p14:creationId xmlns:p14="http://schemas.microsoft.com/office/powerpoint/2010/main" xmlns="" val="1513898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xmlns="" id="{A86CF0A7-FBAA-44B7-9374-34A9B0285C4E}"/>
              </a:ext>
            </a:extLst>
          </p:cNvPr>
          <p:cNvSpPr>
            <a:spLocks noGrp="1"/>
          </p:cNvSpPr>
          <p:nvPr>
            <p:ph type="ftr" sz="quarter" idx="10"/>
          </p:nvPr>
        </p:nvSpPr>
        <p:spPr/>
        <p:txBody>
          <a:bodyPr/>
          <a:lstStyle>
            <a:lvl1pPr>
              <a:defRPr/>
            </a:lvl1pPr>
          </a:lstStyle>
          <a:p>
            <a:pPr>
              <a:defRPr/>
            </a:pPr>
            <a:endParaRPr lang="es-ES"/>
          </a:p>
        </p:txBody>
      </p:sp>
      <p:sp>
        <p:nvSpPr>
          <p:cNvPr id="6" name="Slide Number Placeholder 6">
            <a:extLst>
              <a:ext uri="{FF2B5EF4-FFF2-40B4-BE49-F238E27FC236}">
                <a16:creationId xmlns:a16="http://schemas.microsoft.com/office/drawing/2014/main" xmlns="" id="{FD89A370-D287-48D0-8A6C-AEFCBEFA5EB5}"/>
              </a:ext>
            </a:extLst>
          </p:cNvPr>
          <p:cNvSpPr>
            <a:spLocks noGrp="1"/>
          </p:cNvSpPr>
          <p:nvPr>
            <p:ph type="sldNum" sz="quarter" idx="11"/>
          </p:nvPr>
        </p:nvSpPr>
        <p:spPr/>
        <p:txBody>
          <a:bodyPr/>
          <a:lstStyle>
            <a:lvl1pPr>
              <a:defRPr/>
            </a:lvl1pPr>
          </a:lstStyle>
          <a:p>
            <a:pPr>
              <a:defRPr/>
            </a:pPr>
            <a:fld id="{DFDE6E13-3AD4-47A6-B89C-ECBE62F279F2}" type="slidenum">
              <a:rPr lang="en-US" altLang="es-MX"/>
              <a:pPr>
                <a:defRPr/>
              </a:pPr>
              <a:t>‹Nº›</a:t>
            </a:fld>
            <a:endParaRPr lang="en-US" altLang="es-MX"/>
          </a:p>
        </p:txBody>
      </p:sp>
    </p:spTree>
    <p:extLst>
      <p:ext uri="{BB962C8B-B14F-4D97-AF65-F5344CB8AC3E}">
        <p14:creationId xmlns:p14="http://schemas.microsoft.com/office/powerpoint/2010/main" xmlns="" val="51861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xmlns="" id="{7A5EC6A8-E8E1-48D2-A925-DD7B1DC35409}"/>
              </a:ext>
            </a:extLst>
          </p:cNvPr>
          <p:cNvSpPr>
            <a:spLocks noGrp="1"/>
          </p:cNvSpPr>
          <p:nvPr>
            <p:ph type="ftr" sz="quarter" idx="10"/>
          </p:nvPr>
        </p:nvSpPr>
        <p:spPr/>
        <p:txBody>
          <a:bodyPr/>
          <a:lstStyle>
            <a:lvl1pPr>
              <a:defRPr/>
            </a:lvl1pPr>
          </a:lstStyle>
          <a:p>
            <a:pPr>
              <a:defRPr/>
            </a:pPr>
            <a:endParaRPr lang="es-ES"/>
          </a:p>
        </p:txBody>
      </p:sp>
      <p:sp>
        <p:nvSpPr>
          <p:cNvPr id="6" name="Slide Number Placeholder 6">
            <a:extLst>
              <a:ext uri="{FF2B5EF4-FFF2-40B4-BE49-F238E27FC236}">
                <a16:creationId xmlns:a16="http://schemas.microsoft.com/office/drawing/2014/main" xmlns="" id="{0E1AFAF2-E3E9-4CE8-BC91-22A9F773B0F6}"/>
              </a:ext>
            </a:extLst>
          </p:cNvPr>
          <p:cNvSpPr>
            <a:spLocks noGrp="1"/>
          </p:cNvSpPr>
          <p:nvPr>
            <p:ph type="sldNum" sz="quarter" idx="11"/>
          </p:nvPr>
        </p:nvSpPr>
        <p:spPr/>
        <p:txBody>
          <a:bodyPr/>
          <a:lstStyle>
            <a:lvl1pPr>
              <a:defRPr/>
            </a:lvl1pPr>
          </a:lstStyle>
          <a:p>
            <a:pPr>
              <a:defRPr/>
            </a:pPr>
            <a:fld id="{5E863B3C-9795-4967-B7EE-65EC2B012A0B}" type="slidenum">
              <a:rPr lang="en-US" altLang="es-MX"/>
              <a:pPr>
                <a:defRPr/>
              </a:pPr>
              <a:t>‹Nº›</a:t>
            </a:fld>
            <a:endParaRPr lang="en-US" altLang="es-MX"/>
          </a:p>
        </p:txBody>
      </p:sp>
    </p:spTree>
    <p:extLst>
      <p:ext uri="{BB962C8B-B14F-4D97-AF65-F5344CB8AC3E}">
        <p14:creationId xmlns:p14="http://schemas.microsoft.com/office/powerpoint/2010/main" xmlns="" val="22246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xmlns="" id="{6A3B7E9E-9CD6-4DB9-8470-50A4412AEAEB}"/>
              </a:ext>
            </a:extLst>
          </p:cNvPr>
          <p:cNvSpPr>
            <a:spLocks noGrp="1"/>
          </p:cNvSpPr>
          <p:nvPr>
            <p:ph type="ftr" sz="quarter" idx="10"/>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xmlns="" id="{3A8E3824-155A-4CE5-AA3F-47E1A58C0972}"/>
              </a:ext>
            </a:extLst>
          </p:cNvPr>
          <p:cNvSpPr>
            <a:spLocks noGrp="1"/>
          </p:cNvSpPr>
          <p:nvPr>
            <p:ph type="sldNum" sz="quarter" idx="11"/>
          </p:nvPr>
        </p:nvSpPr>
        <p:spPr/>
        <p:txBody>
          <a:bodyPr/>
          <a:lstStyle>
            <a:lvl1pPr>
              <a:defRPr/>
            </a:lvl1pPr>
          </a:lstStyle>
          <a:p>
            <a:pPr>
              <a:defRPr/>
            </a:pPr>
            <a:fld id="{EE7FEB8F-8E5F-4558-8FC2-CF36B6FB4482}" type="slidenum">
              <a:rPr lang="en-US" altLang="es-MX"/>
              <a:pPr>
                <a:defRPr/>
              </a:pPr>
              <a:t>‹Nº›</a:t>
            </a:fld>
            <a:endParaRPr lang="en-US" altLang="es-MX"/>
          </a:p>
        </p:txBody>
      </p:sp>
    </p:spTree>
    <p:extLst>
      <p:ext uri="{BB962C8B-B14F-4D97-AF65-F5344CB8AC3E}">
        <p14:creationId xmlns:p14="http://schemas.microsoft.com/office/powerpoint/2010/main" xmlns="" val="1516832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xmlns="" id="{D42360C9-7624-4D03-90C5-F4D0D0EE8C83}"/>
              </a:ext>
            </a:extLst>
          </p:cNvPr>
          <p:cNvSpPr>
            <a:spLocks noGrp="1"/>
          </p:cNvSpPr>
          <p:nvPr>
            <p:ph type="ftr" sz="quarter" idx="10"/>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xmlns="" id="{CE02B349-DDFD-4728-9B19-B9501458738B}"/>
              </a:ext>
            </a:extLst>
          </p:cNvPr>
          <p:cNvSpPr>
            <a:spLocks noGrp="1"/>
          </p:cNvSpPr>
          <p:nvPr>
            <p:ph type="sldNum" sz="quarter" idx="11"/>
          </p:nvPr>
        </p:nvSpPr>
        <p:spPr/>
        <p:txBody>
          <a:bodyPr/>
          <a:lstStyle>
            <a:lvl1pPr>
              <a:defRPr/>
            </a:lvl1pPr>
          </a:lstStyle>
          <a:p>
            <a:pPr>
              <a:defRPr/>
            </a:pPr>
            <a:fld id="{CB49C8A2-0440-4DDC-88C7-3C6BF608773F}" type="slidenum">
              <a:rPr lang="en-US" altLang="es-MX"/>
              <a:pPr>
                <a:defRPr/>
              </a:pPr>
              <a:t>‹Nº›</a:t>
            </a:fld>
            <a:endParaRPr lang="en-US" altLang="es-MX"/>
          </a:p>
        </p:txBody>
      </p:sp>
    </p:spTree>
    <p:extLst>
      <p:ext uri="{BB962C8B-B14F-4D97-AF65-F5344CB8AC3E}">
        <p14:creationId xmlns:p14="http://schemas.microsoft.com/office/powerpoint/2010/main" xmlns="" val="236135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946049-711D-4DDB-BEA5-3429488227F3}" type="datetimeFigureOut">
              <a:rPr lang="es-CL" smtClean="0"/>
              <a:pPr/>
              <a:t>22-08-2019</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75946049-711D-4DDB-BEA5-3429488227F3}" type="datetimeFigureOut">
              <a:rPr lang="es-CL" smtClean="0"/>
              <a:pPr/>
              <a:t>22-08-2019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7680668-1364-4548-9D6F-92C48EAFBF65}"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5946049-711D-4DDB-BEA5-3429488227F3}" type="datetimeFigureOut">
              <a:rPr lang="es-CL" smtClean="0"/>
              <a:pPr/>
              <a:t>22-08-2019</a:t>
            </a:fld>
            <a:endParaRPr lang="es-CL"/>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7680668-1364-4548-9D6F-92C48EAFBF65}" type="slidenum">
              <a:rPr lang="es-CL" smtClean="0"/>
              <a:pPr/>
              <a:t>‹Nº›</a:t>
            </a:fld>
            <a:endParaRPr lang="es-CL"/>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946049-711D-4DDB-BEA5-3429488227F3}" type="datetimeFigureOut">
              <a:rPr lang="es-CL" smtClean="0"/>
              <a:pPr/>
              <a:t>22-08-2019</a:t>
            </a:fld>
            <a:endParaRPr lang="es-CL"/>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680668-1364-4548-9D6F-92C48EAFBF65}"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F78DCBF-99CB-4BC9-B422-D190157EA9FA}"/>
              </a:ext>
            </a:extLst>
          </p:cNvPr>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a:t>Click to edit Master title style</a:t>
            </a:r>
          </a:p>
        </p:txBody>
      </p:sp>
      <p:sp>
        <p:nvSpPr>
          <p:cNvPr id="1027" name="Text Placeholder 2">
            <a:extLst>
              <a:ext uri="{FF2B5EF4-FFF2-40B4-BE49-F238E27FC236}">
                <a16:creationId xmlns:a16="http://schemas.microsoft.com/office/drawing/2014/main" xmlns="" id="{5E394520-70FB-4BEE-8FA9-7947CCB0EBAD}"/>
              </a:ext>
            </a:extLst>
          </p:cNvPr>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5" name="Footer Placeholder 4">
            <a:extLst>
              <a:ext uri="{FF2B5EF4-FFF2-40B4-BE49-F238E27FC236}">
                <a16:creationId xmlns:a16="http://schemas.microsoft.com/office/drawing/2014/main" xmlns="" id="{DC10C912-C366-4F3F-9A52-8AB627C8C3C3}"/>
              </a:ext>
            </a:extLst>
          </p:cNvPr>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a:extLst>
              <a:ext uri="{FF2B5EF4-FFF2-40B4-BE49-F238E27FC236}">
                <a16:creationId xmlns:a16="http://schemas.microsoft.com/office/drawing/2014/main" xmlns="" id="{6B23001B-0A5B-4405-9EC3-1AC5AA8E6B8E}"/>
              </a:ext>
            </a:extLst>
          </p:cNvPr>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a:defRPr/>
            </a:pPr>
            <a:fld id="{1DFDC9F2-BDEA-431C-90F7-E8E6302F0BF6}" type="slidenum">
              <a:rPr lang="en-US" altLang="es-MX"/>
              <a:pPr>
                <a:defRPr/>
              </a:pPr>
              <a:t>‹Nº›</a:t>
            </a:fld>
            <a:endParaRPr lang="en-US" altLang="es-MX"/>
          </a:p>
        </p:txBody>
      </p:sp>
      <p:sp>
        <p:nvSpPr>
          <p:cNvPr id="1030" name="Rectangle 6">
            <a:extLst>
              <a:ext uri="{FF2B5EF4-FFF2-40B4-BE49-F238E27FC236}">
                <a16:creationId xmlns:a16="http://schemas.microsoft.com/office/drawing/2014/main" xmlns="" id="{744CBCBC-6D58-4AA7-9C7A-A820E8AEB8E9}"/>
              </a:ext>
            </a:extLst>
          </p:cNvPr>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ヒラギノ角ゴ Pro W3" charset="-128"/>
              </a:defRPr>
            </a:lvl1pPr>
            <a:lvl2pPr marL="742950" indent="-285750">
              <a:defRPr>
                <a:solidFill>
                  <a:schemeClr val="tx1"/>
                </a:solidFill>
                <a:latin typeface="Verdana" panose="020B0604030504040204" pitchFamily="34" charset="0"/>
                <a:ea typeface="ヒラギノ角ゴ Pro W3" charset="-128"/>
              </a:defRPr>
            </a:lvl2pPr>
            <a:lvl3pPr marL="1143000" indent="-228600">
              <a:defRPr>
                <a:solidFill>
                  <a:schemeClr val="tx1"/>
                </a:solidFill>
                <a:latin typeface="Verdana" panose="020B0604030504040204" pitchFamily="34" charset="0"/>
                <a:ea typeface="ヒラギノ角ゴ Pro W3" charset="-128"/>
              </a:defRPr>
            </a:lvl3pPr>
            <a:lvl4pPr marL="1600200" indent="-228600">
              <a:defRPr>
                <a:solidFill>
                  <a:schemeClr val="tx1"/>
                </a:solidFill>
                <a:latin typeface="Verdana" panose="020B0604030504040204" pitchFamily="34" charset="0"/>
                <a:ea typeface="ヒラギノ角ゴ Pro W3" charset="-128"/>
              </a:defRPr>
            </a:lvl4pPr>
            <a:lvl5pPr marL="2057400" indent="-228600">
              <a:defRPr>
                <a:solidFill>
                  <a:schemeClr val="tx1"/>
                </a:solidFill>
                <a:latin typeface="Verdana" panose="020B060403050404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9pPr>
          </a:lstStyle>
          <a:p>
            <a:pPr eaLnBrk="1" hangingPunct="1">
              <a:defRPr/>
            </a:pPr>
            <a:endParaRPr lang="es-ES" altLang="es-MX">
              <a:solidFill>
                <a:srgbClr val="FFFFFF"/>
              </a:solidFill>
              <a:latin typeface="Calibri" panose="020F0502020204030204" pitchFamily="34" charset="0"/>
            </a:endParaRPr>
          </a:p>
        </p:txBody>
      </p:sp>
      <p:sp>
        <p:nvSpPr>
          <p:cNvPr id="1031" name="Rectangle 7">
            <a:extLst>
              <a:ext uri="{FF2B5EF4-FFF2-40B4-BE49-F238E27FC236}">
                <a16:creationId xmlns:a16="http://schemas.microsoft.com/office/drawing/2014/main" xmlns="" id="{602FD6FB-053A-4B26-BF69-1DCC689D76D4}"/>
              </a:ext>
            </a:extLst>
          </p:cNvPr>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ヒラギノ角ゴ Pro W3" charset="-128"/>
              </a:defRPr>
            </a:lvl1pPr>
            <a:lvl2pPr marL="742950" indent="-285750">
              <a:defRPr>
                <a:solidFill>
                  <a:schemeClr val="tx1"/>
                </a:solidFill>
                <a:latin typeface="Verdana" panose="020B0604030504040204" pitchFamily="34" charset="0"/>
                <a:ea typeface="ヒラギノ角ゴ Pro W3" charset="-128"/>
              </a:defRPr>
            </a:lvl2pPr>
            <a:lvl3pPr marL="1143000" indent="-228600">
              <a:defRPr>
                <a:solidFill>
                  <a:schemeClr val="tx1"/>
                </a:solidFill>
                <a:latin typeface="Verdana" panose="020B0604030504040204" pitchFamily="34" charset="0"/>
                <a:ea typeface="ヒラギノ角ゴ Pro W3" charset="-128"/>
              </a:defRPr>
            </a:lvl3pPr>
            <a:lvl4pPr marL="1600200" indent="-228600">
              <a:defRPr>
                <a:solidFill>
                  <a:schemeClr val="tx1"/>
                </a:solidFill>
                <a:latin typeface="Verdana" panose="020B0604030504040204" pitchFamily="34" charset="0"/>
                <a:ea typeface="ヒラギノ角ゴ Pro W3" charset="-128"/>
              </a:defRPr>
            </a:lvl4pPr>
            <a:lvl5pPr marL="2057400" indent="-228600">
              <a:defRPr>
                <a:solidFill>
                  <a:schemeClr val="tx1"/>
                </a:solidFill>
                <a:latin typeface="Verdana" panose="020B060403050404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9pPr>
          </a:lstStyle>
          <a:p>
            <a:pPr eaLnBrk="1" hangingPunct="1">
              <a:defRPr/>
            </a:pPr>
            <a:endParaRPr lang="es-ES" altLang="es-MX">
              <a:solidFill>
                <a:srgbClr val="FFFFFF"/>
              </a:solidFill>
              <a:latin typeface="Calibri" panose="020F0502020204030204" pitchFamily="34" charset="0"/>
            </a:endParaRPr>
          </a:p>
        </p:txBody>
      </p:sp>
      <p:sp>
        <p:nvSpPr>
          <p:cNvPr id="1032" name="Rectangle 9">
            <a:extLst>
              <a:ext uri="{FF2B5EF4-FFF2-40B4-BE49-F238E27FC236}">
                <a16:creationId xmlns:a16="http://schemas.microsoft.com/office/drawing/2014/main" xmlns="" id="{34FB041C-79BC-4672-B076-EAB0ACB9DE55}"/>
              </a:ext>
            </a:extLst>
          </p:cNvPr>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ヒラギノ角ゴ Pro W3" charset="-128"/>
              </a:defRPr>
            </a:lvl1pPr>
            <a:lvl2pPr marL="742950" indent="-285750">
              <a:defRPr>
                <a:solidFill>
                  <a:schemeClr val="tx1"/>
                </a:solidFill>
                <a:latin typeface="Verdana" panose="020B0604030504040204" pitchFamily="34" charset="0"/>
                <a:ea typeface="ヒラギノ角ゴ Pro W3" charset="-128"/>
              </a:defRPr>
            </a:lvl2pPr>
            <a:lvl3pPr marL="1143000" indent="-228600">
              <a:defRPr>
                <a:solidFill>
                  <a:schemeClr val="tx1"/>
                </a:solidFill>
                <a:latin typeface="Verdana" panose="020B0604030504040204" pitchFamily="34" charset="0"/>
                <a:ea typeface="ヒラギノ角ゴ Pro W3" charset="-128"/>
              </a:defRPr>
            </a:lvl3pPr>
            <a:lvl4pPr marL="1600200" indent="-228600">
              <a:defRPr>
                <a:solidFill>
                  <a:schemeClr val="tx1"/>
                </a:solidFill>
                <a:latin typeface="Verdana" panose="020B0604030504040204" pitchFamily="34" charset="0"/>
                <a:ea typeface="ヒラギノ角ゴ Pro W3" charset="-128"/>
              </a:defRPr>
            </a:lvl4pPr>
            <a:lvl5pPr marL="2057400" indent="-228600">
              <a:defRPr>
                <a:solidFill>
                  <a:schemeClr val="tx1"/>
                </a:solidFill>
                <a:latin typeface="Verdana" panose="020B060403050404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9pPr>
          </a:lstStyle>
          <a:p>
            <a:pPr eaLnBrk="1" hangingPunct="1">
              <a:defRPr/>
            </a:pPr>
            <a:endParaRPr lang="es-ES" altLang="es-MX">
              <a:solidFill>
                <a:srgbClr val="FFFFFF"/>
              </a:solidFill>
              <a:latin typeface="Calibri" panose="020F0502020204030204" pitchFamily="34" charset="0"/>
            </a:endParaRPr>
          </a:p>
        </p:txBody>
      </p:sp>
      <p:sp>
        <p:nvSpPr>
          <p:cNvPr id="1033" name="Rectangle 10">
            <a:extLst>
              <a:ext uri="{FF2B5EF4-FFF2-40B4-BE49-F238E27FC236}">
                <a16:creationId xmlns:a16="http://schemas.microsoft.com/office/drawing/2014/main" xmlns="" id="{C8411357-E95B-4EB9-9AD9-96D482E47AC8}"/>
              </a:ext>
            </a:extLst>
          </p:cNvPr>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ヒラギノ角ゴ Pro W3" charset="-128"/>
              </a:defRPr>
            </a:lvl1pPr>
            <a:lvl2pPr marL="742950" indent="-285750">
              <a:defRPr>
                <a:solidFill>
                  <a:schemeClr val="tx1"/>
                </a:solidFill>
                <a:latin typeface="Verdana" panose="020B0604030504040204" pitchFamily="34" charset="0"/>
                <a:ea typeface="ヒラギノ角ゴ Pro W3" charset="-128"/>
              </a:defRPr>
            </a:lvl2pPr>
            <a:lvl3pPr marL="1143000" indent="-228600">
              <a:defRPr>
                <a:solidFill>
                  <a:schemeClr val="tx1"/>
                </a:solidFill>
                <a:latin typeface="Verdana" panose="020B0604030504040204" pitchFamily="34" charset="0"/>
                <a:ea typeface="ヒラギノ角ゴ Pro W3" charset="-128"/>
              </a:defRPr>
            </a:lvl3pPr>
            <a:lvl4pPr marL="1600200" indent="-228600">
              <a:defRPr>
                <a:solidFill>
                  <a:schemeClr val="tx1"/>
                </a:solidFill>
                <a:latin typeface="Verdana" panose="020B0604030504040204" pitchFamily="34" charset="0"/>
                <a:ea typeface="ヒラギノ角ゴ Pro W3" charset="-128"/>
              </a:defRPr>
            </a:lvl4pPr>
            <a:lvl5pPr marL="2057400" indent="-228600">
              <a:defRPr>
                <a:solidFill>
                  <a:schemeClr val="tx1"/>
                </a:solidFill>
                <a:latin typeface="Verdana" panose="020B060403050404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ヒラギノ角ゴ Pro W3" charset="-128"/>
              </a:defRPr>
            </a:lvl9pPr>
          </a:lstStyle>
          <a:p>
            <a:pPr eaLnBrk="1" hangingPunct="1">
              <a:defRPr/>
            </a:pPr>
            <a:endParaRPr lang="es-ES" altLang="es-MX">
              <a:solidFill>
                <a:srgbClr val="FFFFFF"/>
              </a:solidFill>
              <a:latin typeface="Calibri" panose="020F0502020204030204" pitchFamily="34" charset="0"/>
            </a:endParaRPr>
          </a:p>
        </p:txBody>
      </p:sp>
    </p:spTree>
    <p:extLst>
      <p:ext uri="{BB962C8B-B14F-4D97-AF65-F5344CB8AC3E}">
        <p14:creationId xmlns:p14="http://schemas.microsoft.com/office/powerpoint/2010/main" xmlns="" val="317640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diagramLayout" Target="../diagrams/layout23.xml"/><Relationship Id="rId7" Type="http://schemas.openxmlformats.org/officeDocument/2006/relationships/diagramLayout" Target="../diagrams/layout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diagramColors" Target="../diagrams/colors2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0"/>
            <a:ext cx="7772400" cy="2376264"/>
          </a:xfrm>
        </p:spPr>
        <p:txBody>
          <a:bodyPr>
            <a:noAutofit/>
          </a:bodyPr>
          <a:lstStyle/>
          <a:p>
            <a:pPr algn="ctr"/>
            <a:r>
              <a:rPr lang="es-ES_tradnl" sz="3600" dirty="0">
                <a:solidFill>
                  <a:srgbClr val="002060"/>
                </a:solidFill>
                <a:latin typeface="Arial" pitchFamily="34" charset="0"/>
                <a:cs typeface="Arial" pitchFamily="34" charset="0"/>
              </a:rPr>
              <a:t/>
            </a:r>
            <a:br>
              <a:rPr lang="es-ES_tradnl" sz="3600" dirty="0">
                <a:solidFill>
                  <a:srgbClr val="002060"/>
                </a:solidFill>
                <a:latin typeface="Arial" pitchFamily="34" charset="0"/>
                <a:cs typeface="Arial" pitchFamily="34" charset="0"/>
              </a:rPr>
            </a:br>
            <a:r>
              <a:rPr lang="es-CL" sz="4400" dirty="0">
                <a:solidFill>
                  <a:srgbClr val="002060"/>
                </a:solidFill>
                <a:latin typeface="Arial" pitchFamily="34" charset="0"/>
                <a:cs typeface="Arial" pitchFamily="34" charset="0"/>
              </a:rPr>
              <a:t>Gestión del Desempeño Individual y Sistema</a:t>
            </a:r>
            <a:br>
              <a:rPr lang="es-CL" sz="4400" dirty="0">
                <a:solidFill>
                  <a:srgbClr val="002060"/>
                </a:solidFill>
                <a:latin typeface="Arial" pitchFamily="34" charset="0"/>
                <a:cs typeface="Arial" pitchFamily="34" charset="0"/>
              </a:rPr>
            </a:br>
            <a:r>
              <a:rPr lang="es-CL" sz="4400" dirty="0">
                <a:solidFill>
                  <a:srgbClr val="002060"/>
                </a:solidFill>
                <a:latin typeface="Arial" pitchFamily="34" charset="0"/>
                <a:cs typeface="Arial" pitchFamily="34" charset="0"/>
              </a:rPr>
              <a:t>de Calificaciones</a:t>
            </a:r>
          </a:p>
        </p:txBody>
      </p:sp>
    </p:spTree>
    <p:extLst>
      <p:ext uri="{BB962C8B-B14F-4D97-AF65-F5344CB8AC3E}">
        <p14:creationId xmlns:p14="http://schemas.microsoft.com/office/powerpoint/2010/main" xmlns="" val="105543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E345C221-D7BF-4DEE-B529-A361165B8784}"/>
              </a:ext>
            </a:extLst>
          </p:cNvPr>
          <p:cNvGraphicFramePr>
            <a:graphicFrameLocks noGrp="1"/>
          </p:cNvGraphicFramePr>
          <p:nvPr>
            <p:ph idx="1"/>
            <p:extLst>
              <p:ext uri="{D42A27DB-BD31-4B8C-83A1-F6EECF244321}">
                <p14:modId xmlns:p14="http://schemas.microsoft.com/office/powerpoint/2010/main" xmlns="" val="3545063891"/>
              </p:ext>
            </p:extLst>
          </p:nvPr>
        </p:nvGraphicFramePr>
        <p:xfrm>
          <a:off x="611560" y="1484313"/>
          <a:ext cx="8157790" cy="4078176"/>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xmlns="" val="176125351"/>
                    </a:ext>
                  </a:extLst>
                </a:gridCol>
                <a:gridCol w="1882750">
                  <a:extLst>
                    <a:ext uri="{9D8B030D-6E8A-4147-A177-3AD203B41FA5}">
                      <a16:colId xmlns:a16="http://schemas.microsoft.com/office/drawing/2014/main" xmlns="" val="2062360452"/>
                    </a:ext>
                  </a:extLst>
                </a:gridCol>
                <a:gridCol w="2057400">
                  <a:extLst>
                    <a:ext uri="{9D8B030D-6E8A-4147-A177-3AD203B41FA5}">
                      <a16:colId xmlns:a16="http://schemas.microsoft.com/office/drawing/2014/main" xmlns="" val="3142569762"/>
                    </a:ext>
                  </a:extLst>
                </a:gridCol>
                <a:gridCol w="2057400">
                  <a:extLst>
                    <a:ext uri="{9D8B030D-6E8A-4147-A177-3AD203B41FA5}">
                      <a16:colId xmlns:a16="http://schemas.microsoft.com/office/drawing/2014/main" xmlns="" val="3303668842"/>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Establecimientos</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Integrantes según nivel jerárquico</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Representantes del Personal</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Delegados Asociaciones de Funcionarios</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extLst>
                  <a:ext uri="{0D108BD9-81ED-4DB2-BD59-A6C34878D82A}">
                    <a16:rowId xmlns:a16="http://schemas.microsoft.com/office/drawing/2014/main" xmlns="" val="2168810640"/>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s-MX" sz="1800" b="1" i="0" u="none" strike="noStrike" kern="1200" cap="none" spc="0" normalizeH="0" baseline="0" noProof="0" dirty="0">
                          <a:ln>
                            <a:noFill/>
                          </a:ln>
                          <a:solidFill>
                            <a:srgbClr val="002060"/>
                          </a:solidFill>
                          <a:effectLst/>
                          <a:uLnTx/>
                          <a:uFillTx/>
                          <a:latin typeface="Arial" pitchFamily="34" charset="0"/>
                          <a:ea typeface="ヒラギノ角ゴ Pro W3" charset="-128"/>
                          <a:cs typeface="+mn-cs"/>
                        </a:rPr>
                        <a:t>HOSCA</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s-MX" sz="1800" b="1" i="0" u="none" strike="noStrike" kern="1200" cap="none" spc="0" normalizeH="0" baseline="0" noProof="0" dirty="0">
                          <a:ln>
                            <a:noFill/>
                          </a:ln>
                          <a:solidFill>
                            <a:srgbClr val="002060"/>
                          </a:solidFill>
                          <a:effectLst/>
                          <a:uLnTx/>
                          <a:uFillTx/>
                          <a:latin typeface="Arial" pitchFamily="34" charset="0"/>
                          <a:ea typeface="ヒラギノ角ゴ Pro W3" charset="-128"/>
                          <a:cs typeface="+mn-cs"/>
                        </a:rPr>
                        <a:t>HOSLA</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s-MX" sz="1800" b="1" i="0" u="none" strike="noStrike" kern="1200" cap="none" spc="0" normalizeH="0" baseline="0" noProof="0" dirty="0">
                          <a:ln>
                            <a:noFill/>
                          </a:ln>
                          <a:solidFill>
                            <a:srgbClr val="002060"/>
                          </a:solidFill>
                          <a:effectLst/>
                          <a:uLnTx/>
                          <a:uFillTx/>
                          <a:latin typeface="Arial" pitchFamily="34" charset="0"/>
                          <a:ea typeface="ヒラギノ角ゴ Pro W3" charset="-128"/>
                          <a:cs typeface="+mn-cs"/>
                        </a:rPr>
                        <a:t>HPPP</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s-MX" sz="1800" b="1" i="0" u="none" strike="noStrike" kern="1200" cap="none" spc="0" normalizeH="0" baseline="0" noProof="0" dirty="0">
                          <a:ln>
                            <a:noFill/>
                          </a:ln>
                          <a:solidFill>
                            <a:srgbClr val="002060"/>
                          </a:solidFill>
                          <a:effectLst/>
                          <a:uLnTx/>
                          <a:uFillTx/>
                          <a:latin typeface="Arial" pitchFamily="34" charset="0"/>
                          <a:ea typeface="ヒラギノ角ゴ Pro W3" charset="-128"/>
                          <a:cs typeface="+mn-cs"/>
                        </a:rPr>
                        <a:t>HLL-LL</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s-MX" sz="1800" b="1" i="0" u="none" strike="noStrike" kern="1200" cap="none" spc="0" normalizeH="0" baseline="0" noProof="0" dirty="0">
                          <a:ln>
                            <a:noFill/>
                          </a:ln>
                          <a:solidFill>
                            <a:srgbClr val="002060"/>
                          </a:solidFill>
                          <a:effectLst/>
                          <a:uLnTx/>
                          <a:uFillTx/>
                          <a:latin typeface="Arial" pitchFamily="34" charset="0"/>
                          <a:ea typeface="ヒラギノ角ゴ Pro W3" charset="-128"/>
                          <a:cs typeface="+mn-cs"/>
                        </a:rPr>
                        <a:t>HSAP</a:t>
                      </a:r>
                      <a:endParaRPr lang="es-CL" dirty="0">
                        <a:solidFill>
                          <a:srgbClr val="002060"/>
                        </a:solidFill>
                      </a:endParaRPr>
                    </a:p>
                  </a:txBody>
                  <a:tcPr/>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itchFamily="34" charset="0"/>
                          <a:ea typeface="ヒラギノ角ゴ Pro W3" charset="-128"/>
                          <a:cs typeface="Arial" pitchFamily="34" charset="0"/>
                        </a:rPr>
                        <a:t>Tres funcionarios titulares o contrata Ley 18.834, de mayor nivel jerárquico.</a:t>
                      </a:r>
                      <a:endParaRPr kumimoji="0" lang="es-ES" sz="1800" b="0" i="0" u="none" strike="noStrike" cap="none" normalizeH="0" baseline="0" dirty="0">
                        <a:ln>
                          <a:noFill/>
                        </a:ln>
                        <a:solidFill>
                          <a:srgbClr val="002060"/>
                        </a:solidFill>
                        <a:effectLst/>
                        <a:latin typeface="Arial" pitchFamily="34" charset="0"/>
                        <a:ea typeface="ヒラギノ角ゴ Pro W3" charset="-128"/>
                        <a:cs typeface="Arial" pitchFamily="34" charset="0"/>
                      </a:endParaRPr>
                    </a:p>
                  </a:txBody>
                  <a:tcPr marT="45708" marB="45708"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itchFamily="34" charset="0"/>
                          <a:ea typeface="ヒラギノ角ゴ Pro W3" charset="-128"/>
                          <a:cs typeface="Arial" pitchFamily="34" charset="0"/>
                        </a:rPr>
                        <a:t>Un representante del personal elegido por votación.</a:t>
                      </a:r>
                      <a:endParaRPr kumimoji="0" lang="es-ES" sz="1800" b="0" i="0" u="none" strike="noStrike" cap="none" normalizeH="0" baseline="0" dirty="0">
                        <a:ln>
                          <a:noFill/>
                        </a:ln>
                        <a:solidFill>
                          <a:srgbClr val="002060"/>
                        </a:solidFill>
                        <a:effectLst/>
                        <a:latin typeface="Arial" pitchFamily="34" charset="0"/>
                        <a:ea typeface="ヒラギノ角ゴ Pro W3" charset="-128"/>
                        <a:cs typeface="Arial" pitchFamily="34" charset="0"/>
                      </a:endParaRPr>
                    </a:p>
                  </a:txBody>
                  <a:tcPr marT="45708" marB="45708"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Un representante de la Asociación de Funcionarios que corresponda a la planta a calificar, que posea mayor representatividad a nivel local. </a:t>
                      </a:r>
                    </a:p>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Con derecho a voz.</a:t>
                      </a:r>
                      <a:endParaRPr kumimoji="0" lang="es-ES" sz="1800" b="0"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extLst>
                  <a:ext uri="{0D108BD9-81ED-4DB2-BD59-A6C34878D82A}">
                    <a16:rowId xmlns:a16="http://schemas.microsoft.com/office/drawing/2014/main" xmlns="" val="660899765"/>
                  </a:ext>
                </a:extLst>
              </a:tr>
            </a:tbl>
          </a:graphicData>
        </a:graphic>
      </p:graphicFrame>
      <p:sp>
        <p:nvSpPr>
          <p:cNvPr id="3" name="Título 2">
            <a:extLst>
              <a:ext uri="{FF2B5EF4-FFF2-40B4-BE49-F238E27FC236}">
                <a16:creationId xmlns:a16="http://schemas.microsoft.com/office/drawing/2014/main" xmlns="" id="{3DA0DEDB-E85D-4A19-93FF-7D1B2834F13F}"/>
              </a:ext>
            </a:extLst>
          </p:cNvPr>
          <p:cNvSpPr>
            <a:spLocks noGrp="1"/>
          </p:cNvSpPr>
          <p:nvPr>
            <p:ph type="title"/>
          </p:nvPr>
        </p:nvSpPr>
        <p:spPr>
          <a:xfrm>
            <a:off x="107504" y="274638"/>
            <a:ext cx="9036496" cy="576071"/>
          </a:xfrm>
        </p:spPr>
        <p:txBody>
          <a:bodyPr>
            <a:noAutofit/>
          </a:bodyPr>
          <a:lstStyle/>
          <a:p>
            <a:pPr algn="ctr"/>
            <a:r>
              <a:rPr lang="es-ES_tradnl" sz="3200" dirty="0">
                <a:solidFill>
                  <a:srgbClr val="002060"/>
                </a:solidFill>
                <a:latin typeface="Arial" pitchFamily="34" charset="0"/>
                <a:cs typeface="Arial" pitchFamily="34" charset="0"/>
              </a:rPr>
              <a:t>JUNTAS CALIFICADORAS DE HOSPITALES</a:t>
            </a:r>
            <a:endParaRPr lang="es-CL" sz="3200" dirty="0"/>
          </a:p>
        </p:txBody>
      </p:sp>
    </p:spTree>
    <p:extLst>
      <p:ext uri="{BB962C8B-B14F-4D97-AF65-F5344CB8AC3E}">
        <p14:creationId xmlns:p14="http://schemas.microsoft.com/office/powerpoint/2010/main" xmlns="" val="1861945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FD52FFBE-ED53-44C6-8D60-CC347D53ACA2}"/>
              </a:ext>
            </a:extLst>
          </p:cNvPr>
          <p:cNvGraphicFramePr>
            <a:graphicFrameLocks noGrp="1"/>
          </p:cNvGraphicFramePr>
          <p:nvPr>
            <p:ph idx="1"/>
            <p:extLst>
              <p:ext uri="{D42A27DB-BD31-4B8C-83A1-F6EECF244321}">
                <p14:modId xmlns:p14="http://schemas.microsoft.com/office/powerpoint/2010/main" xmlns="" val="1934367036"/>
              </p:ext>
            </p:extLst>
          </p:nvPr>
        </p:nvGraphicFramePr>
        <p:xfrm>
          <a:off x="395536" y="908720"/>
          <a:ext cx="874846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BEAF2465-0886-4954-906B-F0E84256A567}"/>
              </a:ext>
            </a:extLst>
          </p:cNvPr>
          <p:cNvSpPr>
            <a:spLocks noGrp="1"/>
          </p:cNvSpPr>
          <p:nvPr>
            <p:ph type="title"/>
          </p:nvPr>
        </p:nvSpPr>
        <p:spPr>
          <a:xfrm>
            <a:off x="1043608" y="116632"/>
            <a:ext cx="6624736" cy="620648"/>
          </a:xfrm>
        </p:spPr>
        <p:txBody>
          <a:bodyPr/>
          <a:lstStyle/>
          <a:p>
            <a:pPr algn="ctr"/>
            <a:r>
              <a:rPr lang="es-ES_tradnl" sz="2400" dirty="0">
                <a:solidFill>
                  <a:srgbClr val="002060"/>
                </a:solidFill>
                <a:latin typeface="Arial" pitchFamily="34" charset="0"/>
                <a:cs typeface="Arial" pitchFamily="34" charset="0"/>
              </a:rPr>
              <a:t>DE LAS CALIFICACIONES</a:t>
            </a:r>
            <a:endParaRPr lang="es-CL" dirty="0"/>
          </a:p>
        </p:txBody>
      </p:sp>
    </p:spTree>
    <p:extLst>
      <p:ext uri="{BB962C8B-B14F-4D97-AF65-F5344CB8AC3E}">
        <p14:creationId xmlns:p14="http://schemas.microsoft.com/office/powerpoint/2010/main" xmlns="" val="1418306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043002D8-0909-4BE8-833E-A7B7E5BEBF34}"/>
              </a:ext>
            </a:extLst>
          </p:cNvPr>
          <p:cNvGraphicFramePr>
            <a:graphicFrameLocks noGrp="1"/>
          </p:cNvGraphicFramePr>
          <p:nvPr>
            <p:ph idx="1"/>
            <p:extLst>
              <p:ext uri="{D42A27DB-BD31-4B8C-83A1-F6EECF244321}">
                <p14:modId xmlns:p14="http://schemas.microsoft.com/office/powerpoint/2010/main" xmlns="" val="2202908249"/>
              </p:ext>
            </p:extLst>
          </p:nvPr>
        </p:nvGraphicFramePr>
        <p:xfrm>
          <a:off x="263889" y="1052736"/>
          <a:ext cx="8628591"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BEAF2465-0886-4954-906B-F0E84256A567}"/>
              </a:ext>
            </a:extLst>
          </p:cNvPr>
          <p:cNvSpPr>
            <a:spLocks noGrp="1"/>
          </p:cNvSpPr>
          <p:nvPr>
            <p:ph type="title"/>
          </p:nvPr>
        </p:nvSpPr>
        <p:spPr>
          <a:xfrm>
            <a:off x="263889" y="241534"/>
            <a:ext cx="7764495" cy="576071"/>
          </a:xfrm>
        </p:spPr>
        <p:txBody>
          <a:bodyPr/>
          <a:lstStyle/>
          <a:p>
            <a:pPr algn="ctr"/>
            <a:r>
              <a:rPr lang="es-ES_tradnl" sz="2400" dirty="0">
                <a:solidFill>
                  <a:srgbClr val="002060"/>
                </a:solidFill>
                <a:latin typeface="Arial" pitchFamily="34" charset="0"/>
                <a:cs typeface="Arial" pitchFamily="34" charset="0"/>
              </a:rPr>
              <a:t>DE LAS CALIFICACIONES</a:t>
            </a:r>
            <a:endParaRPr lang="es-CL" dirty="0"/>
          </a:p>
        </p:txBody>
      </p:sp>
    </p:spTree>
    <p:extLst>
      <p:ext uri="{BB962C8B-B14F-4D97-AF65-F5344CB8AC3E}">
        <p14:creationId xmlns:p14="http://schemas.microsoft.com/office/powerpoint/2010/main" xmlns="" val="3258735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6A0D5D29-C997-43D3-9DAE-94F272B95A25}"/>
              </a:ext>
            </a:extLst>
          </p:cNvPr>
          <p:cNvGraphicFramePr>
            <a:graphicFrameLocks noGrp="1"/>
          </p:cNvGraphicFramePr>
          <p:nvPr>
            <p:ph idx="1"/>
            <p:extLst>
              <p:ext uri="{D42A27DB-BD31-4B8C-83A1-F6EECF244321}">
                <p14:modId xmlns:p14="http://schemas.microsoft.com/office/powerpoint/2010/main" xmlns="" val="2457643518"/>
              </p:ext>
            </p:extLst>
          </p:nvPr>
        </p:nvGraphicFramePr>
        <p:xfrm>
          <a:off x="179512" y="764704"/>
          <a:ext cx="8712968" cy="581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lstStyle/>
          <a:p>
            <a:pPr algn="ctr"/>
            <a:r>
              <a:rPr lang="es-ES_tradnl" sz="2400" dirty="0">
                <a:solidFill>
                  <a:srgbClr val="002060"/>
                </a:solidFill>
                <a:latin typeface="Arial" pitchFamily="34" charset="0"/>
                <a:cs typeface="Arial" pitchFamily="34" charset="0"/>
              </a:rPr>
              <a:t>ESTATUTO ADMINISTRATIVO- DE LAS CALIFICACIONES </a:t>
            </a:r>
            <a:endParaRPr lang="es-CL" dirty="0"/>
          </a:p>
        </p:txBody>
      </p:sp>
    </p:spTree>
    <p:extLst>
      <p:ext uri="{BB962C8B-B14F-4D97-AF65-F5344CB8AC3E}">
        <p14:creationId xmlns:p14="http://schemas.microsoft.com/office/powerpoint/2010/main" xmlns="" val="3047641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6A0D5D29-C997-43D3-9DAE-94F272B95A25}"/>
              </a:ext>
            </a:extLst>
          </p:cNvPr>
          <p:cNvGraphicFramePr>
            <a:graphicFrameLocks noGrp="1"/>
          </p:cNvGraphicFramePr>
          <p:nvPr>
            <p:ph idx="1"/>
            <p:extLst>
              <p:ext uri="{D42A27DB-BD31-4B8C-83A1-F6EECF244321}">
                <p14:modId xmlns:p14="http://schemas.microsoft.com/office/powerpoint/2010/main" xmlns="" val="2457643518"/>
              </p:ext>
            </p:extLst>
          </p:nvPr>
        </p:nvGraphicFramePr>
        <p:xfrm>
          <a:off x="179512" y="764704"/>
          <a:ext cx="8712968" cy="581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lstStyle/>
          <a:p>
            <a:pPr algn="ctr"/>
            <a:r>
              <a:rPr lang="es-ES_tradnl" sz="2400" dirty="0">
                <a:solidFill>
                  <a:srgbClr val="002060"/>
                </a:solidFill>
                <a:latin typeface="Arial" pitchFamily="34" charset="0"/>
                <a:cs typeface="Arial" pitchFamily="34" charset="0"/>
              </a:rPr>
              <a:t>ESTATUTO ADMINISTRATIVO- DE LAS CALIFICACIONES </a:t>
            </a:r>
            <a:endParaRPr lang="es-CL" dirty="0"/>
          </a:p>
        </p:txBody>
      </p:sp>
    </p:spTree>
    <p:extLst>
      <p:ext uri="{BB962C8B-B14F-4D97-AF65-F5344CB8AC3E}">
        <p14:creationId xmlns:p14="http://schemas.microsoft.com/office/powerpoint/2010/main" xmlns="" val="3047641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76F802A5-C39E-405C-ACED-9D94DAE2313D}"/>
              </a:ext>
            </a:extLst>
          </p:cNvPr>
          <p:cNvGraphicFramePr>
            <a:graphicFrameLocks noGrp="1"/>
          </p:cNvGraphicFramePr>
          <p:nvPr>
            <p:ph idx="1"/>
            <p:extLst>
              <p:ext uri="{D42A27DB-BD31-4B8C-83A1-F6EECF244321}">
                <p14:modId xmlns:p14="http://schemas.microsoft.com/office/powerpoint/2010/main" xmlns="" val="2157052500"/>
              </p:ext>
            </p:extLst>
          </p:nvPr>
        </p:nvGraphicFramePr>
        <p:xfrm>
          <a:off x="539552" y="750714"/>
          <a:ext cx="8167965" cy="5974080"/>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xmlns="" val="1983156818"/>
                    </a:ext>
                  </a:extLst>
                </a:gridCol>
                <a:gridCol w="2911381">
                  <a:extLst>
                    <a:ext uri="{9D8B030D-6E8A-4147-A177-3AD203B41FA5}">
                      <a16:colId xmlns:a16="http://schemas.microsoft.com/office/drawing/2014/main" xmlns="" val="1196497511"/>
                    </a:ext>
                  </a:extLst>
                </a:gridCol>
              </a:tblGrid>
              <a:tr h="370840">
                <a:tc gridSpan="2">
                  <a:txBody>
                    <a:bodyPr/>
                    <a:lstStyle/>
                    <a:p>
                      <a:pPr algn="ctr"/>
                      <a:r>
                        <a:rPr lang="es-CL" sz="2000" dirty="0">
                          <a:latin typeface="Arial" panose="020B0604020202020204" pitchFamily="34" charset="0"/>
                          <a:cs typeface="Arial" panose="020B0604020202020204" pitchFamily="34" charset="0"/>
                        </a:rPr>
                        <a:t>Periodo </a:t>
                      </a:r>
                      <a:r>
                        <a:rPr lang="es-CL" sz="2000" dirty="0" err="1">
                          <a:latin typeface="Arial" panose="020B0604020202020204" pitchFamily="34" charset="0"/>
                          <a:cs typeface="Arial" panose="020B0604020202020204" pitchFamily="34" charset="0"/>
                        </a:rPr>
                        <a:t>Calificatorio</a:t>
                      </a:r>
                      <a:r>
                        <a:rPr lang="es-CL" sz="2000" dirty="0">
                          <a:latin typeface="Arial" panose="020B0604020202020204" pitchFamily="34" charset="0"/>
                          <a:cs typeface="Arial" panose="020B0604020202020204" pitchFamily="34" charset="0"/>
                        </a:rPr>
                        <a:t>: Desde el 1° de Septiembre al 31 de Agosto</a:t>
                      </a:r>
                    </a:p>
                  </a:txBody>
                  <a:tcPr/>
                </a:tc>
                <a:tc hMerge="1">
                  <a:txBody>
                    <a:bodyPr/>
                    <a:lstStyle/>
                    <a:p>
                      <a:endParaRPr lang="es-CL" dirty="0"/>
                    </a:p>
                  </a:txBody>
                  <a:tcPr/>
                </a:tc>
                <a:extLst>
                  <a:ext uri="{0D108BD9-81ED-4DB2-BD59-A6C34878D82A}">
                    <a16:rowId xmlns:a16="http://schemas.microsoft.com/office/drawing/2014/main" xmlns="" val="1154609148"/>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Primer Informe Cuatrimestral (Sept.-Dic.) </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Enero</a:t>
                      </a:r>
                    </a:p>
                  </a:txBody>
                  <a:tcPr/>
                </a:tc>
                <a:extLst>
                  <a:ext uri="{0D108BD9-81ED-4DB2-BD59-A6C34878D82A}">
                    <a16:rowId xmlns:a16="http://schemas.microsoft.com/office/drawing/2014/main" xmlns="" val="1197440010"/>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Segundo Informe Cuatrimestral (En.-Abr.)</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Mayo</a:t>
                      </a:r>
                    </a:p>
                  </a:txBody>
                  <a:tcPr/>
                </a:tc>
                <a:extLst>
                  <a:ext uri="{0D108BD9-81ED-4DB2-BD59-A6C34878D82A}">
                    <a16:rowId xmlns:a16="http://schemas.microsoft.com/office/drawing/2014/main" xmlns="" val="110818835"/>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Informe Complementario (May.-Ag.)</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Septiembre</a:t>
                      </a:r>
                    </a:p>
                  </a:txBody>
                  <a:tcPr/>
                </a:tc>
                <a:extLst>
                  <a:ext uri="{0D108BD9-81ED-4DB2-BD59-A6C34878D82A}">
                    <a16:rowId xmlns:a16="http://schemas.microsoft.com/office/drawing/2014/main" xmlns="" val="4101670358"/>
                  </a:ext>
                </a:extLst>
              </a:tr>
              <a:tr h="370840">
                <a:tc>
                  <a:txBody>
                    <a:bodyPr/>
                    <a:lstStyle/>
                    <a:p>
                      <a:r>
                        <a:rPr lang="es-CL" sz="2000" b="0" dirty="0">
                          <a:latin typeface="Arial" panose="020B0604020202020204" pitchFamily="34" charset="0"/>
                          <a:cs typeface="Arial" panose="020B0604020202020204" pitchFamily="34" charset="0"/>
                        </a:rPr>
                        <a:t>Difusión etapa de inscripción de candidatos elecciones Representante del Personal</a:t>
                      </a:r>
                    </a:p>
                  </a:txBody>
                  <a:tcPr/>
                </a:tc>
                <a:tc>
                  <a:txBody>
                    <a:bodyPr/>
                    <a:lstStyle/>
                    <a:p>
                      <a:r>
                        <a:rPr lang="es-CL" sz="2000" b="0" dirty="0">
                          <a:latin typeface="Arial" panose="020B0604020202020204" pitchFamily="34" charset="0"/>
                          <a:cs typeface="Arial" panose="020B0604020202020204" pitchFamily="34" charset="0"/>
                        </a:rPr>
                        <a:t>1° al 10 de Junio</a:t>
                      </a:r>
                    </a:p>
                  </a:txBody>
                  <a:tcPr/>
                </a:tc>
                <a:extLst>
                  <a:ext uri="{0D108BD9-81ED-4DB2-BD59-A6C34878D82A}">
                    <a16:rowId xmlns:a16="http://schemas.microsoft.com/office/drawing/2014/main" xmlns="" val="4028845179"/>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Inscripciones para elecciones Representante del Personal	</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1° al 10 de Julio</a:t>
                      </a:r>
                    </a:p>
                  </a:txBody>
                  <a:tcPr/>
                </a:tc>
                <a:extLst>
                  <a:ext uri="{0D108BD9-81ED-4DB2-BD59-A6C34878D82A}">
                    <a16:rowId xmlns:a16="http://schemas.microsoft.com/office/drawing/2014/main" xmlns="" val="2207099662"/>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Elecciones Representante del Personal</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1° al 10 de Agosto</a:t>
                      </a:r>
                    </a:p>
                  </a:txBody>
                  <a:tcPr/>
                </a:tc>
                <a:extLst>
                  <a:ext uri="{0D108BD9-81ED-4DB2-BD59-A6C34878D82A}">
                    <a16:rowId xmlns:a16="http://schemas.microsoft.com/office/drawing/2014/main" xmlns="" val="3869475205"/>
                  </a:ext>
                </a:extLst>
              </a:tr>
              <a:tr h="370840">
                <a:tc>
                  <a:txBody>
                    <a:bodyPr/>
                    <a:lstStyle/>
                    <a:p>
                      <a:r>
                        <a:rPr lang="es-CL" sz="2000" b="0" dirty="0">
                          <a:latin typeface="Arial" panose="020B0604020202020204" pitchFamily="34" charset="0"/>
                          <a:cs typeface="Arial" panose="020B0604020202020204" pitchFamily="34" charset="0"/>
                        </a:rPr>
                        <a:t>Resolución que conforma Junta Calificadora </a:t>
                      </a:r>
                    </a:p>
                  </a:txBody>
                  <a:tcPr/>
                </a:tc>
                <a:tc>
                  <a:txBody>
                    <a:bodyPr/>
                    <a:lstStyle/>
                    <a:p>
                      <a:r>
                        <a:rPr lang="es-CL" sz="2000" b="0" dirty="0">
                          <a:latin typeface="Arial" panose="020B0604020202020204" pitchFamily="34" charset="0"/>
                          <a:cs typeface="Arial" panose="020B0604020202020204" pitchFamily="34" charset="0"/>
                        </a:rPr>
                        <a:t>11 al 31 de Agosto</a:t>
                      </a:r>
                    </a:p>
                  </a:txBody>
                  <a:tcPr/>
                </a:tc>
                <a:extLst>
                  <a:ext uri="{0D108BD9-81ED-4DB2-BD59-A6C34878D82A}">
                    <a16:rowId xmlns:a16="http://schemas.microsoft.com/office/drawing/2014/main" xmlns="" val="1005014931"/>
                  </a:ext>
                </a:extLst>
              </a:tr>
              <a:tr h="370840">
                <a:tc>
                  <a:txBody>
                    <a:bodyPr/>
                    <a:lstStyle/>
                    <a:p>
                      <a:r>
                        <a:rPr lang="es-CL" sz="2000" b="0" dirty="0">
                          <a:latin typeface="Arial" panose="020B0604020202020204" pitchFamily="34" charset="0"/>
                          <a:cs typeface="Arial" panose="020B0604020202020204" pitchFamily="34" charset="0"/>
                        </a:rPr>
                        <a:t>Precalificación</a:t>
                      </a:r>
                    </a:p>
                  </a:txBody>
                  <a:tcPr/>
                </a:tc>
                <a:tc>
                  <a:txBody>
                    <a:bodyPr/>
                    <a:lstStyle/>
                    <a:p>
                      <a:r>
                        <a:rPr lang="es-CL" sz="2000" b="0" dirty="0">
                          <a:latin typeface="Arial" panose="020B0604020202020204" pitchFamily="34" charset="0"/>
                          <a:cs typeface="Arial" panose="020B0604020202020204" pitchFamily="34" charset="0"/>
                        </a:rPr>
                        <a:t>1° al 15 de Septiembre</a:t>
                      </a:r>
                    </a:p>
                  </a:txBody>
                  <a:tcPr/>
                </a:tc>
                <a:extLst>
                  <a:ext uri="{0D108BD9-81ED-4DB2-BD59-A6C34878D82A}">
                    <a16:rowId xmlns:a16="http://schemas.microsoft.com/office/drawing/2014/main" xmlns="" val="362957521"/>
                  </a:ext>
                </a:extLst>
              </a:tr>
              <a:tr h="370840">
                <a:tc>
                  <a:txBody>
                    <a:bodyPr/>
                    <a:lstStyle/>
                    <a:p>
                      <a:pPr marL="0" marR="0" lvl="0" indent="0" algn="l" defTabSz="4572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Constitución de las Juntas Calificadoras</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21 de Septiembre</a:t>
                      </a:r>
                    </a:p>
                  </a:txBody>
                  <a:tcPr/>
                </a:tc>
                <a:extLst>
                  <a:ext uri="{0D108BD9-81ED-4DB2-BD59-A6C34878D82A}">
                    <a16:rowId xmlns:a16="http://schemas.microsoft.com/office/drawing/2014/main" xmlns="" val="2996348122"/>
                  </a:ext>
                </a:extLst>
              </a:tr>
              <a:tr h="370840">
                <a:tc>
                  <a:txBody>
                    <a:bodyPr/>
                    <a:lstStyle/>
                    <a:p>
                      <a:r>
                        <a:rPr kumimoji="0" lang="es-ES_tradnl" altLang="es-MX" sz="20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Calificaciones	</a:t>
                      </a:r>
                      <a:endParaRPr lang="es-CL" sz="2000" b="0" dirty="0">
                        <a:latin typeface="Arial" panose="020B0604020202020204" pitchFamily="34" charset="0"/>
                        <a:cs typeface="Arial" panose="020B0604020202020204" pitchFamily="34" charset="0"/>
                      </a:endParaRPr>
                    </a:p>
                  </a:txBody>
                  <a:tcPr/>
                </a:tc>
                <a:tc>
                  <a:txBody>
                    <a:bodyPr/>
                    <a:lstStyle/>
                    <a:p>
                      <a:r>
                        <a:rPr lang="es-CL" sz="2000" b="0" dirty="0">
                          <a:latin typeface="Arial" panose="020B0604020202020204" pitchFamily="34" charset="0"/>
                          <a:cs typeface="Arial" panose="020B0604020202020204" pitchFamily="34" charset="0"/>
                        </a:rPr>
                        <a:t>22 de Septiembre al 15 de Octubre</a:t>
                      </a:r>
                    </a:p>
                  </a:txBody>
                  <a:tcPr/>
                </a:tc>
                <a:extLst>
                  <a:ext uri="{0D108BD9-81ED-4DB2-BD59-A6C34878D82A}">
                    <a16:rowId xmlns:a16="http://schemas.microsoft.com/office/drawing/2014/main" xmlns="" val="1211766333"/>
                  </a:ext>
                </a:extLst>
              </a:tr>
              <a:tr h="370840">
                <a:tc>
                  <a:txBody>
                    <a:bodyPr/>
                    <a:lstStyle/>
                    <a:p>
                      <a:r>
                        <a:rPr lang="es-CL" sz="2000" b="0" dirty="0">
                          <a:latin typeface="Arial" panose="020B0604020202020204" pitchFamily="34" charset="0"/>
                          <a:cs typeface="Arial" panose="020B0604020202020204" pitchFamily="34" charset="0"/>
                        </a:rPr>
                        <a:t>Apelaciones</a:t>
                      </a:r>
                    </a:p>
                  </a:txBody>
                  <a:tcPr/>
                </a:tc>
                <a:tc>
                  <a:txBody>
                    <a:bodyPr/>
                    <a:lstStyle/>
                    <a:p>
                      <a:r>
                        <a:rPr lang="es-CL" sz="2000" b="0" dirty="0">
                          <a:latin typeface="Arial" panose="020B0604020202020204" pitchFamily="34" charset="0"/>
                          <a:cs typeface="Arial" panose="020B0604020202020204" pitchFamily="34" charset="0"/>
                        </a:rPr>
                        <a:t>Hasta el 30 de Noviembre</a:t>
                      </a:r>
                    </a:p>
                  </a:txBody>
                  <a:tcPr/>
                </a:tc>
                <a:extLst>
                  <a:ext uri="{0D108BD9-81ED-4DB2-BD59-A6C34878D82A}">
                    <a16:rowId xmlns:a16="http://schemas.microsoft.com/office/drawing/2014/main" xmlns="" val="4089243033"/>
                  </a:ext>
                </a:extLst>
              </a:tr>
            </a:tbl>
          </a:graphicData>
        </a:graphic>
      </p:graphicFrame>
      <p:sp>
        <p:nvSpPr>
          <p:cNvPr id="3" name="Título 2">
            <a:extLst>
              <a:ext uri="{FF2B5EF4-FFF2-40B4-BE49-F238E27FC236}">
                <a16:creationId xmlns:a16="http://schemas.microsoft.com/office/drawing/2014/main" xmlns="" id="{A08BC3A8-B0D9-454B-9852-25240F413E0E}"/>
              </a:ext>
            </a:extLst>
          </p:cNvPr>
          <p:cNvSpPr>
            <a:spLocks noGrp="1"/>
          </p:cNvSpPr>
          <p:nvPr>
            <p:ph type="title"/>
          </p:nvPr>
        </p:nvSpPr>
        <p:spPr>
          <a:xfrm>
            <a:off x="457200" y="188640"/>
            <a:ext cx="8229600" cy="562074"/>
          </a:xfrm>
        </p:spPr>
        <p:txBody>
          <a:bodyPr>
            <a:normAutofit fontScale="90000"/>
          </a:bodyPr>
          <a:lstStyle/>
          <a:p>
            <a:pPr algn="ctr"/>
            <a:r>
              <a:rPr lang="es-ES_tradnl" sz="3200" dirty="0">
                <a:solidFill>
                  <a:srgbClr val="002060"/>
                </a:solidFill>
                <a:latin typeface="Arial" pitchFamily="34" charset="0"/>
                <a:cs typeface="Arial" pitchFamily="34" charset="0"/>
              </a:rPr>
              <a:t>PROCESO CALIFICATORIO</a:t>
            </a:r>
            <a:endParaRPr lang="es-CL" dirty="0"/>
          </a:p>
        </p:txBody>
      </p:sp>
    </p:spTree>
    <p:extLst>
      <p:ext uri="{BB962C8B-B14F-4D97-AF65-F5344CB8AC3E}">
        <p14:creationId xmlns:p14="http://schemas.microsoft.com/office/powerpoint/2010/main" xmlns="" val="338373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D52E258C-1612-454D-B216-A18E46B15493}"/>
              </a:ext>
            </a:extLst>
          </p:cNvPr>
          <p:cNvGraphicFramePr>
            <a:graphicFrameLocks noGrp="1"/>
          </p:cNvGraphicFramePr>
          <p:nvPr>
            <p:ph idx="1"/>
            <p:extLst>
              <p:ext uri="{D42A27DB-BD31-4B8C-83A1-F6EECF244321}">
                <p14:modId xmlns:p14="http://schemas.microsoft.com/office/powerpoint/2010/main" xmlns="" val="4087818860"/>
              </p:ext>
            </p:extLst>
          </p:nvPr>
        </p:nvGraphicFramePr>
        <p:xfrm>
          <a:off x="251520" y="764704"/>
          <a:ext cx="8712968" cy="581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spTree>
    <p:extLst>
      <p:ext uri="{BB962C8B-B14F-4D97-AF65-F5344CB8AC3E}">
        <p14:creationId xmlns:p14="http://schemas.microsoft.com/office/powerpoint/2010/main" xmlns="" val="409579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5E880482-8CE1-408F-A068-EA0D5FCD7B68}"/>
              </a:ext>
            </a:extLst>
          </p:cNvPr>
          <p:cNvGraphicFramePr>
            <a:graphicFrameLocks noGrp="1"/>
          </p:cNvGraphicFramePr>
          <p:nvPr>
            <p:ph idx="1"/>
            <p:extLst>
              <p:ext uri="{D42A27DB-BD31-4B8C-83A1-F6EECF244321}">
                <p14:modId xmlns:p14="http://schemas.microsoft.com/office/powerpoint/2010/main" xmlns="" val="3939122646"/>
              </p:ext>
            </p:extLst>
          </p:nvPr>
        </p:nvGraphicFramePr>
        <p:xfrm>
          <a:off x="899592" y="908720"/>
          <a:ext cx="750683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spTree>
    <p:extLst>
      <p:ext uri="{BB962C8B-B14F-4D97-AF65-F5344CB8AC3E}">
        <p14:creationId xmlns:p14="http://schemas.microsoft.com/office/powerpoint/2010/main" xmlns="" val="3513376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C1E1FDA0-B93A-4702-9E5D-D05659F0F82C}"/>
              </a:ext>
            </a:extLst>
          </p:cNvPr>
          <p:cNvGraphicFramePr>
            <a:graphicFrameLocks noGrp="1"/>
          </p:cNvGraphicFramePr>
          <p:nvPr>
            <p:ph idx="1"/>
            <p:extLst>
              <p:ext uri="{D42A27DB-BD31-4B8C-83A1-F6EECF244321}">
                <p14:modId xmlns:p14="http://schemas.microsoft.com/office/powerpoint/2010/main" xmlns="" val="1389303121"/>
              </p:ext>
            </p:extLst>
          </p:nvPr>
        </p:nvGraphicFramePr>
        <p:xfrm>
          <a:off x="323528" y="908720"/>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spTree>
    <p:extLst>
      <p:ext uri="{BB962C8B-B14F-4D97-AF65-F5344CB8AC3E}">
        <p14:creationId xmlns:p14="http://schemas.microsoft.com/office/powerpoint/2010/main" xmlns="" val="3468981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graphicFrame>
        <p:nvGraphicFramePr>
          <p:cNvPr id="6" name="Marcador de contenido 5">
            <a:extLst>
              <a:ext uri="{FF2B5EF4-FFF2-40B4-BE49-F238E27FC236}">
                <a16:creationId xmlns:a16="http://schemas.microsoft.com/office/drawing/2014/main" xmlns="" id="{5319A56C-8D7E-4454-B001-285996B93A3F}"/>
              </a:ext>
            </a:extLst>
          </p:cNvPr>
          <p:cNvGraphicFramePr>
            <a:graphicFrameLocks noGrp="1"/>
          </p:cNvGraphicFramePr>
          <p:nvPr>
            <p:ph idx="1"/>
            <p:extLst>
              <p:ext uri="{D42A27DB-BD31-4B8C-83A1-F6EECF244321}">
                <p14:modId xmlns:p14="http://schemas.microsoft.com/office/powerpoint/2010/main" xmlns="" val="459319975"/>
              </p:ext>
            </p:extLst>
          </p:nvPr>
        </p:nvGraphicFramePr>
        <p:xfrm>
          <a:off x="323528" y="1124744"/>
          <a:ext cx="8568952" cy="4576163"/>
        </p:xfrm>
        <a:graphic>
          <a:graphicData uri="http://schemas.openxmlformats.org/drawingml/2006/table">
            <a:tbl>
              <a:tblPr firstRow="1" bandRow="1">
                <a:tableStyleId>{5C22544A-7EE6-4342-B048-85BDC9FD1C3A}</a:tableStyleId>
              </a:tblPr>
              <a:tblGrid>
                <a:gridCol w="4351312">
                  <a:extLst>
                    <a:ext uri="{9D8B030D-6E8A-4147-A177-3AD203B41FA5}">
                      <a16:colId xmlns:a16="http://schemas.microsoft.com/office/drawing/2014/main" xmlns="" val="3668413657"/>
                    </a:ext>
                  </a:extLst>
                </a:gridCol>
                <a:gridCol w="4217640">
                  <a:extLst>
                    <a:ext uri="{9D8B030D-6E8A-4147-A177-3AD203B41FA5}">
                      <a16:colId xmlns:a16="http://schemas.microsoft.com/office/drawing/2014/main" xmlns="" val="4211648711"/>
                    </a:ext>
                  </a:extLst>
                </a:gridCol>
              </a:tblGrid>
              <a:tr h="919358">
                <a:tc gridSpan="2">
                  <a:txBody>
                    <a:bodyPr/>
                    <a:lstStyle/>
                    <a:p>
                      <a:r>
                        <a:rPr lang="es-CL" sz="2400" dirty="0">
                          <a:latin typeface="Arial" panose="020B0604020202020204" pitchFamily="34" charset="0"/>
                          <a:cs typeface="Arial" panose="020B0604020202020204" pitchFamily="34" charset="0"/>
                        </a:rPr>
                        <a:t>Rendimiento: Medirá el trabajo ejecutado durante </a:t>
                      </a:r>
                    </a:p>
                    <a:p>
                      <a:r>
                        <a:rPr lang="es-CL" sz="2400" dirty="0">
                          <a:latin typeface="Arial" panose="020B0604020202020204" pitchFamily="34" charset="0"/>
                          <a:cs typeface="Arial" panose="020B0604020202020204" pitchFamily="34" charset="0"/>
                        </a:rPr>
                        <a:t>el período, en relación a las tareas encomendadas.</a:t>
                      </a:r>
                    </a:p>
                  </a:txBody>
                  <a:tcPr/>
                </a:tc>
                <a:tc hMerge="1">
                  <a:txBody>
                    <a:bodyPr/>
                    <a:lstStyle/>
                    <a:p>
                      <a:endParaRPr lang="es-CL" dirty="0"/>
                    </a:p>
                  </a:txBody>
                  <a:tcPr/>
                </a:tc>
                <a:extLst>
                  <a:ext uri="{0D108BD9-81ED-4DB2-BD59-A6C34878D82A}">
                    <a16:rowId xmlns:a16="http://schemas.microsoft.com/office/drawing/2014/main" xmlns="" val="911514190"/>
                  </a:ext>
                </a:extLst>
              </a:tr>
              <a:tr h="1736565">
                <a:tc>
                  <a:txBody>
                    <a:bodyPr/>
                    <a:lstStyle/>
                    <a:p>
                      <a:r>
                        <a:rPr lang="es-CL" sz="2400" dirty="0">
                          <a:solidFill>
                            <a:srgbClr val="002060"/>
                          </a:solidFill>
                          <a:latin typeface="Arial" panose="020B0604020202020204" pitchFamily="34" charset="0"/>
                          <a:cs typeface="Arial" panose="020B0604020202020204" pitchFamily="34" charset="0"/>
                        </a:rPr>
                        <a:t>Cantidad de trabajo</a:t>
                      </a:r>
                    </a:p>
                  </a:txBody>
                  <a:tcPr/>
                </a:tc>
                <a:tc>
                  <a:txBody>
                    <a:bodyPr/>
                    <a:lstStyle/>
                    <a:p>
                      <a:r>
                        <a:rPr lang="es-CL" sz="2400" dirty="0">
                          <a:solidFill>
                            <a:srgbClr val="002060"/>
                          </a:solidFill>
                          <a:latin typeface="Arial" panose="020B0604020202020204" pitchFamily="34" charset="0"/>
                          <a:cs typeface="Arial" panose="020B0604020202020204" pitchFamily="34" charset="0"/>
                        </a:rPr>
                        <a:t>Mide el volumen de trabajo </a:t>
                      </a:r>
                    </a:p>
                    <a:p>
                      <a:r>
                        <a:rPr lang="es-CL" sz="2400" dirty="0">
                          <a:solidFill>
                            <a:srgbClr val="002060"/>
                          </a:solidFill>
                          <a:latin typeface="Arial" panose="020B0604020202020204" pitchFamily="34" charset="0"/>
                          <a:cs typeface="Arial" panose="020B0604020202020204" pitchFamily="34" charset="0"/>
                        </a:rPr>
                        <a:t>desarrollado y la rapidez y oportunidad de su ejecución.</a:t>
                      </a:r>
                    </a:p>
                    <a:p>
                      <a:endParaRPr lang="es-CL"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5718600"/>
                  </a:ext>
                </a:extLst>
              </a:tr>
              <a:tr h="1736565">
                <a:tc>
                  <a:txBody>
                    <a:bodyPr/>
                    <a:lstStyle/>
                    <a:p>
                      <a:r>
                        <a:rPr lang="es-CL" sz="2400" dirty="0">
                          <a:solidFill>
                            <a:srgbClr val="002060"/>
                          </a:solidFill>
                          <a:latin typeface="Arial" panose="020B0604020202020204" pitchFamily="34" charset="0"/>
                          <a:cs typeface="Arial" panose="020B0604020202020204" pitchFamily="34" charset="0"/>
                        </a:rPr>
                        <a:t>Calidad de la labor realizada</a:t>
                      </a:r>
                    </a:p>
                  </a:txBody>
                  <a:tcPr/>
                </a:tc>
                <a:tc>
                  <a:txBody>
                    <a:bodyPr/>
                    <a:lstStyle/>
                    <a:p>
                      <a:r>
                        <a:rPr lang="es-CL" sz="2400" dirty="0">
                          <a:solidFill>
                            <a:srgbClr val="002060"/>
                          </a:solidFill>
                          <a:latin typeface="Arial" panose="020B0604020202020204" pitchFamily="34" charset="0"/>
                          <a:cs typeface="Arial" panose="020B0604020202020204" pitchFamily="34" charset="0"/>
                        </a:rPr>
                        <a:t>Evalúa las características de la labor cumplida.  Mide la ausencia de errores en el trabajo y la habilidad en su ejecución.</a:t>
                      </a:r>
                    </a:p>
                  </a:txBody>
                  <a:tcPr/>
                </a:tc>
                <a:extLst>
                  <a:ext uri="{0D108BD9-81ED-4DB2-BD59-A6C34878D82A}">
                    <a16:rowId xmlns:a16="http://schemas.microsoft.com/office/drawing/2014/main" xmlns="" val="3445411388"/>
                  </a:ext>
                </a:extLst>
              </a:tr>
            </a:tbl>
          </a:graphicData>
        </a:graphic>
      </p:graphicFrame>
    </p:spTree>
    <p:extLst>
      <p:ext uri="{BB962C8B-B14F-4D97-AF65-F5344CB8AC3E}">
        <p14:creationId xmlns:p14="http://schemas.microsoft.com/office/powerpoint/2010/main" xmlns="" val="191787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91264" cy="5311477"/>
          </a:xfrm>
        </p:spPr>
        <p:txBody>
          <a:bodyPr>
            <a:normAutofit/>
          </a:bodyPr>
          <a:lstStyle/>
          <a:p>
            <a:pPr algn="just">
              <a:buFont typeface="Wingdings" pitchFamily="2" charset="2"/>
              <a:buChar char="q"/>
            </a:pPr>
            <a:r>
              <a:rPr lang="es-ES_tradnl" sz="2800" b="1" dirty="0">
                <a:solidFill>
                  <a:srgbClr val="002060"/>
                </a:solidFill>
                <a:latin typeface="Arial" pitchFamily="34" charset="0"/>
                <a:cs typeface="Arial" pitchFamily="34" charset="0"/>
              </a:rPr>
              <a:t>Procesos de Gestión y Desarrollo de Personas.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r>
              <a:rPr lang="es-ES_tradnl" sz="2800" dirty="0">
                <a:solidFill>
                  <a:srgbClr val="002060"/>
                </a:solidFill>
                <a:latin typeface="Arial" pitchFamily="34" charset="0"/>
                <a:cs typeface="Arial" pitchFamily="34" charset="0"/>
              </a:rPr>
              <a:t>Marco Normativo de Calificaciones.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r>
              <a:rPr lang="es-ES_tradnl" sz="2800" dirty="0">
                <a:solidFill>
                  <a:srgbClr val="002060"/>
                </a:solidFill>
                <a:latin typeface="Arial" pitchFamily="34" charset="0"/>
                <a:cs typeface="Arial" pitchFamily="34" charset="0"/>
              </a:rPr>
              <a:t>Dimensiones del Proceso de Calificaciones.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lvl="0" algn="just">
              <a:buClr>
                <a:srgbClr val="2DA2BF"/>
              </a:buClr>
              <a:buFont typeface="Wingdings" pitchFamily="2" charset="2"/>
              <a:buChar char="q"/>
            </a:pPr>
            <a:r>
              <a:rPr lang="es-ES_tradnl" sz="2800" dirty="0">
                <a:solidFill>
                  <a:srgbClr val="002060"/>
                </a:solidFill>
                <a:latin typeface="Arial" pitchFamily="34" charset="0"/>
                <a:cs typeface="Arial" pitchFamily="34" charset="0"/>
              </a:rPr>
              <a:t>Directrices del Servicio Civil.</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endParaRPr lang="es-ES_tradnl" sz="3600" dirty="0">
              <a:solidFill>
                <a:srgbClr val="002060"/>
              </a:solidFill>
              <a:latin typeface="Arial" pitchFamily="34" charset="0"/>
              <a:cs typeface="Arial" pitchFamily="34" charset="0"/>
            </a:endParaRPr>
          </a:p>
        </p:txBody>
      </p:sp>
      <p:sp>
        <p:nvSpPr>
          <p:cNvPr id="3" name="2 Título"/>
          <p:cNvSpPr>
            <a:spLocks noGrp="1"/>
          </p:cNvSpPr>
          <p:nvPr>
            <p:ph type="title"/>
          </p:nvPr>
        </p:nvSpPr>
        <p:spPr>
          <a:xfrm>
            <a:off x="457200" y="274638"/>
            <a:ext cx="8229600" cy="274042"/>
          </a:xfrm>
        </p:spPr>
        <p:txBody>
          <a:bodyPr>
            <a:normAutofit fontScale="90000"/>
          </a:bodyPr>
          <a:lstStyle/>
          <a:p>
            <a:pPr algn="ctr"/>
            <a:r>
              <a:rPr lang="es-ES_tradnl" sz="4000" dirty="0">
                <a:solidFill>
                  <a:srgbClr val="002060"/>
                </a:solidFill>
                <a:latin typeface="Arial" pitchFamily="34" charset="0"/>
                <a:cs typeface="Arial" pitchFamily="34" charset="0"/>
              </a:rPr>
              <a:t>ÍNDICE</a:t>
            </a:r>
            <a:endParaRPr lang="es-CL" sz="4000"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4509120"/>
            <a:ext cx="32385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217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graphicFrame>
        <p:nvGraphicFramePr>
          <p:cNvPr id="6" name="Marcador de contenido 5">
            <a:extLst>
              <a:ext uri="{FF2B5EF4-FFF2-40B4-BE49-F238E27FC236}">
                <a16:creationId xmlns:a16="http://schemas.microsoft.com/office/drawing/2014/main" xmlns="" id="{5319A56C-8D7E-4454-B001-285996B93A3F}"/>
              </a:ext>
            </a:extLst>
          </p:cNvPr>
          <p:cNvGraphicFramePr>
            <a:graphicFrameLocks noGrp="1"/>
          </p:cNvGraphicFramePr>
          <p:nvPr>
            <p:ph idx="1"/>
            <p:extLst>
              <p:ext uri="{D42A27DB-BD31-4B8C-83A1-F6EECF244321}">
                <p14:modId xmlns:p14="http://schemas.microsoft.com/office/powerpoint/2010/main" xmlns="" val="1843002401"/>
              </p:ext>
            </p:extLst>
          </p:nvPr>
        </p:nvGraphicFramePr>
        <p:xfrm>
          <a:off x="351634" y="548681"/>
          <a:ext cx="8568952" cy="5386024"/>
        </p:xfrm>
        <a:graphic>
          <a:graphicData uri="http://schemas.openxmlformats.org/drawingml/2006/table">
            <a:tbl>
              <a:tblPr firstRow="1" bandRow="1">
                <a:tableStyleId>{5C22544A-7EE6-4342-B048-85BDC9FD1C3A}</a:tableStyleId>
              </a:tblPr>
              <a:tblGrid>
                <a:gridCol w="1791474">
                  <a:extLst>
                    <a:ext uri="{9D8B030D-6E8A-4147-A177-3AD203B41FA5}">
                      <a16:colId xmlns:a16="http://schemas.microsoft.com/office/drawing/2014/main" xmlns="" val="3668413657"/>
                    </a:ext>
                  </a:extLst>
                </a:gridCol>
                <a:gridCol w="6777478">
                  <a:extLst>
                    <a:ext uri="{9D8B030D-6E8A-4147-A177-3AD203B41FA5}">
                      <a16:colId xmlns:a16="http://schemas.microsoft.com/office/drawing/2014/main" xmlns="" val="4211648711"/>
                    </a:ext>
                  </a:extLst>
                </a:gridCol>
              </a:tblGrid>
              <a:tr h="648071">
                <a:tc gridSpan="2">
                  <a:txBody>
                    <a:bodyPr/>
                    <a:lstStyle/>
                    <a:p>
                      <a:r>
                        <a:rPr lang="es-CL" sz="1800" dirty="0">
                          <a:latin typeface="Arial" panose="020B0604020202020204" pitchFamily="34" charset="0"/>
                          <a:cs typeface="Arial" panose="020B0604020202020204" pitchFamily="34" charset="0"/>
                        </a:rPr>
                        <a:t>Condiciones personales: Evalúa aquellas aptitudes del funcionario vinculadas directamente con el cumplimiento de sus funciones.</a:t>
                      </a:r>
                    </a:p>
                  </a:txBody>
                  <a:tcPr/>
                </a:tc>
                <a:tc hMerge="1">
                  <a:txBody>
                    <a:bodyPr/>
                    <a:lstStyle/>
                    <a:p>
                      <a:endParaRPr lang="es-CL" dirty="0"/>
                    </a:p>
                  </a:txBody>
                  <a:tcPr/>
                </a:tc>
                <a:extLst>
                  <a:ext uri="{0D108BD9-81ED-4DB2-BD59-A6C34878D82A}">
                    <a16:rowId xmlns:a16="http://schemas.microsoft.com/office/drawing/2014/main" xmlns="" val="911514190"/>
                  </a:ext>
                </a:extLst>
              </a:tr>
              <a:tr h="1405874">
                <a:tc>
                  <a:txBody>
                    <a:bodyPr/>
                    <a:lstStyle/>
                    <a:p>
                      <a:pPr algn="just"/>
                      <a:r>
                        <a:rPr lang="es-CL" sz="1800" b="1" dirty="0">
                          <a:solidFill>
                            <a:srgbClr val="002060"/>
                          </a:solidFill>
                          <a:latin typeface="Arial" panose="020B0604020202020204" pitchFamily="34" charset="0"/>
                          <a:cs typeface="Arial" panose="020B0604020202020204" pitchFamily="34" charset="0"/>
                        </a:rPr>
                        <a:t>Conocimiento del trabajo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Mide el grado de conocimiento que la persona tiene de la actividad que realiza, los conocimientos teóricos, estudios y los cursos de formación o de especialización relacionados con las funciones del cargo.</a:t>
                      </a:r>
                      <a:endParaRPr lang="es-CL" sz="19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5718600"/>
                  </a:ext>
                </a:extLst>
              </a:tr>
              <a:tr h="1933077">
                <a:tc>
                  <a:txBody>
                    <a:bodyPr/>
                    <a:lstStyle/>
                    <a:p>
                      <a:pPr algn="just"/>
                      <a:r>
                        <a:rPr kumimoji="0" lang="es-CL"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Interés por el trabajo que realiza</a:t>
                      </a:r>
                      <a:endParaRPr lang="es-CL" sz="18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Mide el </a:t>
                      </a:r>
                      <a:r>
                        <a:rPr kumimoji="0" lang="es-CL" sz="19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cumplimiento </a:t>
                      </a:r>
                      <a:r>
                        <a:rPr kumimoji="0" lang="es-CL"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 sus obligaciones y la capacidad de obrar oportunamente, de proponer la realización de actividades y de soluciones ante los problemas que se presenten y de proponer objetivos o procedimientos nuevos para la mejor realización del trabajo asignado.</a:t>
                      </a:r>
                      <a:endParaRPr lang="es-CL" sz="19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45411388"/>
                  </a:ext>
                </a:extLst>
              </a:tr>
              <a:tr h="13990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Capacidad para realizar trabajos en grupo</a:t>
                      </a:r>
                      <a:endParaRPr lang="es-CL" sz="18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Mide la facilidad de integración del funcionario en equipos de trabajo, así como la colaboración eficaz que éste presta cuando se requiere que trabaje con grupos de personas.</a:t>
                      </a:r>
                      <a:endParaRPr lang="es-CL" sz="19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4454468"/>
                  </a:ext>
                </a:extLst>
              </a:tr>
            </a:tbl>
          </a:graphicData>
        </a:graphic>
      </p:graphicFrame>
    </p:spTree>
    <p:extLst>
      <p:ext uri="{BB962C8B-B14F-4D97-AF65-F5344CB8AC3E}">
        <p14:creationId xmlns:p14="http://schemas.microsoft.com/office/powerpoint/2010/main" xmlns="" val="3843284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graphicFrame>
        <p:nvGraphicFramePr>
          <p:cNvPr id="6" name="Marcador de contenido 5">
            <a:extLst>
              <a:ext uri="{FF2B5EF4-FFF2-40B4-BE49-F238E27FC236}">
                <a16:creationId xmlns:a16="http://schemas.microsoft.com/office/drawing/2014/main" xmlns="" id="{5319A56C-8D7E-4454-B001-285996B93A3F}"/>
              </a:ext>
            </a:extLst>
          </p:cNvPr>
          <p:cNvGraphicFramePr>
            <a:graphicFrameLocks noGrp="1"/>
          </p:cNvGraphicFramePr>
          <p:nvPr>
            <p:ph idx="1"/>
            <p:extLst>
              <p:ext uri="{D42A27DB-BD31-4B8C-83A1-F6EECF244321}">
                <p14:modId xmlns:p14="http://schemas.microsoft.com/office/powerpoint/2010/main" xmlns="" val="3977150252"/>
              </p:ext>
            </p:extLst>
          </p:nvPr>
        </p:nvGraphicFramePr>
        <p:xfrm>
          <a:off x="359532" y="769041"/>
          <a:ext cx="8424936" cy="5307683"/>
        </p:xfrm>
        <a:graphic>
          <a:graphicData uri="http://schemas.openxmlformats.org/drawingml/2006/table">
            <a:tbl>
              <a:tblPr firstRow="1" bandRow="1">
                <a:tableStyleId>{5C22544A-7EE6-4342-B048-85BDC9FD1C3A}</a:tableStyleId>
              </a:tblPr>
              <a:tblGrid>
                <a:gridCol w="2283642">
                  <a:extLst>
                    <a:ext uri="{9D8B030D-6E8A-4147-A177-3AD203B41FA5}">
                      <a16:colId xmlns:a16="http://schemas.microsoft.com/office/drawing/2014/main" xmlns="" val="3668413657"/>
                    </a:ext>
                  </a:extLst>
                </a:gridCol>
                <a:gridCol w="6141294">
                  <a:extLst>
                    <a:ext uri="{9D8B030D-6E8A-4147-A177-3AD203B41FA5}">
                      <a16:colId xmlns:a16="http://schemas.microsoft.com/office/drawing/2014/main" xmlns="" val="4211648711"/>
                    </a:ext>
                  </a:extLst>
                </a:gridCol>
              </a:tblGrid>
              <a:tr h="919358">
                <a:tc gridSpan="2">
                  <a:txBody>
                    <a:bodyPr/>
                    <a:lstStyle/>
                    <a:p>
                      <a:r>
                        <a:rPr lang="es-CL" sz="2400" dirty="0">
                          <a:latin typeface="Arial" panose="020B0604020202020204" pitchFamily="34" charset="0"/>
                          <a:cs typeface="Arial" panose="020B0604020202020204" pitchFamily="34" charset="0"/>
                        </a:rPr>
                        <a:t>Comportamiento funcionario: Evalúa la conducta </a:t>
                      </a:r>
                    </a:p>
                    <a:p>
                      <a:r>
                        <a:rPr lang="es-CL" sz="2400" dirty="0">
                          <a:latin typeface="Arial" panose="020B0604020202020204" pitchFamily="34" charset="0"/>
                          <a:cs typeface="Arial" panose="020B0604020202020204" pitchFamily="34" charset="0"/>
                        </a:rPr>
                        <a:t>del funcionario en el cumplimiento de sus obligaciones.</a:t>
                      </a:r>
                    </a:p>
                  </a:txBody>
                  <a:tcPr/>
                </a:tc>
                <a:tc hMerge="1">
                  <a:txBody>
                    <a:bodyPr/>
                    <a:lstStyle/>
                    <a:p>
                      <a:endParaRPr lang="es-CL" dirty="0"/>
                    </a:p>
                  </a:txBody>
                  <a:tcPr/>
                </a:tc>
                <a:extLst>
                  <a:ext uri="{0D108BD9-81ED-4DB2-BD59-A6C34878D82A}">
                    <a16:rowId xmlns:a16="http://schemas.microsoft.com/office/drawing/2014/main" xmlns="" val="911514190"/>
                  </a:ext>
                </a:extLst>
              </a:tr>
              <a:tr h="1736565">
                <a:tc>
                  <a:txBody>
                    <a:bodyPr/>
                    <a:lstStyle/>
                    <a:p>
                      <a:r>
                        <a:rPr lang="es-CL" sz="2400" b="1" dirty="0">
                          <a:solidFill>
                            <a:srgbClr val="002060"/>
                          </a:solidFill>
                          <a:latin typeface="Arial" panose="020B0604020202020204" pitchFamily="34" charset="0"/>
                          <a:cs typeface="Arial" panose="020B0604020202020204" pitchFamily="34" charset="0"/>
                        </a:rPr>
                        <a:t>Asistencia y puntualidad</a:t>
                      </a:r>
                    </a:p>
                    <a:p>
                      <a:endParaRPr lang="es-CL" sz="2400" dirty="0">
                        <a:solidFill>
                          <a:srgbClr val="002060"/>
                        </a:solidFill>
                        <a:latin typeface="Arial" panose="020B0604020202020204" pitchFamily="34" charset="0"/>
                        <a:cs typeface="Arial" panose="020B0604020202020204" pitchFamily="34" charset="0"/>
                      </a:endParaRPr>
                    </a:p>
                    <a:p>
                      <a:r>
                        <a:rPr lang="es-CL" sz="2400" dirty="0">
                          <a:solidFill>
                            <a:srgbClr val="002060"/>
                          </a:solidFill>
                          <a:latin typeface="Arial" panose="020B0604020202020204" pitchFamily="34" charset="0"/>
                          <a:cs typeface="Arial" panose="020B0604020202020204" pitchFamily="34" charset="0"/>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Mide la presencia o ausencia del funcionario en el lugar de trabajo y la exactitud en el cumplimiento de la jornada laboral.</a:t>
                      </a:r>
                      <a:endParaRPr lang="es-CL"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5718600"/>
                  </a:ext>
                </a:extLst>
              </a:tr>
              <a:tr h="1736565">
                <a:tc>
                  <a:txBody>
                    <a:bodyPr/>
                    <a:lstStyle/>
                    <a:p>
                      <a:r>
                        <a:rPr lang="es-CL" sz="2400" b="1" dirty="0">
                          <a:solidFill>
                            <a:srgbClr val="002060"/>
                          </a:solidFill>
                          <a:latin typeface="Arial" panose="020B0604020202020204" pitchFamily="34" charset="0"/>
                          <a:cs typeface="Arial" panose="020B0604020202020204" pitchFamily="34" charset="0"/>
                        </a:rPr>
                        <a:t>Cumplimiento de normas e instrucciones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Mide el adecuado y oportuno respeto a los reglamentos e instrucciones de la institución, a los demás deberes estatutarios, al cumplimiento de las tareas propias del cargo, y de las órdenes y cometidos que le impartan o encomienden sus superiores.</a:t>
                      </a:r>
                    </a:p>
                  </a:txBody>
                  <a:tcPr/>
                </a:tc>
                <a:extLst>
                  <a:ext uri="{0D108BD9-81ED-4DB2-BD59-A6C34878D82A}">
                    <a16:rowId xmlns:a16="http://schemas.microsoft.com/office/drawing/2014/main" xmlns="" val="3445411388"/>
                  </a:ext>
                </a:extLst>
              </a:tr>
            </a:tbl>
          </a:graphicData>
        </a:graphic>
      </p:graphicFrame>
    </p:spTree>
    <p:extLst>
      <p:ext uri="{BB962C8B-B14F-4D97-AF65-F5344CB8AC3E}">
        <p14:creationId xmlns:p14="http://schemas.microsoft.com/office/powerpoint/2010/main" xmlns="" val="1863055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REGLAMENTO DE CALIFICACIONES </a:t>
            </a:r>
            <a:endParaRPr lang="es-CL" dirty="0"/>
          </a:p>
        </p:txBody>
      </p:sp>
      <p:graphicFrame>
        <p:nvGraphicFramePr>
          <p:cNvPr id="5" name="Marcador de contenido 4">
            <a:extLst>
              <a:ext uri="{FF2B5EF4-FFF2-40B4-BE49-F238E27FC236}">
                <a16:creationId xmlns:a16="http://schemas.microsoft.com/office/drawing/2014/main" xmlns="" id="{AE314675-FCA7-45AB-97F5-08EAD9091C64}"/>
              </a:ext>
            </a:extLst>
          </p:cNvPr>
          <p:cNvGraphicFramePr>
            <a:graphicFrameLocks noGrp="1"/>
          </p:cNvGraphicFramePr>
          <p:nvPr>
            <p:ph idx="1"/>
            <p:extLst>
              <p:ext uri="{D42A27DB-BD31-4B8C-83A1-F6EECF244321}">
                <p14:modId xmlns:p14="http://schemas.microsoft.com/office/powerpoint/2010/main" xmlns="" val="1135930929"/>
              </p:ext>
            </p:extLst>
          </p:nvPr>
        </p:nvGraphicFramePr>
        <p:xfrm>
          <a:off x="179512" y="1268760"/>
          <a:ext cx="8784976" cy="3764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193795185"/>
                    </a:ext>
                  </a:extLst>
                </a:gridCol>
                <a:gridCol w="2004268">
                  <a:extLst>
                    <a:ext uri="{9D8B030D-6E8A-4147-A177-3AD203B41FA5}">
                      <a16:colId xmlns:a16="http://schemas.microsoft.com/office/drawing/2014/main" xmlns="" val="889112798"/>
                    </a:ext>
                  </a:extLst>
                </a:gridCol>
                <a:gridCol w="2028180">
                  <a:extLst>
                    <a:ext uri="{9D8B030D-6E8A-4147-A177-3AD203B41FA5}">
                      <a16:colId xmlns:a16="http://schemas.microsoft.com/office/drawing/2014/main" xmlns="" val="911367445"/>
                    </a:ext>
                  </a:extLst>
                </a:gridCol>
                <a:gridCol w="2448272">
                  <a:extLst>
                    <a:ext uri="{9D8B030D-6E8A-4147-A177-3AD203B41FA5}">
                      <a16:colId xmlns:a16="http://schemas.microsoft.com/office/drawing/2014/main" xmlns="" val="3392822505"/>
                    </a:ext>
                  </a:extLst>
                </a:gridCol>
              </a:tblGrid>
              <a:tr h="370840">
                <a:tc gridSpan="4">
                  <a:txBody>
                    <a:bodyPr/>
                    <a:lstStyle/>
                    <a:p>
                      <a:pPr algn="ctr"/>
                      <a:r>
                        <a:rPr lang="es-CL" sz="2300" dirty="0">
                          <a:latin typeface="Arial" panose="020B0604020202020204" pitchFamily="34" charset="0"/>
                          <a:cs typeface="Arial" panose="020B0604020202020204" pitchFamily="34" charset="0"/>
                        </a:rPr>
                        <a:t>Coeficientes por Planta y por Factor de Calificación</a:t>
                      </a:r>
                    </a:p>
                  </a:txBody>
                  <a:tcPr/>
                </a:tc>
                <a:tc hMerge="1">
                  <a:txBody>
                    <a:bodyPr/>
                    <a:lstStyle/>
                    <a:p>
                      <a:endParaRPr lang="es-CL" dirty="0"/>
                    </a:p>
                  </a:txBody>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xmlns="" val="1604998936"/>
                  </a:ext>
                </a:extLst>
              </a:tr>
              <a:tr h="370840">
                <a:tc rowSpan="2">
                  <a:txBody>
                    <a:bodyPr/>
                    <a:lstStyle/>
                    <a:p>
                      <a:pPr algn="ctr"/>
                      <a:r>
                        <a:rPr lang="es-CL" sz="2200" b="1" dirty="0">
                          <a:solidFill>
                            <a:srgbClr val="002060"/>
                          </a:solidFill>
                          <a:latin typeface="Arial" panose="020B0604020202020204" pitchFamily="34" charset="0"/>
                          <a:cs typeface="Arial" panose="020B0604020202020204" pitchFamily="34" charset="0"/>
                        </a:rPr>
                        <a:t>Plantas</a:t>
                      </a:r>
                    </a:p>
                  </a:txBody>
                  <a:tcPr/>
                </a:tc>
                <a:tc gridSpan="3">
                  <a:txBody>
                    <a:bodyPr/>
                    <a:lstStyle/>
                    <a:p>
                      <a:pPr algn="ctr"/>
                      <a:r>
                        <a:rPr lang="es-CL" sz="2200" b="1" dirty="0">
                          <a:solidFill>
                            <a:srgbClr val="002060"/>
                          </a:solidFill>
                          <a:latin typeface="Arial" panose="020B0604020202020204" pitchFamily="34" charset="0"/>
                          <a:cs typeface="Arial" panose="020B0604020202020204" pitchFamily="34" charset="0"/>
                        </a:rPr>
                        <a:t>Factores de Calificación</a:t>
                      </a:r>
                    </a:p>
                  </a:txBody>
                  <a:tcPr/>
                </a:tc>
                <a:tc hMerge="1">
                  <a:txBody>
                    <a:bodyPr/>
                    <a:lstStyle/>
                    <a:p>
                      <a:endParaRPr lang="es-CL" dirty="0">
                        <a:latin typeface="Arial" panose="020B0604020202020204" pitchFamily="34" charset="0"/>
                        <a:cs typeface="Arial" panose="020B0604020202020204" pitchFamily="34" charset="0"/>
                      </a:endParaRPr>
                    </a:p>
                  </a:txBody>
                  <a:tcPr/>
                </a:tc>
                <a:tc hMerge="1">
                  <a:txBody>
                    <a:bodyPr/>
                    <a:lstStyle/>
                    <a:p>
                      <a:endParaRPr lang="es-C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89643354"/>
                  </a:ext>
                </a:extLst>
              </a:tr>
              <a:tr h="370840">
                <a:tc vMerge="1">
                  <a:txBody>
                    <a:bodyPr/>
                    <a:lstStyle/>
                    <a:p>
                      <a:endParaRPr lang="es-CL" dirty="0">
                        <a:latin typeface="Arial" panose="020B0604020202020204" pitchFamily="34" charset="0"/>
                        <a:cs typeface="Arial" panose="020B0604020202020204" pitchFamily="34" charset="0"/>
                      </a:endParaRPr>
                    </a:p>
                  </a:txBody>
                  <a:tcPr/>
                </a:tc>
                <a:tc>
                  <a:txBody>
                    <a:bodyPr/>
                    <a:lstStyle/>
                    <a:p>
                      <a:pPr algn="ctr"/>
                      <a:r>
                        <a:rPr lang="es-CL" sz="2200" b="1" dirty="0">
                          <a:solidFill>
                            <a:srgbClr val="002060"/>
                          </a:solidFill>
                          <a:latin typeface="Arial" panose="020B0604020202020204" pitchFamily="34" charset="0"/>
                          <a:cs typeface="Arial" panose="020B0604020202020204" pitchFamily="34" charset="0"/>
                        </a:rPr>
                        <a:t>Rendimiento </a:t>
                      </a:r>
                    </a:p>
                  </a:txBody>
                  <a:tcPr/>
                </a:tc>
                <a:tc>
                  <a:txBody>
                    <a:bodyPr/>
                    <a:lstStyle/>
                    <a:p>
                      <a:pPr algn="ctr"/>
                      <a:r>
                        <a:rPr lang="es-CL" sz="2200" b="1" dirty="0">
                          <a:solidFill>
                            <a:srgbClr val="002060"/>
                          </a:solidFill>
                          <a:latin typeface="Arial" panose="020B0604020202020204" pitchFamily="34" charset="0"/>
                          <a:cs typeface="Arial" panose="020B0604020202020204" pitchFamily="34" charset="0"/>
                        </a:rPr>
                        <a:t>Condiciones Personales </a:t>
                      </a:r>
                    </a:p>
                  </a:txBody>
                  <a:tcPr/>
                </a:tc>
                <a:tc>
                  <a:txBody>
                    <a:bodyPr/>
                    <a:lstStyle/>
                    <a:p>
                      <a:pPr algn="ctr"/>
                      <a:r>
                        <a:rPr lang="es-CL" sz="2200" b="1" dirty="0">
                          <a:solidFill>
                            <a:srgbClr val="002060"/>
                          </a:solidFill>
                          <a:latin typeface="Arial" panose="020B0604020202020204" pitchFamily="34" charset="0"/>
                          <a:cs typeface="Arial" panose="020B0604020202020204" pitchFamily="34" charset="0"/>
                        </a:rPr>
                        <a:t>Comportamiento Funcionario</a:t>
                      </a:r>
                    </a:p>
                  </a:txBody>
                  <a:tcPr/>
                </a:tc>
                <a:extLst>
                  <a:ext uri="{0D108BD9-81ED-4DB2-BD59-A6C34878D82A}">
                    <a16:rowId xmlns:a16="http://schemas.microsoft.com/office/drawing/2014/main" xmlns="" val="1644275074"/>
                  </a:ext>
                </a:extLst>
              </a:tr>
              <a:tr h="370840">
                <a:tc>
                  <a:txBody>
                    <a:bodyPr/>
                    <a:lstStyle/>
                    <a:p>
                      <a:r>
                        <a:rPr lang="es-CL" sz="2200" b="1" dirty="0">
                          <a:solidFill>
                            <a:srgbClr val="002060"/>
                          </a:solidFill>
                          <a:latin typeface="Arial" panose="020B0604020202020204" pitchFamily="34" charset="0"/>
                          <a:cs typeface="Arial" panose="020B0604020202020204" pitchFamily="34" charset="0"/>
                        </a:rPr>
                        <a:t>Directivos</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4,5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xmlns="" val="2706154240"/>
                  </a:ext>
                </a:extLst>
              </a:tr>
              <a:tr h="370840">
                <a:tc>
                  <a:txBody>
                    <a:bodyPr/>
                    <a:lstStyle/>
                    <a:p>
                      <a:r>
                        <a:rPr lang="es-CL" sz="2200" b="1" dirty="0">
                          <a:solidFill>
                            <a:srgbClr val="002060"/>
                          </a:solidFill>
                          <a:latin typeface="Arial" panose="020B0604020202020204" pitchFamily="34" charset="0"/>
                          <a:cs typeface="Arial" panose="020B0604020202020204" pitchFamily="34" charset="0"/>
                        </a:rPr>
                        <a:t>Profesionales</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4,0</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xmlns="" val="4137832385"/>
                  </a:ext>
                </a:extLst>
              </a:tr>
              <a:tr h="370840">
                <a:tc>
                  <a:txBody>
                    <a:bodyPr/>
                    <a:lstStyle/>
                    <a:p>
                      <a:r>
                        <a:rPr lang="es-CL" sz="2200" b="1" dirty="0">
                          <a:solidFill>
                            <a:srgbClr val="002060"/>
                          </a:solidFill>
                          <a:latin typeface="Arial" panose="020B0604020202020204" pitchFamily="34" charset="0"/>
                          <a:cs typeface="Arial" panose="020B0604020202020204" pitchFamily="34" charset="0"/>
                        </a:rPr>
                        <a:t>Técnicos</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4,0</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xmlns="" val="207584969"/>
                  </a:ext>
                </a:extLst>
              </a:tr>
              <a:tr h="370840">
                <a:tc>
                  <a:txBody>
                    <a:bodyPr/>
                    <a:lstStyle/>
                    <a:p>
                      <a:r>
                        <a:rPr lang="es-CL" sz="2200" b="1" dirty="0">
                          <a:solidFill>
                            <a:srgbClr val="002060"/>
                          </a:solidFill>
                          <a:latin typeface="Arial" panose="020B0604020202020204" pitchFamily="34" charset="0"/>
                          <a:cs typeface="Arial" panose="020B0604020202020204" pitchFamily="34" charset="0"/>
                        </a:rPr>
                        <a:t>Administrativos</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3,0</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extLst>
                  <a:ext uri="{0D108BD9-81ED-4DB2-BD59-A6C34878D82A}">
                    <a16:rowId xmlns:a16="http://schemas.microsoft.com/office/drawing/2014/main" xmlns="" val="1637962518"/>
                  </a:ext>
                </a:extLst>
              </a:tr>
              <a:tr h="370840">
                <a:tc>
                  <a:txBody>
                    <a:bodyPr/>
                    <a:lstStyle/>
                    <a:p>
                      <a:r>
                        <a:rPr lang="es-CL" sz="2200" b="1" dirty="0">
                          <a:solidFill>
                            <a:srgbClr val="002060"/>
                          </a:solidFill>
                          <a:latin typeface="Arial" panose="020B0604020202020204" pitchFamily="34" charset="0"/>
                          <a:cs typeface="Arial" panose="020B0604020202020204" pitchFamily="34" charset="0"/>
                        </a:rPr>
                        <a:t>Auxiliares</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3,5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2,5</a:t>
                      </a:r>
                    </a:p>
                  </a:txBody>
                  <a:tcPr/>
                </a:tc>
                <a:tc>
                  <a:txBody>
                    <a:bodyPr/>
                    <a:lstStyle/>
                    <a:p>
                      <a:pPr algn="ctr"/>
                      <a:r>
                        <a:rPr lang="es-CL" sz="2200" dirty="0">
                          <a:solidFill>
                            <a:srgbClr val="002060"/>
                          </a:solidFill>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xmlns="" val="3841703821"/>
                  </a:ext>
                </a:extLst>
              </a:tr>
            </a:tbl>
          </a:graphicData>
        </a:graphic>
      </p:graphicFrame>
    </p:spTree>
    <p:extLst>
      <p:ext uri="{BB962C8B-B14F-4D97-AF65-F5344CB8AC3E}">
        <p14:creationId xmlns:p14="http://schemas.microsoft.com/office/powerpoint/2010/main" xmlns="" val="227977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D80B6BDC-94E5-412A-AFAB-CFAE089BA431}"/>
              </a:ext>
            </a:extLst>
          </p:cNvPr>
          <p:cNvGraphicFramePr>
            <a:graphicFrameLocks noGrp="1"/>
          </p:cNvGraphicFramePr>
          <p:nvPr>
            <p:ph idx="1"/>
            <p:extLst>
              <p:ext uri="{D42A27DB-BD31-4B8C-83A1-F6EECF244321}">
                <p14:modId xmlns:p14="http://schemas.microsoft.com/office/powerpoint/2010/main" xmlns="" val="3614266342"/>
              </p:ext>
            </p:extLst>
          </p:nvPr>
        </p:nvGraphicFramePr>
        <p:xfrm>
          <a:off x="422031" y="60777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611560" y="116632"/>
            <a:ext cx="8229600" cy="41805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REGLAMENTO DE CALIFICACIONES </a:t>
            </a:r>
          </a:p>
        </p:txBody>
      </p:sp>
    </p:spTree>
    <p:extLst>
      <p:ext uri="{BB962C8B-B14F-4D97-AF65-F5344CB8AC3E}">
        <p14:creationId xmlns:p14="http://schemas.microsoft.com/office/powerpoint/2010/main" xmlns="" val="196622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CAE45AE0-4134-432F-BBE4-0E32036AA497}"/>
              </a:ext>
            </a:extLst>
          </p:cNvPr>
          <p:cNvGraphicFramePr>
            <a:graphicFrameLocks noGrp="1"/>
          </p:cNvGraphicFramePr>
          <p:nvPr>
            <p:ph idx="1"/>
            <p:extLst>
              <p:ext uri="{D42A27DB-BD31-4B8C-83A1-F6EECF244321}">
                <p14:modId xmlns:p14="http://schemas.microsoft.com/office/powerpoint/2010/main" xmlns="" val="551788486"/>
              </p:ext>
            </p:extLst>
          </p:nvPr>
        </p:nvGraphicFramePr>
        <p:xfrm>
          <a:off x="323529" y="692696"/>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611560" y="116632"/>
            <a:ext cx="8229600" cy="41805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REGLAMENTO DE CALIFICACIONES </a:t>
            </a:r>
          </a:p>
        </p:txBody>
      </p:sp>
    </p:spTree>
    <p:extLst>
      <p:ext uri="{BB962C8B-B14F-4D97-AF65-F5344CB8AC3E}">
        <p14:creationId xmlns:p14="http://schemas.microsoft.com/office/powerpoint/2010/main" xmlns="" val="655117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B09839BA-670E-4614-AC5C-D58F5C2C14E9}"/>
              </a:ext>
            </a:extLst>
          </p:cNvPr>
          <p:cNvGraphicFramePr>
            <a:graphicFrameLocks noGrp="1"/>
          </p:cNvGraphicFramePr>
          <p:nvPr>
            <p:ph idx="1"/>
            <p:extLst>
              <p:ext uri="{D42A27DB-BD31-4B8C-83A1-F6EECF244321}">
                <p14:modId xmlns:p14="http://schemas.microsoft.com/office/powerpoint/2010/main" xmlns="" val="3292979894"/>
              </p:ext>
            </p:extLst>
          </p:nvPr>
        </p:nvGraphicFramePr>
        <p:xfrm>
          <a:off x="251520" y="850710"/>
          <a:ext cx="8640960" cy="515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4AB91A90-409B-47FC-BC0C-544D6DEA29CB}"/>
              </a:ext>
            </a:extLst>
          </p:cNvPr>
          <p:cNvSpPr>
            <a:spLocks noGrp="1"/>
          </p:cNvSpPr>
          <p:nvPr>
            <p:ph type="title"/>
          </p:nvPr>
        </p:nvSpPr>
        <p:spPr>
          <a:xfrm>
            <a:off x="251520" y="144619"/>
            <a:ext cx="8892480" cy="706090"/>
          </a:xfrm>
        </p:spPr>
        <p:txBody>
          <a:bodyPr/>
          <a:lstStyle/>
          <a:p>
            <a:r>
              <a:rPr lang="es-ES_tradnl" sz="2400" dirty="0">
                <a:solidFill>
                  <a:srgbClr val="002060"/>
                </a:solidFill>
                <a:latin typeface="Arial" pitchFamily="34" charset="0"/>
                <a:cs typeface="Arial" pitchFamily="34" charset="0"/>
              </a:rPr>
              <a:t>ESTATUTO ADMINISTRATIVO- DE LAS </a:t>
            </a:r>
            <a:r>
              <a:rPr lang="es-ES_tradnl" sz="2400" dirty="0" smtClean="0">
                <a:solidFill>
                  <a:srgbClr val="002060"/>
                </a:solidFill>
                <a:latin typeface="Arial" pitchFamily="34" charset="0"/>
                <a:cs typeface="Arial" pitchFamily="34" charset="0"/>
              </a:rPr>
              <a:t>ANOTACIONES</a:t>
            </a:r>
            <a:endParaRPr lang="es-CL" dirty="0"/>
          </a:p>
        </p:txBody>
      </p:sp>
    </p:spTree>
    <p:extLst>
      <p:ext uri="{BB962C8B-B14F-4D97-AF65-F5344CB8AC3E}">
        <p14:creationId xmlns:p14="http://schemas.microsoft.com/office/powerpoint/2010/main" xmlns="" val="417313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F3E4B839-5F56-4D3D-9971-0BA19FFED567}"/>
              </a:ext>
            </a:extLst>
          </p:cNvPr>
          <p:cNvGraphicFramePr>
            <a:graphicFrameLocks noGrp="1"/>
          </p:cNvGraphicFramePr>
          <p:nvPr>
            <p:ph idx="1"/>
            <p:extLst>
              <p:ext uri="{D42A27DB-BD31-4B8C-83A1-F6EECF244321}">
                <p14:modId xmlns:p14="http://schemas.microsoft.com/office/powerpoint/2010/main" xmlns="" val="629438318"/>
              </p:ext>
            </p:extLst>
          </p:nvPr>
        </p:nvGraphicFramePr>
        <p:xfrm>
          <a:off x="251520" y="620688"/>
          <a:ext cx="8640960" cy="515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4AB91A90-409B-47FC-BC0C-544D6DEA29CB}"/>
              </a:ext>
            </a:extLst>
          </p:cNvPr>
          <p:cNvSpPr>
            <a:spLocks noGrp="1"/>
          </p:cNvSpPr>
          <p:nvPr>
            <p:ph type="title"/>
          </p:nvPr>
        </p:nvSpPr>
        <p:spPr>
          <a:xfrm>
            <a:off x="251520" y="144619"/>
            <a:ext cx="6984776" cy="706090"/>
          </a:xfrm>
        </p:spPr>
        <p:txBody>
          <a:bodyPr/>
          <a:lstStyle/>
          <a:p>
            <a:pPr algn="ctr"/>
            <a:r>
              <a:rPr lang="es-ES_tradnl" sz="2400" dirty="0">
                <a:solidFill>
                  <a:srgbClr val="002060"/>
                </a:solidFill>
                <a:latin typeface="Arial" pitchFamily="34" charset="0"/>
                <a:cs typeface="Arial" pitchFamily="34" charset="0"/>
              </a:rPr>
              <a:t>DE LAS </a:t>
            </a:r>
            <a:r>
              <a:rPr lang="es-ES_tradnl" sz="2400" dirty="0" smtClean="0">
                <a:solidFill>
                  <a:srgbClr val="002060"/>
                </a:solidFill>
                <a:latin typeface="Arial" pitchFamily="34" charset="0"/>
                <a:cs typeface="Arial" pitchFamily="34" charset="0"/>
              </a:rPr>
              <a:t>ANOTACIONES</a:t>
            </a:r>
            <a:endParaRPr lang="es-CL" dirty="0"/>
          </a:p>
        </p:txBody>
      </p:sp>
    </p:spTree>
    <p:extLst>
      <p:ext uri="{BB962C8B-B14F-4D97-AF65-F5344CB8AC3E}">
        <p14:creationId xmlns:p14="http://schemas.microsoft.com/office/powerpoint/2010/main" xmlns="" val="1768142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779FD882-6F39-4206-BC06-9AECFF643257}"/>
              </a:ext>
            </a:extLst>
          </p:cNvPr>
          <p:cNvGraphicFramePr>
            <a:graphicFrameLocks noGrp="1"/>
          </p:cNvGraphicFramePr>
          <p:nvPr>
            <p:ph idx="1"/>
            <p:extLst>
              <p:ext uri="{D42A27DB-BD31-4B8C-83A1-F6EECF244321}">
                <p14:modId xmlns:p14="http://schemas.microsoft.com/office/powerpoint/2010/main" xmlns="" val="836077980"/>
              </p:ext>
            </p:extLst>
          </p:nvPr>
        </p:nvGraphicFramePr>
        <p:xfrm>
          <a:off x="251520" y="850710"/>
          <a:ext cx="8640960" cy="515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4AB91A90-409B-47FC-BC0C-544D6DEA29CB}"/>
              </a:ext>
            </a:extLst>
          </p:cNvPr>
          <p:cNvSpPr>
            <a:spLocks noGrp="1"/>
          </p:cNvSpPr>
          <p:nvPr>
            <p:ph type="title"/>
          </p:nvPr>
        </p:nvSpPr>
        <p:spPr>
          <a:xfrm>
            <a:off x="251520" y="144619"/>
            <a:ext cx="8892480" cy="706090"/>
          </a:xfrm>
        </p:spPr>
        <p:txBody>
          <a:bodyPr/>
          <a:lstStyle/>
          <a:p>
            <a:pPr algn="ctr"/>
            <a:r>
              <a:rPr lang="es-ES_tradnl" sz="2400" dirty="0">
                <a:solidFill>
                  <a:srgbClr val="002060"/>
                </a:solidFill>
                <a:latin typeface="Arial" pitchFamily="34" charset="0"/>
                <a:cs typeface="Arial" pitchFamily="34" charset="0"/>
              </a:rPr>
              <a:t>DE LAS </a:t>
            </a:r>
            <a:r>
              <a:rPr lang="es-ES_tradnl" sz="2400" dirty="0" smtClean="0">
                <a:solidFill>
                  <a:srgbClr val="002060"/>
                </a:solidFill>
                <a:latin typeface="Arial" pitchFamily="34" charset="0"/>
                <a:cs typeface="Arial" pitchFamily="34" charset="0"/>
              </a:rPr>
              <a:t>ANOTACIONES</a:t>
            </a:r>
            <a:r>
              <a:rPr lang="es-ES_tradnl" sz="2400" dirty="0" smtClean="0">
                <a:solidFill>
                  <a:srgbClr val="002060"/>
                </a:solidFill>
                <a:latin typeface="Arial" pitchFamily="34" charset="0"/>
                <a:cs typeface="Arial" pitchFamily="34" charset="0"/>
              </a:rPr>
              <a:t> </a:t>
            </a:r>
            <a:endParaRPr lang="es-CL" dirty="0"/>
          </a:p>
        </p:txBody>
      </p:sp>
    </p:spTree>
    <p:extLst>
      <p:ext uri="{BB962C8B-B14F-4D97-AF65-F5344CB8AC3E}">
        <p14:creationId xmlns:p14="http://schemas.microsoft.com/office/powerpoint/2010/main" xmlns="" val="3726443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274638"/>
            <a:ext cx="9001000" cy="778098"/>
          </a:xfrm>
        </p:spPr>
        <p:txBody>
          <a:bodyPr>
            <a:normAutofit/>
          </a:bodyPr>
          <a:lstStyle/>
          <a:p>
            <a:pPr algn="ctr"/>
            <a:r>
              <a:rPr lang="es-ES_tradnl" sz="2800" dirty="0">
                <a:solidFill>
                  <a:srgbClr val="002060"/>
                </a:solidFill>
                <a:latin typeface="Arial" pitchFamily="34" charset="0"/>
                <a:cs typeface="Arial" pitchFamily="34" charset="0"/>
              </a:rPr>
              <a:t>ANOTACIONES DE MÉRITO Y DEMÉRITO</a:t>
            </a:r>
            <a:endParaRPr lang="es-CL" dirty="0"/>
          </a:p>
        </p:txBody>
      </p:sp>
      <p:sp>
        <p:nvSpPr>
          <p:cNvPr id="4" name="3 Proceso alternativo"/>
          <p:cNvSpPr/>
          <p:nvPr/>
        </p:nvSpPr>
        <p:spPr>
          <a:xfrm>
            <a:off x="395536" y="1525011"/>
            <a:ext cx="1512168" cy="7182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Conducta que da origen a la anotación</a:t>
            </a:r>
            <a:endParaRPr kumimoji="0" lang="es-C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4 Proceso alternativo"/>
          <p:cNvSpPr/>
          <p:nvPr/>
        </p:nvSpPr>
        <p:spPr>
          <a:xfrm>
            <a:off x="2051720" y="3249208"/>
            <a:ext cx="1512168" cy="97188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Registro y notificación de la anotación de </a:t>
            </a:r>
            <a:r>
              <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DEMÉRITO</a:t>
            </a:r>
            <a:endParaRPr kumimoji="0" lang="es-C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6" name="5 CuadroTexto"/>
          <p:cNvSpPr txBox="1"/>
          <p:nvPr/>
        </p:nvSpPr>
        <p:spPr>
          <a:xfrm>
            <a:off x="1403648" y="2537156"/>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3 días hábiles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7" name="6 Rectángulo redondeado"/>
          <p:cNvSpPr/>
          <p:nvPr/>
        </p:nvSpPr>
        <p:spPr>
          <a:xfrm>
            <a:off x="3719715" y="3249208"/>
            <a:ext cx="1572365" cy="14039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Solicitud de dejar sin efecto o dejar constancia de circunstancias atenuantes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8" name="7 Marcador de contenido"/>
          <p:cNvSpPr>
            <a:spLocks noGrp="1"/>
          </p:cNvSpPr>
          <p:nvPr>
            <p:ph idx="1"/>
          </p:nvPr>
        </p:nvSpPr>
        <p:spPr>
          <a:xfrm>
            <a:off x="285720" y="980728"/>
            <a:ext cx="8401080" cy="5520106"/>
          </a:xfrm>
        </p:spPr>
        <p:txBody>
          <a:bodyPr/>
          <a:lstStyle/>
          <a:p>
            <a:pPr marL="109728" indent="0">
              <a:buNone/>
            </a:pPr>
            <a:r>
              <a:rPr lang="es-ES_tradnl" dirty="0"/>
              <a:t> </a:t>
            </a:r>
            <a:endParaRPr lang="es-CL" dirty="0"/>
          </a:p>
        </p:txBody>
      </p:sp>
      <p:sp>
        <p:nvSpPr>
          <p:cNvPr id="9" name="8 CuadroTexto"/>
          <p:cNvSpPr txBox="1"/>
          <p:nvPr/>
        </p:nvSpPr>
        <p:spPr>
          <a:xfrm>
            <a:off x="3942428" y="2496983"/>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5 días hábiles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0" name="9 Proceso alternativo"/>
          <p:cNvSpPr/>
          <p:nvPr/>
        </p:nvSpPr>
        <p:spPr>
          <a:xfrm>
            <a:off x="5004048" y="1492139"/>
            <a:ext cx="1460517" cy="93758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Entrega de anotación en Oficina de Personal</a:t>
            </a:r>
            <a:endParaRPr kumimoji="0" lang="es-C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1" name="10 CuadroTexto"/>
          <p:cNvSpPr txBox="1"/>
          <p:nvPr/>
        </p:nvSpPr>
        <p:spPr>
          <a:xfrm>
            <a:off x="4754083" y="4686265"/>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5 días hábiles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2" name="11 Proceso alternativo"/>
          <p:cNvSpPr/>
          <p:nvPr/>
        </p:nvSpPr>
        <p:spPr>
          <a:xfrm>
            <a:off x="323528" y="3249208"/>
            <a:ext cx="1512168" cy="756084"/>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Conducta que da origen a la anotación</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3" name="12 Proceso alternativo"/>
          <p:cNvSpPr/>
          <p:nvPr/>
        </p:nvSpPr>
        <p:spPr>
          <a:xfrm>
            <a:off x="2627784" y="1479414"/>
            <a:ext cx="1440160" cy="9414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Registro y notificación de la anotación de </a:t>
            </a:r>
            <a:r>
              <a:rPr kumimoji="0" lang="es-ES_tradnl"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MÉRITO</a:t>
            </a:r>
            <a:endParaRPr kumimoji="0" lang="es-CL"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4" name="13 Proceso alternativo"/>
          <p:cNvSpPr/>
          <p:nvPr/>
        </p:nvSpPr>
        <p:spPr>
          <a:xfrm>
            <a:off x="5548819" y="3249208"/>
            <a:ext cx="1471453" cy="1403928"/>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Entrega de anotación en Oficina de Personal con antecedentes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8" name="17 Proceso alternativo"/>
          <p:cNvSpPr/>
          <p:nvPr/>
        </p:nvSpPr>
        <p:spPr>
          <a:xfrm>
            <a:off x="7380312" y="3320926"/>
            <a:ext cx="1152128" cy="612648"/>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Registro en SIRH</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19" name="18 Proceso alternativo"/>
          <p:cNvSpPr/>
          <p:nvPr/>
        </p:nvSpPr>
        <p:spPr>
          <a:xfrm>
            <a:off x="7305196" y="1596108"/>
            <a:ext cx="1224136"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Registro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en SIRH</a:t>
            </a:r>
            <a:endParaRPr kumimoji="0" lang="es-CL"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0" name="19 CuadroTexto"/>
          <p:cNvSpPr txBox="1"/>
          <p:nvPr/>
        </p:nvSpPr>
        <p:spPr>
          <a:xfrm>
            <a:off x="1187624" y="4149080"/>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3 días hábiles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1" name="20 CuadroTexto"/>
          <p:cNvSpPr txBox="1"/>
          <p:nvPr/>
        </p:nvSpPr>
        <p:spPr>
          <a:xfrm>
            <a:off x="2842425" y="4653136"/>
            <a:ext cx="13923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5 días hábiles</a:t>
            </a:r>
            <a:endParaRPr kumimoji="0" lang="es-CL" sz="14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2" name="21 CuadroTexto"/>
          <p:cNvSpPr txBox="1"/>
          <p:nvPr/>
        </p:nvSpPr>
        <p:spPr>
          <a:xfrm>
            <a:off x="4700429" y="5215749"/>
            <a:ext cx="419205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srgbClr val="002060"/>
                </a:solidFill>
                <a:effectLst/>
                <a:uLnTx/>
                <a:uFillTx/>
                <a:latin typeface="Arial" pitchFamily="34" charset="0"/>
                <a:ea typeface="+mn-ea"/>
                <a:cs typeface="Arial" pitchFamily="34" charset="0"/>
              </a:rPr>
              <a:t>Dictamen Nº 36.911 de 2011: Los plazos no son fatales, pero la anotación se debe realizar dentro del período </a:t>
            </a:r>
            <a:r>
              <a:rPr kumimoji="0" lang="es-ES_tradnl" sz="1800" b="1" i="1" u="none" strike="noStrike" kern="1200" cap="none" spc="0" normalizeH="0" baseline="0" noProof="0" dirty="0" err="1">
                <a:ln>
                  <a:noFill/>
                </a:ln>
                <a:solidFill>
                  <a:srgbClr val="002060"/>
                </a:solidFill>
                <a:effectLst/>
                <a:uLnTx/>
                <a:uFillTx/>
                <a:latin typeface="Arial" pitchFamily="34" charset="0"/>
                <a:ea typeface="+mn-ea"/>
                <a:cs typeface="Arial" pitchFamily="34" charset="0"/>
              </a:rPr>
              <a:t>calificatorio</a:t>
            </a:r>
            <a:r>
              <a:rPr kumimoji="0" lang="es-ES_tradnl" sz="1800" b="1" i="1"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endParaRPr kumimoji="0" lang="es-CL" sz="1800" b="1"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 name="1 Rectángulo redondeado"/>
          <p:cNvSpPr/>
          <p:nvPr/>
        </p:nvSpPr>
        <p:spPr>
          <a:xfrm>
            <a:off x="76914" y="5085184"/>
            <a:ext cx="427906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El funcionario puede solicitar una anotación de mérito, o bien otra jefatura . La decisión recae en el </a:t>
            </a:r>
            <a:r>
              <a:rPr kumimoji="0" lang="es-ES_tradnl" sz="18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precalificador</a:t>
            </a:r>
            <a:r>
              <a:rPr kumimoji="0" lang="es-ES_tradnl"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endParaRPr kumimoji="0" lang="es-CL"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385412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6ADA163D-FAE2-4469-B136-84956617E852}"/>
              </a:ext>
            </a:extLst>
          </p:cNvPr>
          <p:cNvSpPr>
            <a:spLocks noGrp="1"/>
          </p:cNvSpPr>
          <p:nvPr>
            <p:ph idx="1"/>
          </p:nvPr>
        </p:nvSpPr>
        <p:spPr>
          <a:xfrm>
            <a:off x="395536" y="908720"/>
            <a:ext cx="8419129" cy="6120680"/>
          </a:xfrm>
        </p:spPr>
        <p:txBody>
          <a:bodyPr>
            <a:noAutofit/>
          </a:bodyPr>
          <a:lstStyle/>
          <a:p>
            <a:r>
              <a:rPr lang="es-CL" sz="2800" dirty="0">
                <a:solidFill>
                  <a:srgbClr val="002060"/>
                </a:solidFill>
                <a:latin typeface="Arial" panose="020B0604020202020204" pitchFamily="34" charset="0"/>
                <a:cs typeface="Arial" panose="020B0604020202020204" pitchFamily="34" charset="0"/>
              </a:rPr>
              <a:t>Introducción</a:t>
            </a:r>
          </a:p>
          <a:p>
            <a:r>
              <a:rPr lang="es-CL" sz="2800" dirty="0">
                <a:solidFill>
                  <a:srgbClr val="002060"/>
                </a:solidFill>
                <a:latin typeface="Arial" panose="020B0604020202020204" pitchFamily="34" charset="0"/>
                <a:cs typeface="Arial" panose="020B0604020202020204" pitchFamily="34" charset="0"/>
              </a:rPr>
              <a:t>Marco Legal</a:t>
            </a:r>
          </a:p>
          <a:p>
            <a:r>
              <a:rPr lang="es-CL" sz="2800" dirty="0">
                <a:solidFill>
                  <a:srgbClr val="002060"/>
                </a:solidFill>
                <a:latin typeface="Arial" panose="020B0604020202020204" pitchFamily="34" charset="0"/>
                <a:cs typeface="Arial" panose="020B0604020202020204" pitchFamily="34" charset="0"/>
              </a:rPr>
              <a:t>De la elección del representante del personal</a:t>
            </a:r>
          </a:p>
          <a:p>
            <a:r>
              <a:rPr lang="es-CL" sz="2800" dirty="0">
                <a:solidFill>
                  <a:srgbClr val="002060"/>
                </a:solidFill>
                <a:latin typeface="Arial" panose="020B0604020202020204" pitchFamily="34" charset="0"/>
                <a:cs typeface="Arial" panose="020B0604020202020204" pitchFamily="34" charset="0"/>
              </a:rPr>
              <a:t>De la constitución de la Junta Calificadora</a:t>
            </a:r>
          </a:p>
          <a:p>
            <a:r>
              <a:rPr lang="es-CL" sz="2800" dirty="0">
                <a:solidFill>
                  <a:srgbClr val="002060"/>
                </a:solidFill>
                <a:latin typeface="Arial" panose="020B0604020202020204" pitchFamily="34" charset="0"/>
                <a:cs typeface="Arial" panose="020B0604020202020204" pitchFamily="34" charset="0"/>
              </a:rPr>
              <a:t>De la precalificación</a:t>
            </a:r>
          </a:p>
          <a:p>
            <a:r>
              <a:rPr lang="es-CL" sz="2800" dirty="0">
                <a:solidFill>
                  <a:srgbClr val="002060"/>
                </a:solidFill>
                <a:latin typeface="Arial" panose="020B0604020202020204" pitchFamily="34" charset="0"/>
                <a:cs typeface="Arial" panose="020B0604020202020204" pitchFamily="34" charset="0"/>
              </a:rPr>
              <a:t>Anotaciones de mérito y de demérito</a:t>
            </a:r>
          </a:p>
          <a:p>
            <a:r>
              <a:rPr lang="es-CL" sz="2800" dirty="0">
                <a:solidFill>
                  <a:srgbClr val="002060"/>
                </a:solidFill>
                <a:latin typeface="Arial" panose="020B0604020202020204" pitchFamily="34" charset="0"/>
                <a:cs typeface="Arial" panose="020B0604020202020204" pitchFamily="34" charset="0"/>
              </a:rPr>
              <a:t>Informes cuatrimestrales</a:t>
            </a:r>
          </a:p>
          <a:p>
            <a:r>
              <a:rPr lang="es-CL" sz="2800" dirty="0">
                <a:solidFill>
                  <a:srgbClr val="002060"/>
                </a:solidFill>
                <a:latin typeface="Arial" panose="020B0604020202020204" pitchFamily="34" charset="0"/>
                <a:cs typeface="Arial" panose="020B0604020202020204" pitchFamily="34" charset="0"/>
              </a:rPr>
              <a:t>Formalidades de la precalificación</a:t>
            </a:r>
          </a:p>
          <a:p>
            <a:r>
              <a:rPr lang="es-CL" sz="2800" dirty="0">
                <a:solidFill>
                  <a:srgbClr val="002060"/>
                </a:solidFill>
                <a:latin typeface="Arial" panose="020B0604020202020204" pitchFamily="34" charset="0"/>
                <a:cs typeface="Arial" panose="020B0604020202020204" pitchFamily="34" charset="0"/>
              </a:rPr>
              <a:t>De la calificación</a:t>
            </a:r>
          </a:p>
          <a:p>
            <a:r>
              <a:rPr lang="es-CL" sz="2800" dirty="0">
                <a:solidFill>
                  <a:srgbClr val="002060"/>
                </a:solidFill>
                <a:latin typeface="Arial" panose="020B0604020202020204" pitchFamily="34" charset="0"/>
                <a:cs typeface="Arial" panose="020B0604020202020204" pitchFamily="34" charset="0"/>
              </a:rPr>
              <a:t>De la apelación</a:t>
            </a:r>
          </a:p>
        </p:txBody>
      </p:sp>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873365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9499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116632"/>
            <a:ext cx="9217024" cy="576064"/>
          </a:xfrm>
        </p:spPr>
        <p:txBody>
          <a:bodyPr>
            <a:noAutofit/>
          </a:bodyPr>
          <a:lstStyle/>
          <a:p>
            <a:pPr algn="ctr"/>
            <a:r>
              <a:rPr lang="es-ES_tradnl" sz="2400" dirty="0">
                <a:solidFill>
                  <a:srgbClr val="002060"/>
                </a:solidFill>
                <a:latin typeface="Arial" pitchFamily="34" charset="0"/>
                <a:cs typeface="Arial" pitchFamily="34" charset="0"/>
              </a:rPr>
              <a:t>PROCESOS DE GESTIÓN Y DESARROLLO DE PERSONAS</a:t>
            </a:r>
            <a:endParaRPr lang="es-CL" sz="2400" dirty="0"/>
          </a:p>
        </p:txBody>
      </p:sp>
      <p:graphicFrame>
        <p:nvGraphicFramePr>
          <p:cNvPr id="9" name="Diagrama 8">
            <a:extLst>
              <a:ext uri="{FF2B5EF4-FFF2-40B4-BE49-F238E27FC236}">
                <a16:creationId xmlns:a16="http://schemas.microsoft.com/office/drawing/2014/main" xmlns="" id="{9654A23F-3295-45B7-9C7D-995C4858533E}"/>
              </a:ext>
            </a:extLst>
          </p:cNvPr>
          <p:cNvGraphicFramePr/>
          <p:nvPr>
            <p:extLst>
              <p:ext uri="{D42A27DB-BD31-4B8C-83A1-F6EECF244321}">
                <p14:modId xmlns:p14="http://schemas.microsoft.com/office/powerpoint/2010/main" xmlns="" val="2568554068"/>
              </p:ext>
            </p:extLst>
          </p:nvPr>
        </p:nvGraphicFramePr>
        <p:xfrm>
          <a:off x="500034" y="1000108"/>
          <a:ext cx="842968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5923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214282" y="857232"/>
          <a:ext cx="878687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903649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877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928670"/>
          <a:ext cx="878684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873365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9484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07504" y="908720"/>
          <a:ext cx="873365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873365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294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07504" y="908720"/>
          <a:ext cx="873365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873365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
        <p:nvSpPr>
          <p:cNvPr id="4" name="14 Rectángulo redondeado">
            <a:extLst>
              <a:ext uri="{FF2B5EF4-FFF2-40B4-BE49-F238E27FC236}">
                <a16:creationId xmlns:a16="http://schemas.microsoft.com/office/drawing/2014/main" xmlns="" id="{76C2CF30-4441-4332-9F65-086CE7B934A6}"/>
              </a:ext>
            </a:extLst>
          </p:cNvPr>
          <p:cNvSpPr/>
          <p:nvPr/>
        </p:nvSpPr>
        <p:spPr>
          <a:xfrm>
            <a:off x="1928794" y="5572140"/>
            <a:ext cx="5943842" cy="6691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solidFill>
                <a:effectLst/>
                <a:uLnTx/>
                <a:uFillTx/>
                <a:latin typeface="Lucida Sans Unicode"/>
                <a:ea typeface="+mn-ea"/>
                <a:cs typeface="+mn-cs"/>
              </a:rPr>
              <a:t>En la precalificación se calcula el promedio de las notas de los tres informes, de cada subfactor.</a:t>
            </a:r>
            <a:endParaRPr kumimoji="0" lang="es-CL" sz="1800" b="1"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xmlns="" val="357690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130602" y="1088740"/>
          <a:ext cx="87336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95F0FDA-EF93-4CF4-8620-DBE36B5C3274}"/>
              </a:ext>
            </a:extLst>
          </p:cNvPr>
          <p:cNvSpPr>
            <a:spLocks noGrp="1"/>
          </p:cNvSpPr>
          <p:nvPr>
            <p:ph type="title"/>
          </p:nvPr>
        </p:nvSpPr>
        <p:spPr>
          <a:xfrm>
            <a:off x="107504" y="116632"/>
            <a:ext cx="8733656" cy="792088"/>
          </a:xfrm>
        </p:spPr>
        <p:txBody>
          <a:bodyPr>
            <a:normAutofit fontScale="90000"/>
          </a:bodyPr>
          <a:lstStyle/>
          <a:p>
            <a:pPr algn="ctr"/>
            <a:r>
              <a:rPr lang="es-CL" sz="2400" dirty="0">
                <a:solidFill>
                  <a:srgbClr val="002060"/>
                </a:solidFill>
                <a:latin typeface="Arial" panose="020B0604020202020204" pitchFamily="34" charset="0"/>
                <a:cs typeface="Arial" panose="020B0604020202020204" pitchFamily="34" charset="0"/>
              </a:rPr>
              <a:t>NORMATIVA DE CALIFICACIONES SERVICIO DE SALUD </a:t>
            </a:r>
            <a:r>
              <a:rPr lang="es-CL" sz="2400" dirty="0" smtClean="0">
                <a:solidFill>
                  <a:srgbClr val="002060"/>
                </a:solidFill>
                <a:latin typeface="Arial" panose="020B0604020202020204" pitchFamily="34" charset="0"/>
                <a:cs typeface="Arial" panose="020B0604020202020204" pitchFamily="34" charset="0"/>
              </a:rPr>
              <a:t>ACONCAGUA</a:t>
            </a:r>
            <a:endParaRPr lang="es-CL"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4779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93204" y="260648"/>
            <a:ext cx="8229600" cy="360040"/>
          </a:xfrm>
        </p:spPr>
        <p:txBody>
          <a:bodyPr>
            <a:normAutofit fontScale="90000"/>
          </a:bodyPr>
          <a:lstStyle/>
          <a:p>
            <a:pPr algn="ctr"/>
            <a:r>
              <a:rPr lang="es-ES_tradnl" sz="2400" dirty="0">
                <a:solidFill>
                  <a:srgbClr val="002060"/>
                </a:solidFill>
                <a:latin typeface="Arial" pitchFamily="34" charset="0"/>
                <a:cs typeface="Arial" pitchFamily="34" charset="0"/>
              </a:rPr>
              <a:t>SUBFACTOR DE ASISTENCIA Y PUNTUALIDAD</a:t>
            </a:r>
            <a:endParaRPr lang="es-CL" sz="2400" dirty="0"/>
          </a:p>
        </p:txBody>
      </p:sp>
      <p:graphicFrame>
        <p:nvGraphicFramePr>
          <p:cNvPr id="8" name="7 Tabla"/>
          <p:cNvGraphicFramePr>
            <a:graphicFrameLocks noGrp="1"/>
          </p:cNvGraphicFramePr>
          <p:nvPr/>
        </p:nvGraphicFramePr>
        <p:xfrm>
          <a:off x="1000100" y="2428868"/>
          <a:ext cx="7286676" cy="3815371"/>
        </p:xfrm>
        <a:graphic>
          <a:graphicData uri="http://schemas.openxmlformats.org/drawingml/2006/table">
            <a:tbl>
              <a:tblPr firstRow="1" firstCol="1" lastRow="1" lastCol="1" bandRow="1" bandCol="1"/>
              <a:tblGrid>
                <a:gridCol w="3643338">
                  <a:extLst>
                    <a:ext uri="{9D8B030D-6E8A-4147-A177-3AD203B41FA5}">
                      <a16:colId xmlns:a16="http://schemas.microsoft.com/office/drawing/2014/main" xmlns="" val="20000"/>
                    </a:ext>
                  </a:extLst>
                </a:gridCol>
                <a:gridCol w="3643338">
                  <a:extLst>
                    <a:ext uri="{9D8B030D-6E8A-4147-A177-3AD203B41FA5}">
                      <a16:colId xmlns:a16="http://schemas.microsoft.com/office/drawing/2014/main" xmlns="" val="20001"/>
                    </a:ext>
                  </a:extLst>
                </a:gridCol>
              </a:tblGrid>
              <a:tr h="269266">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Frecuencia de atrasos</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Nota asignada</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9266">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Hasta 3 atrasos en el </a:t>
                      </a:r>
                      <a:r>
                        <a:rPr lang="es-ES" sz="1400" b="1" dirty="0" smtClean="0">
                          <a:solidFill>
                            <a:srgbClr val="002060"/>
                          </a:solidFill>
                          <a:effectLst/>
                          <a:latin typeface="Arial" pitchFamily="34" charset="0"/>
                          <a:ea typeface="Times New Roman"/>
                          <a:cs typeface="Arial" pitchFamily="34" charset="0"/>
                        </a:rPr>
                        <a:t>cuatrimestre</a:t>
                      </a:r>
                    </a:p>
                    <a:p>
                      <a:pPr algn="just">
                        <a:spcAft>
                          <a:spcPts val="0"/>
                        </a:spcAft>
                        <a:tabLst>
                          <a:tab pos="540385" algn="l"/>
                        </a:tabLst>
                      </a:pP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7</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9266">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De 4 a 6 atrasos en el </a:t>
                      </a:r>
                      <a:r>
                        <a:rPr lang="es-ES" sz="1400" b="1" dirty="0" smtClean="0">
                          <a:solidFill>
                            <a:srgbClr val="002060"/>
                          </a:solidFill>
                          <a:effectLst/>
                          <a:latin typeface="Arial" pitchFamily="34" charset="0"/>
                          <a:ea typeface="Times New Roman"/>
                          <a:cs typeface="Arial" pitchFamily="34" charset="0"/>
                        </a:rPr>
                        <a:t>cuatrimestre</a:t>
                      </a:r>
                    </a:p>
                    <a:p>
                      <a:pPr algn="just">
                        <a:spcAft>
                          <a:spcPts val="0"/>
                        </a:spcAft>
                        <a:tabLst>
                          <a:tab pos="540385" algn="l"/>
                        </a:tabLst>
                      </a:pP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6</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38533">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De 7 a 10 atrasos en el cuatrimestre</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5</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38533">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De 11 a 13 atrasos en el cuatrimestre</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4</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8533">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De 14 a 16 atrasos en el cuatrimestre</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3</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8533">
                <a:tc>
                  <a:txBody>
                    <a:bodyPr/>
                    <a:lstStyle/>
                    <a:p>
                      <a:pPr algn="just">
                        <a:spcAft>
                          <a:spcPts val="0"/>
                        </a:spcAft>
                        <a:tabLst>
                          <a:tab pos="540385" algn="l"/>
                        </a:tabLst>
                      </a:pPr>
                      <a:r>
                        <a:rPr lang="es-ES" sz="1400" b="1" dirty="0">
                          <a:solidFill>
                            <a:srgbClr val="002060"/>
                          </a:solidFill>
                          <a:effectLst/>
                          <a:latin typeface="Arial" pitchFamily="34" charset="0"/>
                          <a:ea typeface="Times New Roman"/>
                          <a:cs typeface="Arial" pitchFamily="34" charset="0"/>
                        </a:rPr>
                        <a:t>De 17 a 20 atrasos en el cuatrimestre</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2</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38533">
                <a:tc>
                  <a:txBody>
                    <a:bodyPr/>
                    <a:lstStyle/>
                    <a:p>
                      <a:pPr algn="just">
                        <a:spcAft>
                          <a:spcPts val="0"/>
                        </a:spcAft>
                        <a:tabLst>
                          <a:tab pos="540385" algn="l"/>
                        </a:tabLst>
                      </a:pPr>
                      <a:r>
                        <a:rPr lang="es-ES" sz="1400" b="1">
                          <a:solidFill>
                            <a:srgbClr val="002060"/>
                          </a:solidFill>
                          <a:effectLst/>
                          <a:latin typeface="Arial" pitchFamily="34" charset="0"/>
                          <a:ea typeface="Times New Roman"/>
                          <a:cs typeface="Arial" pitchFamily="34" charset="0"/>
                        </a:rPr>
                        <a:t>De 21 y más atrasos en el cuatrimestre</a:t>
                      </a:r>
                      <a:endParaRPr lang="es-CL" sz="1400" b="1">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s-ES" sz="1400" b="1" dirty="0">
                          <a:solidFill>
                            <a:srgbClr val="002060"/>
                          </a:solidFill>
                          <a:effectLst/>
                          <a:latin typeface="Arial" pitchFamily="34" charset="0"/>
                          <a:ea typeface="Times New Roman"/>
                          <a:cs typeface="Arial" pitchFamily="34" charset="0"/>
                        </a:rPr>
                        <a:t>1</a:t>
                      </a:r>
                      <a:endParaRPr lang="es-CL" sz="1400" b="1" dirty="0">
                        <a:solidFill>
                          <a:srgbClr val="002060"/>
                        </a:solidFill>
                        <a:effectLst/>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graphicFrame>
        <p:nvGraphicFramePr>
          <p:cNvPr id="7" name="6 Diagrama"/>
          <p:cNvGraphicFramePr/>
          <p:nvPr/>
        </p:nvGraphicFramePr>
        <p:xfrm>
          <a:off x="214282" y="785794"/>
          <a:ext cx="8715436"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60787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idx="1"/>
          </p:nvPr>
        </p:nvGraphicFramePr>
        <p:xfrm>
          <a:off x="285720" y="1000108"/>
          <a:ext cx="8586790" cy="33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1071538" y="4643446"/>
          <a:ext cx="7500990" cy="12144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2 Título"/>
          <p:cNvSpPr>
            <a:spLocks noGrp="1"/>
          </p:cNvSpPr>
          <p:nvPr>
            <p:ph type="title"/>
          </p:nvPr>
        </p:nvSpPr>
        <p:spPr>
          <a:xfrm>
            <a:off x="571472" y="500042"/>
            <a:ext cx="8229600" cy="360040"/>
          </a:xfrm>
        </p:spPr>
        <p:txBody>
          <a:bodyPr>
            <a:normAutofit fontScale="90000"/>
          </a:bodyPr>
          <a:lstStyle/>
          <a:p>
            <a:pPr algn="ctr"/>
            <a:r>
              <a:rPr lang="es-ES_tradnl" sz="2400" dirty="0">
                <a:solidFill>
                  <a:srgbClr val="002060"/>
                </a:solidFill>
                <a:latin typeface="Arial" pitchFamily="34" charset="0"/>
                <a:cs typeface="Arial" pitchFamily="34" charset="0"/>
              </a:rPr>
              <a:t>SUBFACTOR DE ASISTENCIA Y PUNTUALIDAD</a:t>
            </a:r>
            <a:endParaRPr lang="es-CL"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3883835283"/>
              </p:ext>
            </p:extLst>
          </p:nvPr>
        </p:nvGraphicFramePr>
        <p:xfrm>
          <a:off x="785786" y="908720"/>
          <a:ext cx="5245983" cy="5540700"/>
        </p:xfrm>
        <a:graphic>
          <a:graphicData uri="http://schemas.openxmlformats.org/drawingml/2006/table">
            <a:tbl>
              <a:tblPr firstRow="1" bandRow="1">
                <a:tableStyleId>{5C22544A-7EE6-4342-B048-85BDC9FD1C3A}</a:tableStyleId>
              </a:tblPr>
              <a:tblGrid>
                <a:gridCol w="2633454">
                  <a:extLst>
                    <a:ext uri="{9D8B030D-6E8A-4147-A177-3AD203B41FA5}">
                      <a16:colId xmlns:a16="http://schemas.microsoft.com/office/drawing/2014/main" xmlns="" val="20000"/>
                    </a:ext>
                  </a:extLst>
                </a:gridCol>
                <a:gridCol w="2612529">
                  <a:extLst>
                    <a:ext uri="{9D8B030D-6E8A-4147-A177-3AD203B41FA5}">
                      <a16:colId xmlns:a16="http://schemas.microsoft.com/office/drawing/2014/main" xmlns="" val="20001"/>
                    </a:ext>
                  </a:extLst>
                </a:gridCol>
              </a:tblGrid>
              <a:tr h="432048">
                <a:tc>
                  <a:txBody>
                    <a:bodyPr/>
                    <a:lstStyle/>
                    <a:p>
                      <a:pPr algn="ctr"/>
                      <a:r>
                        <a:rPr lang="es-ES_tradnl" sz="1400" b="1" dirty="0">
                          <a:latin typeface="Arial" pitchFamily="34" charset="0"/>
                          <a:cs typeface="Arial" pitchFamily="34" charset="0"/>
                        </a:rPr>
                        <a:t>ESTABLECIMIENTOS</a:t>
                      </a:r>
                      <a:endParaRPr lang="es-CL" sz="1400" b="1" dirty="0">
                        <a:latin typeface="Arial" pitchFamily="34" charset="0"/>
                        <a:cs typeface="Arial" pitchFamily="34" charset="0"/>
                      </a:endParaRPr>
                    </a:p>
                  </a:txBody>
                  <a:tcPr/>
                </a:tc>
                <a:tc>
                  <a:txBody>
                    <a:bodyPr/>
                    <a:lstStyle/>
                    <a:p>
                      <a:pPr algn="ctr"/>
                      <a:r>
                        <a:rPr lang="es-ES_tradnl" sz="1400" dirty="0">
                          <a:latin typeface="Arial" pitchFamily="34" charset="0"/>
                          <a:cs typeface="Arial" pitchFamily="34" charset="0"/>
                        </a:rPr>
                        <a:t>Nº DE FUNCIONARIOS </a:t>
                      </a:r>
                      <a:endParaRPr lang="es-CL" sz="1400" dirty="0">
                        <a:latin typeface="Arial" pitchFamily="34" charset="0"/>
                        <a:cs typeface="Arial" pitchFamily="34" charset="0"/>
                      </a:endParaRPr>
                    </a:p>
                  </a:txBody>
                  <a:tcPr/>
                </a:tc>
                <a:extLst>
                  <a:ext uri="{0D108BD9-81ED-4DB2-BD59-A6C34878D82A}">
                    <a16:rowId xmlns:a16="http://schemas.microsoft.com/office/drawing/2014/main" xmlns="" val="10000"/>
                  </a:ext>
                </a:extLst>
              </a:tr>
              <a:tr h="425721">
                <a:tc>
                  <a:txBody>
                    <a:bodyPr/>
                    <a:lstStyle/>
                    <a:p>
                      <a:r>
                        <a:rPr lang="es-ES_tradnl" sz="1400" b="1" dirty="0">
                          <a:solidFill>
                            <a:srgbClr val="002060"/>
                          </a:solidFill>
                          <a:latin typeface="Arial" pitchFamily="34" charset="0"/>
                          <a:cs typeface="Arial" pitchFamily="34" charset="0"/>
                        </a:rPr>
                        <a:t>HOSCA</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651</a:t>
                      </a:r>
                    </a:p>
                  </a:txBody>
                  <a:tcPr/>
                </a:tc>
                <a:extLst>
                  <a:ext uri="{0D108BD9-81ED-4DB2-BD59-A6C34878D82A}">
                    <a16:rowId xmlns:a16="http://schemas.microsoft.com/office/drawing/2014/main" xmlns="" val="10001"/>
                  </a:ext>
                </a:extLst>
              </a:tr>
              <a:tr h="425721">
                <a:tc>
                  <a:txBody>
                    <a:bodyPr/>
                    <a:lstStyle/>
                    <a:p>
                      <a:r>
                        <a:rPr lang="es-ES_tradnl" sz="1400" b="1" dirty="0">
                          <a:solidFill>
                            <a:srgbClr val="002060"/>
                          </a:solidFill>
                          <a:latin typeface="Arial" pitchFamily="34" charset="0"/>
                          <a:cs typeface="Arial" pitchFamily="34" charset="0"/>
                        </a:rPr>
                        <a:t>HOSLA</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566</a:t>
                      </a:r>
                    </a:p>
                  </a:txBody>
                  <a:tcPr/>
                </a:tc>
                <a:extLst>
                  <a:ext uri="{0D108BD9-81ED-4DB2-BD59-A6C34878D82A}">
                    <a16:rowId xmlns:a16="http://schemas.microsoft.com/office/drawing/2014/main" xmlns="" val="10002"/>
                  </a:ext>
                </a:extLst>
              </a:tr>
              <a:tr h="425721">
                <a:tc>
                  <a:txBody>
                    <a:bodyPr/>
                    <a:lstStyle/>
                    <a:p>
                      <a:r>
                        <a:rPr lang="es-ES_tradnl" sz="1400" b="1" dirty="0">
                          <a:solidFill>
                            <a:srgbClr val="002060"/>
                          </a:solidFill>
                          <a:latin typeface="Arial" pitchFamily="34" charset="0"/>
                          <a:cs typeface="Arial" pitchFamily="34" charset="0"/>
                        </a:rPr>
                        <a:t>HPPP</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360</a:t>
                      </a:r>
                    </a:p>
                  </a:txBody>
                  <a:tcPr/>
                </a:tc>
                <a:extLst>
                  <a:ext uri="{0D108BD9-81ED-4DB2-BD59-A6C34878D82A}">
                    <a16:rowId xmlns:a16="http://schemas.microsoft.com/office/drawing/2014/main" xmlns="" val="10003"/>
                  </a:ext>
                </a:extLst>
              </a:tr>
              <a:tr h="425721">
                <a:tc>
                  <a:txBody>
                    <a:bodyPr/>
                    <a:lstStyle/>
                    <a:p>
                      <a:r>
                        <a:rPr lang="es-ES_tradnl" sz="1400" b="1" dirty="0">
                          <a:solidFill>
                            <a:srgbClr val="002060"/>
                          </a:solidFill>
                          <a:latin typeface="Arial" pitchFamily="34" charset="0"/>
                          <a:cs typeface="Arial" pitchFamily="34" charset="0"/>
                        </a:rPr>
                        <a:t>HLLLL</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125</a:t>
                      </a:r>
                    </a:p>
                  </a:txBody>
                  <a:tcPr/>
                </a:tc>
                <a:extLst>
                  <a:ext uri="{0D108BD9-81ED-4DB2-BD59-A6C34878D82A}">
                    <a16:rowId xmlns:a16="http://schemas.microsoft.com/office/drawing/2014/main" xmlns="" val="10004"/>
                  </a:ext>
                </a:extLst>
              </a:tr>
              <a:tr h="425721">
                <a:tc>
                  <a:txBody>
                    <a:bodyPr/>
                    <a:lstStyle/>
                    <a:p>
                      <a:r>
                        <a:rPr lang="es-ES_tradnl" sz="1400" b="1" dirty="0">
                          <a:solidFill>
                            <a:srgbClr val="002060"/>
                          </a:solidFill>
                          <a:latin typeface="Arial" pitchFamily="34" charset="0"/>
                          <a:cs typeface="Arial" pitchFamily="34" charset="0"/>
                        </a:rPr>
                        <a:t>HOSAP</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74</a:t>
                      </a:r>
                    </a:p>
                  </a:txBody>
                  <a:tcPr/>
                </a:tc>
                <a:extLst>
                  <a:ext uri="{0D108BD9-81ED-4DB2-BD59-A6C34878D82A}">
                    <a16:rowId xmlns:a16="http://schemas.microsoft.com/office/drawing/2014/main" xmlns="" val="10005"/>
                  </a:ext>
                </a:extLst>
              </a:tr>
              <a:tr h="425721">
                <a:tc>
                  <a:txBody>
                    <a:bodyPr/>
                    <a:lstStyle/>
                    <a:p>
                      <a:r>
                        <a:rPr lang="es-ES_tradnl" sz="1400" b="1" dirty="0">
                          <a:solidFill>
                            <a:srgbClr val="002060"/>
                          </a:solidFill>
                          <a:latin typeface="Arial" pitchFamily="34" charset="0"/>
                          <a:cs typeface="Arial" pitchFamily="34" charset="0"/>
                        </a:rPr>
                        <a:t>CESFAM SFER</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104</a:t>
                      </a:r>
                    </a:p>
                  </a:txBody>
                  <a:tcPr/>
                </a:tc>
                <a:extLst>
                  <a:ext uri="{0D108BD9-81ED-4DB2-BD59-A6C34878D82A}">
                    <a16:rowId xmlns:a16="http://schemas.microsoft.com/office/drawing/2014/main" xmlns="" val="10006"/>
                  </a:ext>
                </a:extLst>
              </a:tr>
              <a:tr h="425721">
                <a:tc>
                  <a:txBody>
                    <a:bodyPr/>
                    <a:lstStyle/>
                    <a:p>
                      <a:r>
                        <a:rPr lang="es-CL" sz="1400" b="1" dirty="0">
                          <a:solidFill>
                            <a:srgbClr val="002060"/>
                          </a:solidFill>
                          <a:latin typeface="Arial" pitchFamily="34" charset="0"/>
                          <a:cs typeface="Arial" pitchFamily="34" charset="0"/>
                        </a:rPr>
                        <a:t>CESFAM CA</a:t>
                      </a:r>
                    </a:p>
                  </a:txBody>
                  <a:tcPr/>
                </a:tc>
                <a:tc>
                  <a:txBody>
                    <a:bodyPr/>
                    <a:lstStyle/>
                    <a:p>
                      <a:pPr algn="ctr"/>
                      <a:r>
                        <a:rPr lang="es-CL" sz="1400" b="1" dirty="0">
                          <a:solidFill>
                            <a:srgbClr val="002060"/>
                          </a:solidFill>
                          <a:latin typeface="Arial" pitchFamily="34" charset="0"/>
                          <a:cs typeface="Arial" pitchFamily="34" charset="0"/>
                        </a:rPr>
                        <a:t>78</a:t>
                      </a:r>
                    </a:p>
                  </a:txBody>
                  <a:tcPr/>
                </a:tc>
                <a:extLst>
                  <a:ext uri="{0D108BD9-81ED-4DB2-BD59-A6C34878D82A}">
                    <a16:rowId xmlns:a16="http://schemas.microsoft.com/office/drawing/2014/main" xmlns="" val="4257839743"/>
                  </a:ext>
                </a:extLst>
              </a:tr>
              <a:tr h="425721">
                <a:tc>
                  <a:txBody>
                    <a:bodyPr/>
                    <a:lstStyle/>
                    <a:p>
                      <a:r>
                        <a:rPr lang="es-CL" sz="1400" b="1" dirty="0">
                          <a:solidFill>
                            <a:srgbClr val="002060"/>
                          </a:solidFill>
                          <a:latin typeface="Arial" pitchFamily="34" charset="0"/>
                          <a:cs typeface="Arial" pitchFamily="34" charset="0"/>
                        </a:rPr>
                        <a:t>CESFAM LLLL</a:t>
                      </a:r>
                    </a:p>
                  </a:txBody>
                  <a:tcPr/>
                </a:tc>
                <a:tc>
                  <a:txBody>
                    <a:bodyPr/>
                    <a:lstStyle/>
                    <a:p>
                      <a:pPr algn="ctr"/>
                      <a:r>
                        <a:rPr lang="es-CL" sz="1400" b="1" dirty="0">
                          <a:solidFill>
                            <a:srgbClr val="002060"/>
                          </a:solidFill>
                          <a:latin typeface="Arial" pitchFamily="34" charset="0"/>
                          <a:cs typeface="Arial" pitchFamily="34" charset="0"/>
                        </a:rPr>
                        <a:t>65</a:t>
                      </a:r>
                    </a:p>
                  </a:txBody>
                  <a:tcPr/>
                </a:tc>
                <a:extLst>
                  <a:ext uri="{0D108BD9-81ED-4DB2-BD59-A6C34878D82A}">
                    <a16:rowId xmlns:a16="http://schemas.microsoft.com/office/drawing/2014/main" xmlns="" val="2414246905"/>
                  </a:ext>
                </a:extLst>
              </a:tr>
              <a:tr h="425721">
                <a:tc>
                  <a:txBody>
                    <a:bodyPr/>
                    <a:lstStyle/>
                    <a:p>
                      <a:r>
                        <a:rPr lang="es-CL" sz="1400" b="1" dirty="0">
                          <a:solidFill>
                            <a:srgbClr val="002060"/>
                          </a:solidFill>
                          <a:latin typeface="Arial" pitchFamily="34" charset="0"/>
                          <a:cs typeface="Arial" pitchFamily="34" charset="0"/>
                        </a:rPr>
                        <a:t>COSAM SF</a:t>
                      </a:r>
                    </a:p>
                  </a:txBody>
                  <a:tcPr/>
                </a:tc>
                <a:tc>
                  <a:txBody>
                    <a:bodyPr/>
                    <a:lstStyle/>
                    <a:p>
                      <a:pPr algn="ctr"/>
                      <a:r>
                        <a:rPr lang="es-CL" sz="1400" b="1" dirty="0">
                          <a:solidFill>
                            <a:srgbClr val="002060"/>
                          </a:solidFill>
                          <a:latin typeface="Arial" pitchFamily="34" charset="0"/>
                          <a:cs typeface="Arial" pitchFamily="34" charset="0"/>
                        </a:rPr>
                        <a:t>42</a:t>
                      </a:r>
                    </a:p>
                  </a:txBody>
                  <a:tcPr/>
                </a:tc>
                <a:extLst>
                  <a:ext uri="{0D108BD9-81ED-4DB2-BD59-A6C34878D82A}">
                    <a16:rowId xmlns:a16="http://schemas.microsoft.com/office/drawing/2014/main" xmlns="" val="1493494564"/>
                  </a:ext>
                </a:extLst>
              </a:tr>
              <a:tr h="425721">
                <a:tc>
                  <a:txBody>
                    <a:bodyPr/>
                    <a:lstStyle/>
                    <a:p>
                      <a:r>
                        <a:rPr lang="es-CL" sz="1400" b="1" dirty="0">
                          <a:solidFill>
                            <a:srgbClr val="002060"/>
                          </a:solidFill>
                          <a:latin typeface="Arial" pitchFamily="34" charset="0"/>
                          <a:cs typeface="Arial" pitchFamily="34" charset="0"/>
                        </a:rPr>
                        <a:t>COSAM LA</a:t>
                      </a:r>
                    </a:p>
                  </a:txBody>
                  <a:tcPr/>
                </a:tc>
                <a:tc>
                  <a:txBody>
                    <a:bodyPr/>
                    <a:lstStyle/>
                    <a:p>
                      <a:pPr algn="ctr"/>
                      <a:r>
                        <a:rPr lang="es-CL" sz="1400" b="1" dirty="0">
                          <a:solidFill>
                            <a:srgbClr val="002060"/>
                          </a:solidFill>
                          <a:latin typeface="Arial" pitchFamily="34" charset="0"/>
                          <a:cs typeface="Arial" pitchFamily="34" charset="0"/>
                        </a:rPr>
                        <a:t>56</a:t>
                      </a:r>
                    </a:p>
                  </a:txBody>
                  <a:tcPr/>
                </a:tc>
                <a:extLst>
                  <a:ext uri="{0D108BD9-81ED-4DB2-BD59-A6C34878D82A}">
                    <a16:rowId xmlns:a16="http://schemas.microsoft.com/office/drawing/2014/main" xmlns="" val="1920707890"/>
                  </a:ext>
                </a:extLst>
              </a:tr>
              <a:tr h="425721">
                <a:tc>
                  <a:txBody>
                    <a:bodyPr/>
                    <a:lstStyle/>
                    <a:p>
                      <a:r>
                        <a:rPr lang="es-CL" sz="1400" b="1" dirty="0">
                          <a:solidFill>
                            <a:srgbClr val="002060"/>
                          </a:solidFill>
                          <a:latin typeface="Arial" pitchFamily="34" charset="0"/>
                          <a:cs typeface="Arial" pitchFamily="34" charset="0"/>
                        </a:rPr>
                        <a:t>DIRECCIÓN</a:t>
                      </a:r>
                    </a:p>
                  </a:txBody>
                  <a:tcPr/>
                </a:tc>
                <a:tc>
                  <a:txBody>
                    <a:bodyPr/>
                    <a:lstStyle/>
                    <a:p>
                      <a:pPr algn="ctr"/>
                      <a:r>
                        <a:rPr lang="es-CL" sz="1400" b="1" dirty="0">
                          <a:solidFill>
                            <a:srgbClr val="002060"/>
                          </a:solidFill>
                          <a:latin typeface="Arial" pitchFamily="34" charset="0"/>
                          <a:cs typeface="Arial" pitchFamily="34" charset="0"/>
                        </a:rPr>
                        <a:t>145</a:t>
                      </a:r>
                    </a:p>
                  </a:txBody>
                  <a:tcPr/>
                </a:tc>
                <a:extLst>
                  <a:ext uri="{0D108BD9-81ED-4DB2-BD59-A6C34878D82A}">
                    <a16:rowId xmlns:a16="http://schemas.microsoft.com/office/drawing/2014/main" xmlns="" val="904798789"/>
                  </a:ext>
                </a:extLst>
              </a:tr>
              <a:tr h="425721">
                <a:tc>
                  <a:txBody>
                    <a:bodyPr/>
                    <a:lstStyle/>
                    <a:p>
                      <a:r>
                        <a:rPr lang="es-CL" sz="1400" b="1" dirty="0">
                          <a:solidFill>
                            <a:srgbClr val="002060"/>
                          </a:solidFill>
                          <a:latin typeface="Arial" pitchFamily="34" charset="0"/>
                          <a:cs typeface="Arial" pitchFamily="34" charset="0"/>
                        </a:rPr>
                        <a:t>TOTAL SSA LEY 18.834</a:t>
                      </a:r>
                    </a:p>
                  </a:txBody>
                  <a:tcPr/>
                </a:tc>
                <a:tc>
                  <a:txBody>
                    <a:bodyPr/>
                    <a:lstStyle/>
                    <a:p>
                      <a:pPr algn="ctr"/>
                      <a:r>
                        <a:rPr lang="es-CL" sz="1400" b="1" dirty="0">
                          <a:solidFill>
                            <a:srgbClr val="002060"/>
                          </a:solidFill>
                          <a:latin typeface="Arial" pitchFamily="34" charset="0"/>
                          <a:cs typeface="Arial" pitchFamily="34" charset="0"/>
                        </a:rPr>
                        <a:t>2.266</a:t>
                      </a:r>
                    </a:p>
                  </a:txBody>
                  <a:tcPr/>
                </a:tc>
                <a:extLst>
                  <a:ext uri="{0D108BD9-81ED-4DB2-BD59-A6C34878D82A}">
                    <a16:rowId xmlns:a16="http://schemas.microsoft.com/office/drawing/2014/main" xmlns="" val="4175969705"/>
                  </a:ext>
                </a:extLst>
              </a:tr>
            </a:tbl>
          </a:graphicData>
        </a:graphic>
      </p:graphicFrame>
      <p:sp>
        <p:nvSpPr>
          <p:cNvPr id="3" name="2 Título"/>
          <p:cNvSpPr>
            <a:spLocks noGrp="1"/>
          </p:cNvSpPr>
          <p:nvPr>
            <p:ph type="title"/>
          </p:nvPr>
        </p:nvSpPr>
        <p:spPr>
          <a:xfrm>
            <a:off x="179512" y="188640"/>
            <a:ext cx="8547645" cy="432048"/>
          </a:xfrm>
        </p:spPr>
        <p:txBody>
          <a:bodyPr>
            <a:noAutofit/>
          </a:bodyPr>
          <a:lstStyle/>
          <a:p>
            <a:pPr algn="ctr"/>
            <a:r>
              <a:rPr lang="es-ES_tradnl" sz="2800" dirty="0">
                <a:solidFill>
                  <a:srgbClr val="002060"/>
                </a:solidFill>
                <a:latin typeface="Arial" pitchFamily="34" charset="0"/>
                <a:cs typeface="Arial" pitchFamily="34" charset="0"/>
              </a:rPr>
              <a:t>DOTACIÓN  18.834 POR ESTABLECIMIENTO </a:t>
            </a:r>
            <a:endParaRPr lang="es-CL" sz="2800" dirty="0">
              <a:solidFill>
                <a:srgbClr val="002060"/>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3703" y="836712"/>
            <a:ext cx="1997872"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ángulo: esquinas redondeadas 1">
            <a:extLst>
              <a:ext uri="{FF2B5EF4-FFF2-40B4-BE49-F238E27FC236}">
                <a16:creationId xmlns:a16="http://schemas.microsoft.com/office/drawing/2014/main" xmlns="" id="{B75A7B5D-2C80-4541-831E-BF9C1B4BBCFB}"/>
              </a:ext>
            </a:extLst>
          </p:cNvPr>
          <p:cNvSpPr/>
          <p:nvPr/>
        </p:nvSpPr>
        <p:spPr>
          <a:xfrm>
            <a:off x="6636004" y="4653136"/>
            <a:ext cx="2232248"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Ley Médica: 356</a:t>
            </a:r>
          </a:p>
        </p:txBody>
      </p:sp>
      <p:sp>
        <p:nvSpPr>
          <p:cNvPr id="6" name="Rectángulo: esquinas redondeadas 5">
            <a:extLst>
              <a:ext uri="{FF2B5EF4-FFF2-40B4-BE49-F238E27FC236}">
                <a16:creationId xmlns:a16="http://schemas.microsoft.com/office/drawing/2014/main" xmlns="" id="{396ECFDA-613A-4A91-9A18-835B2E2EEDE8}"/>
              </a:ext>
            </a:extLst>
          </p:cNvPr>
          <p:cNvSpPr/>
          <p:nvPr/>
        </p:nvSpPr>
        <p:spPr>
          <a:xfrm>
            <a:off x="6636833" y="5705872"/>
            <a:ext cx="2232248"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Total Dotación:  2.622</a:t>
            </a:r>
          </a:p>
        </p:txBody>
      </p:sp>
    </p:spTree>
    <p:extLst>
      <p:ext uri="{BB962C8B-B14F-4D97-AF65-F5344CB8AC3E}">
        <p14:creationId xmlns:p14="http://schemas.microsoft.com/office/powerpoint/2010/main" xmlns="" val="2580274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2239017532"/>
              </p:ext>
            </p:extLst>
          </p:nvPr>
        </p:nvGraphicFramePr>
        <p:xfrm>
          <a:off x="1187624" y="787565"/>
          <a:ext cx="4988161" cy="5540700"/>
        </p:xfrm>
        <a:graphic>
          <a:graphicData uri="http://schemas.openxmlformats.org/drawingml/2006/table">
            <a:tbl>
              <a:tblPr firstRow="1" bandRow="1">
                <a:tableStyleId>{5C22544A-7EE6-4342-B048-85BDC9FD1C3A}</a:tableStyleId>
              </a:tblPr>
              <a:tblGrid>
                <a:gridCol w="2323865">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tblGrid>
              <a:tr h="432048">
                <a:tc>
                  <a:txBody>
                    <a:bodyPr/>
                    <a:lstStyle/>
                    <a:p>
                      <a:pPr algn="ctr"/>
                      <a:r>
                        <a:rPr lang="es-ES_tradnl" sz="1400" b="1" dirty="0">
                          <a:latin typeface="Arial" pitchFamily="34" charset="0"/>
                          <a:cs typeface="Arial" pitchFamily="34" charset="0"/>
                        </a:rPr>
                        <a:t>ESTABLECIMIENTOS</a:t>
                      </a:r>
                      <a:endParaRPr lang="es-CL" sz="1400" b="1" dirty="0">
                        <a:latin typeface="Arial" pitchFamily="34" charset="0"/>
                        <a:cs typeface="Arial" pitchFamily="34" charset="0"/>
                      </a:endParaRPr>
                    </a:p>
                  </a:txBody>
                  <a:tcPr/>
                </a:tc>
                <a:tc>
                  <a:txBody>
                    <a:bodyPr/>
                    <a:lstStyle/>
                    <a:p>
                      <a:pPr algn="ctr"/>
                      <a:r>
                        <a:rPr lang="es-ES_tradnl" sz="1400" dirty="0" err="1">
                          <a:latin typeface="Arial" pitchFamily="34" charset="0"/>
                          <a:cs typeface="Arial" pitchFamily="34" charset="0"/>
                        </a:rPr>
                        <a:t>Nº</a:t>
                      </a:r>
                      <a:r>
                        <a:rPr lang="es-ES_tradnl" sz="1400" dirty="0">
                          <a:latin typeface="Arial" pitchFamily="34" charset="0"/>
                          <a:cs typeface="Arial" pitchFamily="34" charset="0"/>
                        </a:rPr>
                        <a:t> DE PRECALIFICADORES</a:t>
                      </a:r>
                      <a:endParaRPr lang="es-CL" sz="1400" dirty="0">
                        <a:latin typeface="Arial" pitchFamily="34" charset="0"/>
                        <a:cs typeface="Arial" pitchFamily="34" charset="0"/>
                      </a:endParaRPr>
                    </a:p>
                  </a:txBody>
                  <a:tcPr/>
                </a:tc>
                <a:extLst>
                  <a:ext uri="{0D108BD9-81ED-4DB2-BD59-A6C34878D82A}">
                    <a16:rowId xmlns:a16="http://schemas.microsoft.com/office/drawing/2014/main" xmlns="" val="10000"/>
                  </a:ext>
                </a:extLst>
              </a:tr>
              <a:tr h="425721">
                <a:tc>
                  <a:txBody>
                    <a:bodyPr/>
                    <a:lstStyle/>
                    <a:p>
                      <a:r>
                        <a:rPr lang="es-ES_tradnl" sz="1400" b="1" dirty="0">
                          <a:solidFill>
                            <a:srgbClr val="002060"/>
                          </a:solidFill>
                          <a:latin typeface="Arial" pitchFamily="34" charset="0"/>
                          <a:cs typeface="Arial" pitchFamily="34" charset="0"/>
                        </a:rPr>
                        <a:t>HOSCA</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85</a:t>
                      </a:r>
                    </a:p>
                  </a:txBody>
                  <a:tcPr/>
                </a:tc>
                <a:extLst>
                  <a:ext uri="{0D108BD9-81ED-4DB2-BD59-A6C34878D82A}">
                    <a16:rowId xmlns:a16="http://schemas.microsoft.com/office/drawing/2014/main" xmlns="" val="10001"/>
                  </a:ext>
                </a:extLst>
              </a:tr>
              <a:tr h="425721">
                <a:tc>
                  <a:txBody>
                    <a:bodyPr/>
                    <a:lstStyle/>
                    <a:p>
                      <a:r>
                        <a:rPr lang="es-ES_tradnl" sz="1400" b="1" dirty="0">
                          <a:solidFill>
                            <a:srgbClr val="002060"/>
                          </a:solidFill>
                          <a:latin typeface="Arial" pitchFamily="34" charset="0"/>
                          <a:cs typeface="Arial" pitchFamily="34" charset="0"/>
                        </a:rPr>
                        <a:t>HOSLA</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50</a:t>
                      </a:r>
                    </a:p>
                  </a:txBody>
                  <a:tcPr/>
                </a:tc>
                <a:extLst>
                  <a:ext uri="{0D108BD9-81ED-4DB2-BD59-A6C34878D82A}">
                    <a16:rowId xmlns:a16="http://schemas.microsoft.com/office/drawing/2014/main" xmlns="" val="10002"/>
                  </a:ext>
                </a:extLst>
              </a:tr>
              <a:tr h="425721">
                <a:tc>
                  <a:txBody>
                    <a:bodyPr/>
                    <a:lstStyle/>
                    <a:p>
                      <a:r>
                        <a:rPr lang="es-ES_tradnl" sz="1400" b="1" dirty="0">
                          <a:solidFill>
                            <a:srgbClr val="002060"/>
                          </a:solidFill>
                          <a:latin typeface="Arial" pitchFamily="34" charset="0"/>
                          <a:cs typeface="Arial" pitchFamily="34" charset="0"/>
                        </a:rPr>
                        <a:t>HPPP</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28</a:t>
                      </a:r>
                    </a:p>
                  </a:txBody>
                  <a:tcPr/>
                </a:tc>
                <a:extLst>
                  <a:ext uri="{0D108BD9-81ED-4DB2-BD59-A6C34878D82A}">
                    <a16:rowId xmlns:a16="http://schemas.microsoft.com/office/drawing/2014/main" xmlns="" val="10003"/>
                  </a:ext>
                </a:extLst>
              </a:tr>
              <a:tr h="425721">
                <a:tc>
                  <a:txBody>
                    <a:bodyPr/>
                    <a:lstStyle/>
                    <a:p>
                      <a:r>
                        <a:rPr lang="es-ES_tradnl" sz="1400" b="1" dirty="0">
                          <a:solidFill>
                            <a:srgbClr val="002060"/>
                          </a:solidFill>
                          <a:latin typeface="Arial" pitchFamily="34" charset="0"/>
                          <a:cs typeface="Arial" pitchFamily="34" charset="0"/>
                        </a:rPr>
                        <a:t>HLLLL</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20</a:t>
                      </a:r>
                    </a:p>
                  </a:txBody>
                  <a:tcPr/>
                </a:tc>
                <a:extLst>
                  <a:ext uri="{0D108BD9-81ED-4DB2-BD59-A6C34878D82A}">
                    <a16:rowId xmlns:a16="http://schemas.microsoft.com/office/drawing/2014/main" xmlns="" val="10004"/>
                  </a:ext>
                </a:extLst>
              </a:tr>
              <a:tr h="425721">
                <a:tc>
                  <a:txBody>
                    <a:bodyPr/>
                    <a:lstStyle/>
                    <a:p>
                      <a:r>
                        <a:rPr lang="es-ES_tradnl" sz="1400" b="1" dirty="0">
                          <a:solidFill>
                            <a:srgbClr val="002060"/>
                          </a:solidFill>
                          <a:latin typeface="Arial" pitchFamily="34" charset="0"/>
                          <a:cs typeface="Arial" pitchFamily="34" charset="0"/>
                        </a:rPr>
                        <a:t>HOSAP</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13</a:t>
                      </a:r>
                    </a:p>
                  </a:txBody>
                  <a:tcPr/>
                </a:tc>
                <a:extLst>
                  <a:ext uri="{0D108BD9-81ED-4DB2-BD59-A6C34878D82A}">
                    <a16:rowId xmlns:a16="http://schemas.microsoft.com/office/drawing/2014/main" xmlns="" val="10005"/>
                  </a:ext>
                </a:extLst>
              </a:tr>
              <a:tr h="425721">
                <a:tc>
                  <a:txBody>
                    <a:bodyPr/>
                    <a:lstStyle/>
                    <a:p>
                      <a:r>
                        <a:rPr lang="es-ES_tradnl" sz="1400" b="1" dirty="0">
                          <a:solidFill>
                            <a:srgbClr val="002060"/>
                          </a:solidFill>
                          <a:latin typeface="Arial" pitchFamily="34" charset="0"/>
                          <a:cs typeface="Arial" pitchFamily="34" charset="0"/>
                        </a:rPr>
                        <a:t>CESFAM SFER</a:t>
                      </a:r>
                      <a:endParaRPr lang="es-CL" sz="1400" b="1" dirty="0">
                        <a:solidFill>
                          <a:srgbClr val="002060"/>
                        </a:solidFill>
                        <a:latin typeface="Arial" pitchFamily="34" charset="0"/>
                        <a:cs typeface="Arial" pitchFamily="34" charset="0"/>
                      </a:endParaRPr>
                    </a:p>
                  </a:txBody>
                  <a:tcPr/>
                </a:tc>
                <a:tc>
                  <a:txBody>
                    <a:bodyPr/>
                    <a:lstStyle/>
                    <a:p>
                      <a:pPr algn="ctr"/>
                      <a:r>
                        <a:rPr lang="es-CL" sz="1400" b="1" dirty="0">
                          <a:solidFill>
                            <a:srgbClr val="002060"/>
                          </a:solidFill>
                          <a:latin typeface="Arial" pitchFamily="34" charset="0"/>
                          <a:cs typeface="Arial" pitchFamily="34" charset="0"/>
                        </a:rPr>
                        <a:t>16</a:t>
                      </a:r>
                    </a:p>
                  </a:txBody>
                  <a:tcPr/>
                </a:tc>
                <a:extLst>
                  <a:ext uri="{0D108BD9-81ED-4DB2-BD59-A6C34878D82A}">
                    <a16:rowId xmlns:a16="http://schemas.microsoft.com/office/drawing/2014/main" xmlns="" val="10006"/>
                  </a:ext>
                </a:extLst>
              </a:tr>
              <a:tr h="425721">
                <a:tc>
                  <a:txBody>
                    <a:bodyPr/>
                    <a:lstStyle/>
                    <a:p>
                      <a:r>
                        <a:rPr lang="es-CL" sz="1400" b="1" dirty="0">
                          <a:solidFill>
                            <a:srgbClr val="002060"/>
                          </a:solidFill>
                          <a:latin typeface="Arial" pitchFamily="34" charset="0"/>
                          <a:cs typeface="Arial" pitchFamily="34" charset="0"/>
                        </a:rPr>
                        <a:t>CESFAM CA</a:t>
                      </a:r>
                    </a:p>
                  </a:txBody>
                  <a:tcPr/>
                </a:tc>
                <a:tc>
                  <a:txBody>
                    <a:bodyPr/>
                    <a:lstStyle/>
                    <a:p>
                      <a:pPr algn="ctr"/>
                      <a:r>
                        <a:rPr lang="es-CL" sz="1400" b="1" dirty="0">
                          <a:solidFill>
                            <a:srgbClr val="002060"/>
                          </a:solidFill>
                          <a:latin typeface="Arial" pitchFamily="34" charset="0"/>
                          <a:cs typeface="Arial" pitchFamily="34" charset="0"/>
                        </a:rPr>
                        <a:t>16</a:t>
                      </a:r>
                    </a:p>
                  </a:txBody>
                  <a:tcPr/>
                </a:tc>
                <a:extLst>
                  <a:ext uri="{0D108BD9-81ED-4DB2-BD59-A6C34878D82A}">
                    <a16:rowId xmlns:a16="http://schemas.microsoft.com/office/drawing/2014/main" xmlns="" val="4257839743"/>
                  </a:ext>
                </a:extLst>
              </a:tr>
              <a:tr h="425721">
                <a:tc>
                  <a:txBody>
                    <a:bodyPr/>
                    <a:lstStyle/>
                    <a:p>
                      <a:r>
                        <a:rPr lang="es-CL" sz="1400" b="1" dirty="0">
                          <a:solidFill>
                            <a:srgbClr val="002060"/>
                          </a:solidFill>
                          <a:latin typeface="Arial" pitchFamily="34" charset="0"/>
                          <a:cs typeface="Arial" pitchFamily="34" charset="0"/>
                        </a:rPr>
                        <a:t>CESFAM LLLL</a:t>
                      </a:r>
                    </a:p>
                  </a:txBody>
                  <a:tcPr/>
                </a:tc>
                <a:tc>
                  <a:txBody>
                    <a:bodyPr/>
                    <a:lstStyle/>
                    <a:p>
                      <a:pPr algn="ctr"/>
                      <a:r>
                        <a:rPr lang="es-CL" sz="1400" b="1" dirty="0">
                          <a:solidFill>
                            <a:srgbClr val="002060"/>
                          </a:solidFill>
                          <a:latin typeface="Arial" pitchFamily="34" charset="0"/>
                          <a:cs typeface="Arial" pitchFamily="34" charset="0"/>
                        </a:rPr>
                        <a:t>16</a:t>
                      </a:r>
                    </a:p>
                  </a:txBody>
                  <a:tcPr/>
                </a:tc>
                <a:extLst>
                  <a:ext uri="{0D108BD9-81ED-4DB2-BD59-A6C34878D82A}">
                    <a16:rowId xmlns:a16="http://schemas.microsoft.com/office/drawing/2014/main" xmlns="" val="2414246905"/>
                  </a:ext>
                </a:extLst>
              </a:tr>
              <a:tr h="425721">
                <a:tc>
                  <a:txBody>
                    <a:bodyPr/>
                    <a:lstStyle/>
                    <a:p>
                      <a:r>
                        <a:rPr lang="es-CL" sz="1400" b="1" dirty="0">
                          <a:solidFill>
                            <a:srgbClr val="002060"/>
                          </a:solidFill>
                          <a:latin typeface="Arial" pitchFamily="34" charset="0"/>
                          <a:cs typeface="Arial" pitchFamily="34" charset="0"/>
                        </a:rPr>
                        <a:t>COSAM SF</a:t>
                      </a:r>
                    </a:p>
                  </a:txBody>
                  <a:tcPr/>
                </a:tc>
                <a:tc>
                  <a:txBody>
                    <a:bodyPr/>
                    <a:lstStyle/>
                    <a:p>
                      <a:pPr algn="ctr"/>
                      <a:r>
                        <a:rPr lang="es-CL" sz="1400" b="1" dirty="0">
                          <a:solidFill>
                            <a:srgbClr val="002060"/>
                          </a:solidFill>
                          <a:latin typeface="Arial" pitchFamily="34" charset="0"/>
                          <a:cs typeface="Arial" pitchFamily="34" charset="0"/>
                        </a:rPr>
                        <a:t>6</a:t>
                      </a:r>
                    </a:p>
                  </a:txBody>
                  <a:tcPr/>
                </a:tc>
                <a:extLst>
                  <a:ext uri="{0D108BD9-81ED-4DB2-BD59-A6C34878D82A}">
                    <a16:rowId xmlns:a16="http://schemas.microsoft.com/office/drawing/2014/main" xmlns="" val="1493494564"/>
                  </a:ext>
                </a:extLst>
              </a:tr>
              <a:tr h="425721">
                <a:tc>
                  <a:txBody>
                    <a:bodyPr/>
                    <a:lstStyle/>
                    <a:p>
                      <a:r>
                        <a:rPr lang="es-CL" sz="1400" b="1" dirty="0">
                          <a:solidFill>
                            <a:srgbClr val="002060"/>
                          </a:solidFill>
                          <a:latin typeface="Arial" pitchFamily="34" charset="0"/>
                          <a:cs typeface="Arial" pitchFamily="34" charset="0"/>
                        </a:rPr>
                        <a:t>COSAM LA</a:t>
                      </a:r>
                    </a:p>
                  </a:txBody>
                  <a:tcPr/>
                </a:tc>
                <a:tc>
                  <a:txBody>
                    <a:bodyPr/>
                    <a:lstStyle/>
                    <a:p>
                      <a:pPr algn="ctr"/>
                      <a:r>
                        <a:rPr lang="es-CL" sz="1400" b="1" dirty="0">
                          <a:solidFill>
                            <a:srgbClr val="002060"/>
                          </a:solidFill>
                          <a:latin typeface="Arial" pitchFamily="34" charset="0"/>
                          <a:cs typeface="Arial" pitchFamily="34" charset="0"/>
                        </a:rPr>
                        <a:t>5</a:t>
                      </a:r>
                    </a:p>
                  </a:txBody>
                  <a:tcPr/>
                </a:tc>
                <a:extLst>
                  <a:ext uri="{0D108BD9-81ED-4DB2-BD59-A6C34878D82A}">
                    <a16:rowId xmlns:a16="http://schemas.microsoft.com/office/drawing/2014/main" xmlns="" val="1920707890"/>
                  </a:ext>
                </a:extLst>
              </a:tr>
              <a:tr h="425721">
                <a:tc>
                  <a:txBody>
                    <a:bodyPr/>
                    <a:lstStyle/>
                    <a:p>
                      <a:r>
                        <a:rPr lang="es-CL" sz="1400" b="1" dirty="0">
                          <a:solidFill>
                            <a:srgbClr val="002060"/>
                          </a:solidFill>
                          <a:latin typeface="Arial" pitchFamily="34" charset="0"/>
                          <a:cs typeface="Arial" pitchFamily="34" charset="0"/>
                        </a:rPr>
                        <a:t>DIRECCIÓN</a:t>
                      </a:r>
                    </a:p>
                  </a:txBody>
                  <a:tcPr/>
                </a:tc>
                <a:tc>
                  <a:txBody>
                    <a:bodyPr/>
                    <a:lstStyle/>
                    <a:p>
                      <a:pPr algn="ctr"/>
                      <a:r>
                        <a:rPr lang="es-CL" sz="1400" b="1" dirty="0">
                          <a:solidFill>
                            <a:srgbClr val="002060"/>
                          </a:solidFill>
                          <a:latin typeface="Arial" pitchFamily="34" charset="0"/>
                          <a:cs typeface="Arial" pitchFamily="34" charset="0"/>
                        </a:rPr>
                        <a:t>36</a:t>
                      </a:r>
                    </a:p>
                  </a:txBody>
                  <a:tcPr/>
                </a:tc>
                <a:extLst>
                  <a:ext uri="{0D108BD9-81ED-4DB2-BD59-A6C34878D82A}">
                    <a16:rowId xmlns:a16="http://schemas.microsoft.com/office/drawing/2014/main" xmlns="" val="904798789"/>
                  </a:ext>
                </a:extLst>
              </a:tr>
              <a:tr h="425721">
                <a:tc>
                  <a:txBody>
                    <a:bodyPr/>
                    <a:lstStyle/>
                    <a:p>
                      <a:r>
                        <a:rPr lang="es-CL" sz="1400" b="1" dirty="0">
                          <a:solidFill>
                            <a:srgbClr val="002060"/>
                          </a:solidFill>
                          <a:latin typeface="Arial" pitchFamily="34" charset="0"/>
                          <a:cs typeface="Arial" pitchFamily="34" charset="0"/>
                        </a:rPr>
                        <a:t>TOTAL SSA</a:t>
                      </a:r>
                    </a:p>
                  </a:txBody>
                  <a:tcPr/>
                </a:tc>
                <a:tc>
                  <a:txBody>
                    <a:bodyPr/>
                    <a:lstStyle/>
                    <a:p>
                      <a:pPr algn="ctr"/>
                      <a:r>
                        <a:rPr lang="es-CL" sz="1400" b="1">
                          <a:solidFill>
                            <a:srgbClr val="002060"/>
                          </a:solidFill>
                          <a:latin typeface="Arial" pitchFamily="34" charset="0"/>
                          <a:cs typeface="Arial" pitchFamily="34" charset="0"/>
                        </a:rPr>
                        <a:t>291</a:t>
                      </a:r>
                      <a:endParaRPr lang="es-CL" sz="1400" b="1" dirty="0">
                        <a:solidFill>
                          <a:srgbClr val="002060"/>
                        </a:solidFill>
                        <a:latin typeface="Arial" pitchFamily="34" charset="0"/>
                        <a:cs typeface="Arial" pitchFamily="34" charset="0"/>
                      </a:endParaRPr>
                    </a:p>
                  </a:txBody>
                  <a:tcPr/>
                </a:tc>
                <a:extLst>
                  <a:ext uri="{0D108BD9-81ED-4DB2-BD59-A6C34878D82A}">
                    <a16:rowId xmlns:a16="http://schemas.microsoft.com/office/drawing/2014/main" xmlns="" val="4175969705"/>
                  </a:ext>
                </a:extLst>
              </a:tr>
            </a:tbl>
          </a:graphicData>
        </a:graphic>
      </p:graphicFrame>
      <p:sp>
        <p:nvSpPr>
          <p:cNvPr id="3" name="2 Título"/>
          <p:cNvSpPr>
            <a:spLocks noGrp="1"/>
          </p:cNvSpPr>
          <p:nvPr>
            <p:ph type="title"/>
          </p:nvPr>
        </p:nvSpPr>
        <p:spPr>
          <a:xfrm>
            <a:off x="179512" y="188640"/>
            <a:ext cx="8547645" cy="432048"/>
          </a:xfrm>
        </p:spPr>
        <p:txBody>
          <a:bodyPr>
            <a:noAutofit/>
          </a:bodyPr>
          <a:lstStyle/>
          <a:p>
            <a:pPr algn="ctr"/>
            <a:r>
              <a:rPr lang="es-ES_tradnl" sz="2800" dirty="0">
                <a:solidFill>
                  <a:srgbClr val="002060"/>
                </a:solidFill>
                <a:latin typeface="Arial" pitchFamily="34" charset="0"/>
                <a:cs typeface="Arial" pitchFamily="34" charset="0"/>
              </a:rPr>
              <a:t>PRECALIFICADORES POR ESTABLECIMIENTO </a:t>
            </a:r>
            <a:endParaRPr lang="es-CL" sz="2800" dirty="0">
              <a:solidFill>
                <a:srgbClr val="002060"/>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8264" y="1469683"/>
            <a:ext cx="1778893"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905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6843" y="188640"/>
            <a:ext cx="8727157" cy="432048"/>
          </a:xfrm>
        </p:spPr>
        <p:txBody>
          <a:bodyPr>
            <a:noAutofit/>
          </a:bodyPr>
          <a:lstStyle/>
          <a:p>
            <a:pPr algn="ctr"/>
            <a:r>
              <a:rPr lang="es-ES_tradnl" sz="2200" dirty="0">
                <a:solidFill>
                  <a:srgbClr val="002060"/>
                </a:solidFill>
                <a:latin typeface="Arial" pitchFamily="34" charset="0"/>
                <a:cs typeface="Arial" pitchFamily="34" charset="0"/>
              </a:rPr>
              <a:t>ANOTACIONES MÉRITO Y DEMÉRITO PERIODO </a:t>
            </a:r>
            <a:r>
              <a:rPr lang="es-ES_tradnl" sz="2200" dirty="0" smtClean="0">
                <a:solidFill>
                  <a:srgbClr val="002060"/>
                </a:solidFill>
                <a:latin typeface="Arial" pitchFamily="34" charset="0"/>
                <a:cs typeface="Arial" pitchFamily="34" charset="0"/>
              </a:rPr>
              <a:t>2018</a:t>
            </a:r>
            <a:endParaRPr lang="es-CL" sz="2200" dirty="0">
              <a:solidFill>
                <a:srgbClr val="002060"/>
              </a:solidFill>
              <a:latin typeface="Arial" pitchFamily="34" charset="0"/>
              <a:cs typeface="Arial" pitchFamily="34" charset="0"/>
            </a:endParaRPr>
          </a:p>
        </p:txBody>
      </p:sp>
      <p:graphicFrame>
        <p:nvGraphicFramePr>
          <p:cNvPr id="8" name="Gráfico 7">
            <a:extLst>
              <a:ext uri="{FF2B5EF4-FFF2-40B4-BE49-F238E27FC236}">
                <a16:creationId xmlns:a16="http://schemas.microsoft.com/office/drawing/2014/main" xmlns="" id="{BA1A34AC-3BFC-4747-8574-113D32E5D045}"/>
              </a:ext>
            </a:extLst>
          </p:cNvPr>
          <p:cNvGraphicFramePr>
            <a:graphicFrameLocks/>
          </p:cNvGraphicFramePr>
          <p:nvPr>
            <p:extLst>
              <p:ext uri="{D42A27DB-BD31-4B8C-83A1-F6EECF244321}">
                <p14:modId xmlns:p14="http://schemas.microsoft.com/office/powerpoint/2010/main" xmlns="" val="1716171203"/>
              </p:ext>
            </p:extLst>
          </p:nvPr>
        </p:nvGraphicFramePr>
        <p:xfrm>
          <a:off x="719572" y="1067090"/>
          <a:ext cx="7704856"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0265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6635080" cy="5311477"/>
          </a:xfrm>
        </p:spPr>
        <p:txBody>
          <a:bodyPr>
            <a:normAutofit fontScale="92500"/>
          </a:bodyPr>
          <a:lstStyle/>
          <a:p>
            <a:r>
              <a:rPr lang="es-ES_tradnl" sz="2400" b="1" dirty="0">
                <a:solidFill>
                  <a:srgbClr val="002060"/>
                </a:solidFill>
                <a:latin typeface="Arial" pitchFamily="34" charset="0"/>
                <a:cs typeface="Arial" pitchFamily="34" charset="0"/>
              </a:rPr>
              <a:t>Ley de Bases Generales de la Administración del Estado, </a:t>
            </a:r>
            <a:r>
              <a:rPr lang="es-ES_tradnl" sz="2400" dirty="0">
                <a:solidFill>
                  <a:srgbClr val="002060"/>
                </a:solidFill>
                <a:latin typeface="Arial" pitchFamily="34" charset="0"/>
                <a:cs typeface="Arial" pitchFamily="34" charset="0"/>
              </a:rPr>
              <a:t>Párrafo 2º «De la carrera funcionaria», art. 45º al 53º.</a:t>
            </a:r>
          </a:p>
          <a:p>
            <a:pPr marL="109728" indent="0">
              <a:buNone/>
            </a:pPr>
            <a:endParaRPr lang="es-ES_tradnl" sz="2400" dirty="0">
              <a:solidFill>
                <a:srgbClr val="002060"/>
              </a:solidFill>
              <a:latin typeface="Arial" pitchFamily="34" charset="0"/>
              <a:cs typeface="Arial" pitchFamily="34" charset="0"/>
            </a:endParaRPr>
          </a:p>
          <a:p>
            <a:r>
              <a:rPr lang="es-ES_tradnl" sz="2400" b="1" dirty="0">
                <a:solidFill>
                  <a:srgbClr val="002060"/>
                </a:solidFill>
                <a:latin typeface="Arial" pitchFamily="34" charset="0"/>
                <a:cs typeface="Arial" pitchFamily="34" charset="0"/>
              </a:rPr>
              <a:t>Estatuto Administrativo, </a:t>
            </a:r>
            <a:r>
              <a:rPr lang="es-ES_tradnl" sz="2400" dirty="0">
                <a:solidFill>
                  <a:srgbClr val="002060"/>
                </a:solidFill>
                <a:latin typeface="Arial" pitchFamily="34" charset="0"/>
                <a:cs typeface="Arial" pitchFamily="34" charset="0"/>
              </a:rPr>
              <a:t>Párrafo 4º «De las calificaciones», art. 32º al 52º.</a:t>
            </a:r>
          </a:p>
          <a:p>
            <a:endParaRPr lang="es-ES_tradnl" sz="2400" dirty="0">
              <a:solidFill>
                <a:srgbClr val="002060"/>
              </a:solidFill>
              <a:latin typeface="Arial" pitchFamily="34" charset="0"/>
              <a:cs typeface="Arial" pitchFamily="34" charset="0"/>
            </a:endParaRPr>
          </a:p>
          <a:p>
            <a:r>
              <a:rPr lang="es-ES_tradnl" sz="2400" b="1" dirty="0">
                <a:solidFill>
                  <a:srgbClr val="002060"/>
                </a:solidFill>
                <a:latin typeface="Arial" pitchFamily="34" charset="0"/>
                <a:cs typeface="Arial" pitchFamily="34" charset="0"/>
              </a:rPr>
              <a:t>D.F.L.N°1 de 2005, </a:t>
            </a:r>
            <a:r>
              <a:rPr lang="es-ES_tradnl" sz="2400" dirty="0">
                <a:solidFill>
                  <a:srgbClr val="002060"/>
                </a:solidFill>
                <a:latin typeface="Arial" pitchFamily="34" charset="0"/>
                <a:cs typeface="Arial" pitchFamily="34" charset="0"/>
              </a:rPr>
              <a:t>artículo105°.</a:t>
            </a:r>
          </a:p>
          <a:p>
            <a:pPr marL="109728" indent="0">
              <a:buNone/>
            </a:pPr>
            <a:endParaRPr lang="es-ES_tradnl" sz="2400" dirty="0">
              <a:solidFill>
                <a:srgbClr val="002060"/>
              </a:solidFill>
              <a:latin typeface="Arial" pitchFamily="34" charset="0"/>
              <a:cs typeface="Arial" pitchFamily="34" charset="0"/>
            </a:endParaRPr>
          </a:p>
          <a:p>
            <a:r>
              <a:rPr lang="es-CL" sz="2400" b="1" dirty="0">
                <a:solidFill>
                  <a:srgbClr val="002060"/>
                </a:solidFill>
                <a:latin typeface="Arial" pitchFamily="34" charset="0"/>
                <a:cs typeface="Arial" pitchFamily="34" charset="0"/>
              </a:rPr>
              <a:t>Reglamento de Calificaciones </a:t>
            </a:r>
            <a:r>
              <a:rPr lang="es-CL" sz="2400" dirty="0">
                <a:solidFill>
                  <a:srgbClr val="002060"/>
                </a:solidFill>
                <a:latin typeface="Arial" pitchFamily="34" charset="0"/>
                <a:cs typeface="Arial" pitchFamily="34" charset="0"/>
              </a:rPr>
              <a:t>en uso en los Servicios de Salud, D.</a:t>
            </a:r>
            <a:r>
              <a:rPr lang="es-ES_tradnl" sz="2400" dirty="0">
                <a:solidFill>
                  <a:srgbClr val="002060"/>
                </a:solidFill>
                <a:latin typeface="Arial" pitchFamily="34" charset="0"/>
                <a:cs typeface="Arial" pitchFamily="34" charset="0"/>
              </a:rPr>
              <a:t>S.Nº1.229 de 1992 del Ministerio del Interior.</a:t>
            </a:r>
          </a:p>
          <a:p>
            <a:pPr marL="109728" indent="0">
              <a:buNone/>
            </a:pPr>
            <a:endParaRPr lang="es-ES_tradnl" sz="2400" dirty="0">
              <a:solidFill>
                <a:srgbClr val="002060"/>
              </a:solidFill>
              <a:latin typeface="Arial" pitchFamily="34" charset="0"/>
              <a:cs typeface="Arial" pitchFamily="34" charset="0"/>
            </a:endParaRPr>
          </a:p>
          <a:p>
            <a:r>
              <a:rPr lang="es-ES_tradnl" sz="2400" dirty="0">
                <a:solidFill>
                  <a:srgbClr val="002060"/>
                </a:solidFill>
                <a:latin typeface="Arial" pitchFamily="34" charset="0"/>
                <a:cs typeface="Arial" pitchFamily="34" charset="0"/>
              </a:rPr>
              <a:t> </a:t>
            </a:r>
            <a:r>
              <a:rPr lang="es-ES_tradnl" sz="2400" b="1" dirty="0">
                <a:solidFill>
                  <a:srgbClr val="002060"/>
                </a:solidFill>
                <a:latin typeface="Arial" pitchFamily="34" charset="0"/>
                <a:cs typeface="Arial" pitchFamily="34" charset="0"/>
              </a:rPr>
              <a:t>Normativa de Calificaciones SSA</a:t>
            </a:r>
            <a:r>
              <a:rPr lang="es-ES_tradnl" sz="2400" dirty="0">
                <a:solidFill>
                  <a:srgbClr val="002060"/>
                </a:solidFill>
                <a:latin typeface="Arial" pitchFamily="34" charset="0"/>
                <a:cs typeface="Arial" pitchFamily="34" charset="0"/>
              </a:rPr>
              <a:t>, año 2008.</a:t>
            </a:r>
            <a:endParaRPr lang="es-CL" sz="2400" dirty="0">
              <a:solidFill>
                <a:srgbClr val="002060"/>
              </a:solidFill>
              <a:latin typeface="Arial" pitchFamily="34" charset="0"/>
              <a:cs typeface="Arial" pitchFamily="34" charset="0"/>
            </a:endParaRPr>
          </a:p>
        </p:txBody>
      </p:sp>
      <p:sp>
        <p:nvSpPr>
          <p:cNvPr id="3" name="2 Título"/>
          <p:cNvSpPr>
            <a:spLocks noGrp="1"/>
          </p:cNvSpPr>
          <p:nvPr>
            <p:ph type="title"/>
          </p:nvPr>
        </p:nvSpPr>
        <p:spPr>
          <a:xfrm>
            <a:off x="457200" y="133747"/>
            <a:ext cx="8229600" cy="414933"/>
          </a:xfrm>
        </p:spPr>
        <p:txBody>
          <a:bodyPr>
            <a:noAutofit/>
          </a:bodyPr>
          <a:lstStyle/>
          <a:p>
            <a:pPr algn="ctr"/>
            <a:r>
              <a:rPr lang="es-ES_tradnl" sz="2800" dirty="0">
                <a:solidFill>
                  <a:srgbClr val="002060"/>
                </a:solidFill>
                <a:latin typeface="Arial" pitchFamily="34" charset="0"/>
                <a:cs typeface="Arial" pitchFamily="34" charset="0"/>
              </a:rPr>
              <a:t>MARCO NORMATIVO DE CALIFICACIONES</a:t>
            </a:r>
            <a:endParaRPr lang="es-CL" sz="2800" dirty="0">
              <a:solidFill>
                <a:srgbClr val="002060"/>
              </a:solidFill>
              <a:latin typeface="Arial" pitchFamily="34" charset="0"/>
              <a:cs typeface="Arial" pitchFamily="34" charset="0"/>
            </a:endParaRPr>
          </a:p>
        </p:txBody>
      </p:sp>
      <p:pic>
        <p:nvPicPr>
          <p:cNvPr id="4098" name="Picture 2" descr="Resultado de imagen para imagenes de libr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4581128"/>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347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712968" cy="720080"/>
          </a:xfrm>
        </p:spPr>
        <p:txBody>
          <a:bodyPr>
            <a:normAutofit/>
          </a:bodyPr>
          <a:lstStyle/>
          <a:p>
            <a:pPr algn="ctr"/>
            <a:r>
              <a:rPr lang="es-ES_tradnl" sz="2800" dirty="0">
                <a:solidFill>
                  <a:srgbClr val="002060"/>
                </a:solidFill>
                <a:latin typeface="Arial" pitchFamily="34" charset="0"/>
                <a:cs typeface="Arial" pitchFamily="34" charset="0"/>
              </a:rPr>
              <a:t>CLASIFICACIÓN DE ANOTACIONES DE MÉRITO</a:t>
            </a:r>
            <a:endParaRPr lang="es-CL" sz="2800" dirty="0">
              <a:solidFill>
                <a:srgbClr val="002060"/>
              </a:solidFill>
              <a:latin typeface="Arial" pitchFamily="34" charset="0"/>
              <a:cs typeface="Arial" pitchFamily="34" charset="0"/>
            </a:endParaRPr>
          </a:p>
        </p:txBody>
      </p:sp>
      <p:graphicFrame>
        <p:nvGraphicFramePr>
          <p:cNvPr id="4" name="Gráfico 3">
            <a:extLst>
              <a:ext uri="{FF2B5EF4-FFF2-40B4-BE49-F238E27FC236}">
                <a16:creationId xmlns:a16="http://schemas.microsoft.com/office/drawing/2014/main" xmlns="" id="{1B75FB96-D853-41BB-A587-119CD185ACCF}"/>
              </a:ext>
            </a:extLst>
          </p:cNvPr>
          <p:cNvGraphicFramePr>
            <a:graphicFrameLocks/>
          </p:cNvGraphicFramePr>
          <p:nvPr>
            <p:extLst>
              <p:ext uri="{D42A27DB-BD31-4B8C-83A1-F6EECF244321}">
                <p14:modId xmlns:p14="http://schemas.microsoft.com/office/powerpoint/2010/main" xmlns="" val="1538136041"/>
              </p:ext>
            </p:extLst>
          </p:nvPr>
        </p:nvGraphicFramePr>
        <p:xfrm>
          <a:off x="500034" y="928670"/>
          <a:ext cx="8208912" cy="529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71434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712968" cy="720080"/>
          </a:xfrm>
        </p:spPr>
        <p:txBody>
          <a:bodyPr>
            <a:normAutofit fontScale="90000"/>
          </a:bodyPr>
          <a:lstStyle/>
          <a:p>
            <a:pPr algn="ctr"/>
            <a:r>
              <a:rPr lang="es-ES_tradnl" sz="2800" dirty="0">
                <a:solidFill>
                  <a:srgbClr val="002060"/>
                </a:solidFill>
                <a:latin typeface="Arial" pitchFamily="34" charset="0"/>
                <a:cs typeface="Arial" pitchFamily="34" charset="0"/>
              </a:rPr>
              <a:t>CLASIFICACIÓN DE ANOTACIONES DE DEMÉRITO</a:t>
            </a:r>
            <a:endParaRPr lang="es-CL" sz="2800" dirty="0">
              <a:solidFill>
                <a:srgbClr val="002060"/>
              </a:solidFill>
              <a:latin typeface="Arial" pitchFamily="34" charset="0"/>
              <a:cs typeface="Arial" pitchFamily="34" charset="0"/>
            </a:endParaRPr>
          </a:p>
        </p:txBody>
      </p:sp>
      <p:graphicFrame>
        <p:nvGraphicFramePr>
          <p:cNvPr id="5" name="Gráfico 4">
            <a:extLst>
              <a:ext uri="{FF2B5EF4-FFF2-40B4-BE49-F238E27FC236}">
                <a16:creationId xmlns:a16="http://schemas.microsoft.com/office/drawing/2014/main" xmlns="" id="{2186A204-4672-468C-9093-B070555FF1C5}"/>
              </a:ext>
            </a:extLst>
          </p:cNvPr>
          <p:cNvGraphicFramePr>
            <a:graphicFrameLocks/>
          </p:cNvGraphicFramePr>
          <p:nvPr>
            <p:extLst>
              <p:ext uri="{D42A27DB-BD31-4B8C-83A1-F6EECF244321}">
                <p14:modId xmlns:p14="http://schemas.microsoft.com/office/powerpoint/2010/main" xmlns="" val="1624225223"/>
              </p:ext>
            </p:extLst>
          </p:nvPr>
        </p:nvGraphicFramePr>
        <p:xfrm>
          <a:off x="647564" y="1052736"/>
          <a:ext cx="784887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96719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116632"/>
            <a:ext cx="8928992" cy="720080"/>
          </a:xfrm>
        </p:spPr>
        <p:txBody>
          <a:bodyPr>
            <a:normAutofit fontScale="90000"/>
          </a:bodyPr>
          <a:lstStyle/>
          <a:p>
            <a:pPr algn="ctr"/>
            <a:r>
              <a:rPr lang="es-ES_tradnl" sz="2800" dirty="0">
                <a:solidFill>
                  <a:srgbClr val="002060"/>
                </a:solidFill>
                <a:latin typeface="Arial" pitchFamily="34" charset="0"/>
                <a:cs typeface="Arial" pitchFamily="34" charset="0"/>
              </a:rPr>
              <a:t>NÚMERO FUNCIONARIOS JUNTA CALIFICADORA CENTRAL </a:t>
            </a:r>
            <a:r>
              <a:rPr lang="es-ES_tradnl" sz="2800" dirty="0" smtClean="0">
                <a:solidFill>
                  <a:srgbClr val="002060"/>
                </a:solidFill>
                <a:latin typeface="Arial" pitchFamily="34" charset="0"/>
                <a:cs typeface="Arial" pitchFamily="34" charset="0"/>
              </a:rPr>
              <a:t>2018</a:t>
            </a:r>
            <a:endParaRPr lang="es-CL" sz="2800" dirty="0">
              <a:solidFill>
                <a:srgbClr val="002060"/>
              </a:solidFill>
              <a:latin typeface="Arial" pitchFamily="34" charset="0"/>
              <a:cs typeface="Arial"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xmlns="" val="209305427"/>
              </p:ext>
            </p:extLst>
          </p:nvPr>
        </p:nvGraphicFramePr>
        <p:xfrm>
          <a:off x="285720" y="1071546"/>
          <a:ext cx="8429684"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62321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00100" y="332656"/>
            <a:ext cx="7429552" cy="738890"/>
          </a:xfrm>
        </p:spPr>
        <p:txBody>
          <a:bodyPr>
            <a:normAutofit fontScale="90000"/>
          </a:bodyPr>
          <a:lstStyle/>
          <a:p>
            <a:pPr algn="ctr"/>
            <a:r>
              <a:rPr lang="es-ES_tradnl" sz="2600" dirty="0">
                <a:solidFill>
                  <a:srgbClr val="002060"/>
                </a:solidFill>
                <a:latin typeface="Arial" pitchFamily="34" charset="0"/>
                <a:cs typeface="Arial" pitchFamily="34" charset="0"/>
              </a:rPr>
              <a:t>MODIFICACIONES DE NOTAS</a:t>
            </a:r>
            <a:br>
              <a:rPr lang="es-ES_tradnl" sz="2600" dirty="0">
                <a:solidFill>
                  <a:srgbClr val="002060"/>
                </a:solidFill>
                <a:latin typeface="Arial" pitchFamily="34" charset="0"/>
                <a:cs typeface="Arial" pitchFamily="34" charset="0"/>
              </a:rPr>
            </a:br>
            <a:r>
              <a:rPr lang="es-ES_tradnl" sz="2600" dirty="0">
                <a:solidFill>
                  <a:srgbClr val="002060"/>
                </a:solidFill>
                <a:latin typeface="Arial" pitchFamily="34" charset="0"/>
                <a:cs typeface="Arial" pitchFamily="34" charset="0"/>
              </a:rPr>
              <a:t>REALIZADAS POR LA JUNTA CALIFICADORA</a:t>
            </a:r>
            <a:endParaRPr lang="es-CL" sz="2600" dirty="0">
              <a:solidFill>
                <a:srgbClr val="002060"/>
              </a:solidFill>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133147890"/>
              </p:ext>
            </p:extLst>
          </p:nvPr>
        </p:nvGraphicFramePr>
        <p:xfrm>
          <a:off x="571472" y="1643050"/>
          <a:ext cx="8143932" cy="4286280"/>
        </p:xfrm>
        <a:graphic>
          <a:graphicData uri="http://schemas.openxmlformats.org/drawingml/2006/table">
            <a:tbl>
              <a:tblPr firstRow="1" bandRow="1">
                <a:tableStyleId>{5C22544A-7EE6-4342-B048-85BDC9FD1C3A}</a:tableStyleId>
              </a:tblPr>
              <a:tblGrid>
                <a:gridCol w="4071966">
                  <a:extLst>
                    <a:ext uri="{9D8B030D-6E8A-4147-A177-3AD203B41FA5}">
                      <a16:colId xmlns:a16="http://schemas.microsoft.com/office/drawing/2014/main" xmlns="" val="20000"/>
                    </a:ext>
                  </a:extLst>
                </a:gridCol>
                <a:gridCol w="4071966">
                  <a:extLst>
                    <a:ext uri="{9D8B030D-6E8A-4147-A177-3AD203B41FA5}">
                      <a16:colId xmlns:a16="http://schemas.microsoft.com/office/drawing/2014/main" xmlns="" val="20001"/>
                    </a:ext>
                  </a:extLst>
                </a:gridCol>
              </a:tblGrid>
              <a:tr h="454102">
                <a:tc>
                  <a:txBody>
                    <a:bodyPr/>
                    <a:lstStyle/>
                    <a:p>
                      <a:pPr algn="ctr" fontAlgn="t"/>
                      <a:r>
                        <a:rPr lang="es-CL" sz="1800" b="1" i="0" u="none" strike="noStrike" dirty="0">
                          <a:solidFill>
                            <a:schemeClr val="bg1"/>
                          </a:solidFill>
                          <a:effectLst/>
                          <a:latin typeface="Arial" pitchFamily="34" charset="0"/>
                          <a:cs typeface="Arial" pitchFamily="34" charset="0"/>
                        </a:rPr>
                        <a:t>SUBE NOTAS</a:t>
                      </a:r>
                    </a:p>
                  </a:txBody>
                  <a:tcPr marL="9525" marR="9525" marT="9525" marB="0">
                    <a:solidFill>
                      <a:schemeClr val="accent4">
                        <a:lumMod val="60000"/>
                        <a:lumOff val="40000"/>
                      </a:schemeClr>
                    </a:solidFill>
                  </a:tcPr>
                </a:tc>
                <a:tc>
                  <a:txBody>
                    <a:bodyPr/>
                    <a:lstStyle/>
                    <a:p>
                      <a:pPr algn="ctr" fontAlgn="t"/>
                      <a:r>
                        <a:rPr lang="es-CL" sz="1800" b="1" i="0" u="none" strike="noStrike" dirty="0">
                          <a:solidFill>
                            <a:schemeClr val="bg1"/>
                          </a:solidFill>
                          <a:effectLst/>
                          <a:latin typeface="Arial" pitchFamily="34" charset="0"/>
                          <a:cs typeface="Arial" pitchFamily="34" charset="0"/>
                        </a:rPr>
                        <a:t>BAJA NOTAS</a:t>
                      </a:r>
                    </a:p>
                  </a:txBody>
                  <a:tcPr marL="9525" marR="9525" marT="9525" marB="0">
                    <a:solidFill>
                      <a:schemeClr val="accent4">
                        <a:lumMod val="60000"/>
                        <a:lumOff val="40000"/>
                      </a:schemeClr>
                    </a:solidFill>
                  </a:tcPr>
                </a:tc>
                <a:extLst>
                  <a:ext uri="{0D108BD9-81ED-4DB2-BD59-A6C34878D82A}">
                    <a16:rowId xmlns:a16="http://schemas.microsoft.com/office/drawing/2014/main" xmlns="" val="10000"/>
                  </a:ext>
                </a:extLst>
              </a:tr>
              <a:tr h="3832178">
                <a:tc>
                  <a:txBody>
                    <a:bodyPr/>
                    <a:lstStyle/>
                    <a:p>
                      <a:pPr algn="l"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-Promedios</a:t>
                      </a:r>
                      <a:r>
                        <a:rPr lang="es-ES_tradnl" sz="2000" b="0" i="0" u="none" strike="noStrike" baseline="0" dirty="0">
                          <a:solidFill>
                            <a:srgbClr val="000000"/>
                          </a:solidFill>
                          <a:effectLst/>
                          <a:latin typeface="Arial" pitchFamily="34" charset="0"/>
                          <a:cs typeface="Arial" pitchFamily="34" charset="0"/>
                        </a:rPr>
                        <a:t> de informes.</a:t>
                      </a:r>
                    </a:p>
                    <a:p>
                      <a:pPr algn="l" fontAlgn="b">
                        <a:buFont typeface="Wingdings" pitchFamily="2" charset="2"/>
                        <a:buChar char="v"/>
                      </a:pPr>
                      <a:r>
                        <a:rPr lang="es-ES_tradnl" sz="2000" b="0" i="0" u="none" strike="noStrike" baseline="0" dirty="0">
                          <a:solidFill>
                            <a:srgbClr val="000000"/>
                          </a:solidFill>
                          <a:effectLst/>
                          <a:latin typeface="Arial" pitchFamily="34" charset="0"/>
                          <a:cs typeface="Arial" pitchFamily="34" charset="0"/>
                        </a:rPr>
                        <a:t>-Tabla de atrasos.</a:t>
                      </a:r>
                    </a:p>
                    <a:p>
                      <a:pPr algn="l" fontAlgn="b">
                        <a:buFont typeface="Wingdings" pitchFamily="2" charset="2"/>
                        <a:buChar char="v"/>
                      </a:pPr>
                      <a:r>
                        <a:rPr lang="es-ES_tradnl" sz="2000" b="0" i="0" u="none" strike="noStrike" baseline="0" dirty="0">
                          <a:solidFill>
                            <a:srgbClr val="000000"/>
                          </a:solidFill>
                          <a:effectLst/>
                          <a:latin typeface="Arial" pitchFamily="34" charset="0"/>
                          <a:cs typeface="Arial" pitchFamily="34" charset="0"/>
                        </a:rPr>
                        <a:t>-Carta de disconformidad.</a:t>
                      </a:r>
                    </a:p>
                    <a:p>
                      <a:pPr algn="l" fontAlgn="b">
                        <a:buFont typeface="Wingdings" pitchFamily="2" charset="2"/>
                        <a:buChar char="v"/>
                      </a:pPr>
                      <a:r>
                        <a:rPr lang="es-ES_tradnl" sz="2000" b="0" i="0" u="none" strike="noStrike" baseline="0" dirty="0">
                          <a:solidFill>
                            <a:srgbClr val="000000"/>
                          </a:solidFill>
                          <a:effectLst/>
                          <a:latin typeface="Arial" pitchFamily="34" charset="0"/>
                          <a:cs typeface="Arial" pitchFamily="34" charset="0"/>
                        </a:rPr>
                        <a:t>-Argumentos de informes insuficientes.</a:t>
                      </a:r>
                    </a:p>
                    <a:p>
                      <a:pPr algn="l"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-Por considerar sumario sin tramitar.</a:t>
                      </a:r>
                    </a:p>
                    <a:p>
                      <a:pPr algn="l"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-Considerar</a:t>
                      </a:r>
                      <a:r>
                        <a:rPr lang="es-ES_tradnl" sz="2000" b="0" i="0" u="none" strike="noStrike" baseline="0" dirty="0">
                          <a:solidFill>
                            <a:srgbClr val="000000"/>
                          </a:solidFill>
                          <a:effectLst/>
                          <a:latin typeface="Arial" pitchFamily="34" charset="0"/>
                          <a:cs typeface="Arial" pitchFamily="34" charset="0"/>
                        </a:rPr>
                        <a:t> falta de puntualidad en dos </a:t>
                      </a:r>
                      <a:r>
                        <a:rPr lang="es-ES_tradnl" sz="2000" b="0" i="0" u="none" strike="noStrike" baseline="0" dirty="0" err="1">
                          <a:solidFill>
                            <a:srgbClr val="000000"/>
                          </a:solidFill>
                          <a:effectLst/>
                          <a:latin typeface="Arial" pitchFamily="34" charset="0"/>
                          <a:cs typeface="Arial" pitchFamily="34" charset="0"/>
                        </a:rPr>
                        <a:t>subfactores</a:t>
                      </a:r>
                      <a:r>
                        <a:rPr lang="es-ES_tradnl" sz="2000" b="0" i="0" u="none" strike="noStrike" baseline="0" dirty="0">
                          <a:solidFill>
                            <a:srgbClr val="000000"/>
                          </a:solidFill>
                          <a:effectLst/>
                          <a:latin typeface="Arial" pitchFamily="34" charset="0"/>
                          <a:cs typeface="Arial" pitchFamily="34" charset="0"/>
                        </a:rPr>
                        <a:t>.</a:t>
                      </a:r>
                      <a:endParaRPr lang="es-CL" sz="2000" b="0" i="0" u="none" strike="noStrike" dirty="0">
                        <a:solidFill>
                          <a:srgbClr val="000000"/>
                        </a:solidFill>
                        <a:effectLst/>
                        <a:latin typeface="Arial" pitchFamily="34" charset="0"/>
                        <a:cs typeface="Arial" pitchFamily="34" charset="0"/>
                      </a:endParaRPr>
                    </a:p>
                  </a:txBody>
                  <a:tcPr marL="108000" marR="108000" marT="9525" marB="72000">
                    <a:solidFill>
                      <a:schemeClr val="accent4">
                        <a:lumMod val="40000"/>
                        <a:lumOff val="60000"/>
                      </a:schemeClr>
                    </a:solidFill>
                  </a:tcPr>
                </a:tc>
                <a:tc>
                  <a:txBody>
                    <a:bodyPr/>
                    <a:lstStyle/>
                    <a:p>
                      <a:pPr algn="just"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-Promedios de informes.</a:t>
                      </a:r>
                    </a:p>
                    <a:p>
                      <a:pPr algn="just"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-Tabla de atrasos.</a:t>
                      </a:r>
                    </a:p>
                    <a:p>
                      <a:pPr algn="just" fontAlgn="b">
                        <a:buFont typeface="Wingdings" pitchFamily="2" charset="2"/>
                        <a:buChar char="v"/>
                      </a:pPr>
                      <a:r>
                        <a:rPr lang="es-ES_tradnl" sz="2000" b="0" i="0" u="none" strike="noStrike" dirty="0">
                          <a:solidFill>
                            <a:srgbClr val="000000"/>
                          </a:solidFill>
                          <a:effectLst/>
                          <a:latin typeface="Arial" pitchFamily="34" charset="0"/>
                          <a:cs typeface="Arial" pitchFamily="34" charset="0"/>
                        </a:rPr>
                        <a:t>-Anotación de demérito.</a:t>
                      </a:r>
                      <a:endParaRPr lang="es-ES_tradnl" sz="2000" b="0" i="0" u="none" strike="noStrike" baseline="0" dirty="0">
                        <a:solidFill>
                          <a:srgbClr val="000000"/>
                        </a:solidFill>
                        <a:effectLst/>
                        <a:latin typeface="Arial" pitchFamily="34" charset="0"/>
                        <a:cs typeface="Arial" pitchFamily="34" charset="0"/>
                      </a:endParaRPr>
                    </a:p>
                    <a:p>
                      <a:pPr algn="just" fontAlgn="b">
                        <a:buFont typeface="Wingdings" pitchFamily="2" charset="2"/>
                        <a:buChar char="v"/>
                      </a:pPr>
                      <a:r>
                        <a:rPr lang="es-ES_tradnl" sz="2000" b="0" i="0" u="none" strike="noStrike" baseline="0" dirty="0">
                          <a:solidFill>
                            <a:srgbClr val="000000"/>
                          </a:solidFill>
                          <a:effectLst/>
                          <a:latin typeface="Arial" pitchFamily="34" charset="0"/>
                          <a:cs typeface="Arial" pitchFamily="34" charset="0"/>
                        </a:rPr>
                        <a:t>-Sumarios tramitados por Contraloría.</a:t>
                      </a:r>
                    </a:p>
                    <a:p>
                      <a:pPr algn="just" fontAlgn="b">
                        <a:buFont typeface="Wingdings" pitchFamily="2" charset="2"/>
                        <a:buChar char="v"/>
                      </a:pPr>
                      <a:r>
                        <a:rPr lang="es-ES_tradnl" sz="2000" b="0" i="0" u="none" strike="noStrike" baseline="0" dirty="0">
                          <a:solidFill>
                            <a:srgbClr val="000000"/>
                          </a:solidFill>
                          <a:effectLst/>
                          <a:latin typeface="Arial" pitchFamily="34" charset="0"/>
                          <a:cs typeface="Arial" pitchFamily="34" charset="0"/>
                        </a:rPr>
                        <a:t>-Argumentos de informes insuficientes.</a:t>
                      </a:r>
                    </a:p>
                    <a:p>
                      <a:pPr algn="just" fontAlgn="b">
                        <a:buFont typeface="Wingdings" pitchFamily="2" charset="2"/>
                        <a:buChar char="v"/>
                      </a:pPr>
                      <a:r>
                        <a:rPr lang="es-CL" sz="2000" b="0" i="0" u="none" strike="noStrike" baseline="0" dirty="0">
                          <a:solidFill>
                            <a:srgbClr val="000000"/>
                          </a:solidFill>
                          <a:effectLst/>
                          <a:latin typeface="Arial" pitchFamily="34" charset="0"/>
                          <a:cs typeface="Arial" pitchFamily="34" charset="0"/>
                        </a:rPr>
                        <a:t>-Por información relacionada con inasistencias al trabajo sin avisar a jefatura.</a:t>
                      </a:r>
                      <a:endParaRPr lang="es-CL" sz="2000" b="0" i="0" u="none" strike="noStrike" dirty="0">
                        <a:solidFill>
                          <a:srgbClr val="000000"/>
                        </a:solidFill>
                        <a:effectLst/>
                        <a:latin typeface="Arial" pitchFamily="34" charset="0"/>
                        <a:cs typeface="Arial" pitchFamily="34" charset="0"/>
                      </a:endParaRPr>
                    </a:p>
                  </a:txBody>
                  <a:tcPr marL="108000" marR="108000" marT="9525" marB="72000">
                    <a:solidFill>
                      <a:schemeClr val="accent4">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26732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7DAF0A44-2814-4780-B2CA-EE0FEE42DDC4}"/>
              </a:ext>
            </a:extLst>
          </p:cNvPr>
          <p:cNvGraphicFramePr>
            <a:graphicFrameLocks noGrp="1"/>
          </p:cNvGraphicFramePr>
          <p:nvPr>
            <p:ph idx="1"/>
            <p:extLst>
              <p:ext uri="{D42A27DB-BD31-4B8C-83A1-F6EECF244321}">
                <p14:modId xmlns:p14="http://schemas.microsoft.com/office/powerpoint/2010/main" xmlns="" val="403257513"/>
              </p:ext>
            </p:extLst>
          </p:nvPr>
        </p:nvGraphicFramePr>
        <p:xfrm>
          <a:off x="428596" y="785794"/>
          <a:ext cx="846331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PROMOCIÓN-D.F.L. N°1 DE 2005</a:t>
            </a:r>
            <a:endParaRPr lang="es-CL" dirty="0"/>
          </a:p>
        </p:txBody>
      </p:sp>
    </p:spTree>
    <p:extLst>
      <p:ext uri="{BB962C8B-B14F-4D97-AF65-F5344CB8AC3E}">
        <p14:creationId xmlns:p14="http://schemas.microsoft.com/office/powerpoint/2010/main" xmlns="" val="94299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7DAF0A44-2814-4780-B2CA-EE0FEE42DDC4}"/>
              </a:ext>
            </a:extLst>
          </p:cNvPr>
          <p:cNvGraphicFramePr>
            <a:graphicFrameLocks noGrp="1"/>
          </p:cNvGraphicFramePr>
          <p:nvPr>
            <p:ph idx="1"/>
            <p:extLst>
              <p:ext uri="{D42A27DB-BD31-4B8C-83A1-F6EECF244321}">
                <p14:modId xmlns:p14="http://schemas.microsoft.com/office/powerpoint/2010/main" xmlns="" val="403257513"/>
              </p:ext>
            </p:extLst>
          </p:nvPr>
        </p:nvGraphicFramePr>
        <p:xfrm>
          <a:off x="323528" y="980728"/>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76D8865C-538F-46F2-B4CF-551EB9C6FD1C}"/>
              </a:ext>
            </a:extLst>
          </p:cNvPr>
          <p:cNvSpPr>
            <a:spLocks noGrp="1"/>
          </p:cNvSpPr>
          <p:nvPr>
            <p:ph type="title"/>
          </p:nvPr>
        </p:nvSpPr>
        <p:spPr>
          <a:xfrm>
            <a:off x="0" y="0"/>
            <a:ext cx="8892480" cy="764704"/>
          </a:xfrm>
        </p:spPr>
        <p:txBody>
          <a:bodyPr>
            <a:normAutofit/>
          </a:bodyPr>
          <a:lstStyle/>
          <a:p>
            <a:pPr algn="ctr"/>
            <a:r>
              <a:rPr lang="es-ES_tradnl" sz="2400" dirty="0">
                <a:solidFill>
                  <a:srgbClr val="002060"/>
                </a:solidFill>
                <a:latin typeface="Arial" pitchFamily="34" charset="0"/>
                <a:cs typeface="Arial" pitchFamily="34" charset="0"/>
              </a:rPr>
              <a:t>PROMOCIÓN-D.F.L. N°1 DE 2005</a:t>
            </a:r>
            <a:endParaRPr lang="es-CL" dirty="0"/>
          </a:p>
        </p:txBody>
      </p:sp>
    </p:spTree>
    <p:extLst>
      <p:ext uri="{BB962C8B-B14F-4D97-AF65-F5344CB8AC3E}">
        <p14:creationId xmlns:p14="http://schemas.microsoft.com/office/powerpoint/2010/main" xmlns="" val="942996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91264" cy="5311477"/>
          </a:xfrm>
        </p:spPr>
        <p:txBody>
          <a:bodyPr>
            <a:normAutofit/>
          </a:bodyPr>
          <a:lstStyle/>
          <a:p>
            <a:pPr algn="just">
              <a:buFont typeface="Wingdings" pitchFamily="2" charset="2"/>
              <a:buChar char="q"/>
            </a:pPr>
            <a:r>
              <a:rPr lang="es-ES_tradnl" sz="2800" dirty="0">
                <a:solidFill>
                  <a:srgbClr val="002060"/>
                </a:solidFill>
                <a:latin typeface="Arial" pitchFamily="34" charset="0"/>
                <a:cs typeface="Arial" pitchFamily="34" charset="0"/>
              </a:rPr>
              <a:t>Procesos de Gestión y Desarrollo de Personas.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r>
              <a:rPr lang="es-ES_tradnl" sz="2800" dirty="0">
                <a:solidFill>
                  <a:srgbClr val="002060"/>
                </a:solidFill>
                <a:latin typeface="Arial" pitchFamily="34" charset="0"/>
                <a:cs typeface="Arial" pitchFamily="34" charset="0"/>
              </a:rPr>
              <a:t>Marco Normativo de Calificaciones.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r>
              <a:rPr lang="es-ES_tradnl" sz="2800" dirty="0">
                <a:solidFill>
                  <a:srgbClr val="002060"/>
                </a:solidFill>
                <a:latin typeface="Arial" pitchFamily="34" charset="0"/>
                <a:cs typeface="Arial" pitchFamily="34" charset="0"/>
              </a:rPr>
              <a:t>Dimensiones del Proceso de Calificaciones.</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lvl="0" algn="just">
              <a:buClr>
                <a:srgbClr val="2DA2BF"/>
              </a:buClr>
              <a:buFont typeface="Wingdings" pitchFamily="2" charset="2"/>
              <a:buChar char="q"/>
            </a:pPr>
            <a:r>
              <a:rPr lang="es-ES_tradnl" sz="2800" b="1" dirty="0">
                <a:solidFill>
                  <a:srgbClr val="002060"/>
                </a:solidFill>
                <a:latin typeface="Arial" pitchFamily="34" charset="0"/>
                <a:cs typeface="Arial" pitchFamily="34" charset="0"/>
              </a:rPr>
              <a:t>Directrices del Servicio Civil.</a:t>
            </a:r>
          </a:p>
          <a:p>
            <a:pPr algn="just">
              <a:buFont typeface="Wingdings" pitchFamily="2" charset="2"/>
              <a:buChar char="q"/>
            </a:pPr>
            <a:endParaRPr lang="es-ES_tradnl" sz="2800" dirty="0">
              <a:solidFill>
                <a:srgbClr val="002060"/>
              </a:solidFill>
              <a:latin typeface="Arial" pitchFamily="34" charset="0"/>
              <a:cs typeface="Arial" pitchFamily="34" charset="0"/>
            </a:endParaRPr>
          </a:p>
          <a:p>
            <a:pPr algn="just">
              <a:buFont typeface="Wingdings" pitchFamily="2" charset="2"/>
              <a:buChar char="q"/>
            </a:pPr>
            <a:endParaRPr lang="es-ES_tradnl" sz="3600" dirty="0">
              <a:solidFill>
                <a:srgbClr val="002060"/>
              </a:solidFill>
              <a:latin typeface="Arial" pitchFamily="34" charset="0"/>
              <a:cs typeface="Arial" pitchFamily="34" charset="0"/>
            </a:endParaRPr>
          </a:p>
        </p:txBody>
      </p:sp>
      <p:sp>
        <p:nvSpPr>
          <p:cNvPr id="3" name="2 Título"/>
          <p:cNvSpPr>
            <a:spLocks noGrp="1"/>
          </p:cNvSpPr>
          <p:nvPr>
            <p:ph type="title"/>
          </p:nvPr>
        </p:nvSpPr>
        <p:spPr>
          <a:xfrm>
            <a:off x="457200" y="274638"/>
            <a:ext cx="8229600" cy="274042"/>
          </a:xfrm>
        </p:spPr>
        <p:txBody>
          <a:bodyPr>
            <a:normAutofit fontScale="90000"/>
          </a:bodyPr>
          <a:lstStyle/>
          <a:p>
            <a:pPr algn="ctr"/>
            <a:r>
              <a:rPr lang="es-ES_tradnl" sz="4000" dirty="0">
                <a:solidFill>
                  <a:srgbClr val="002060"/>
                </a:solidFill>
                <a:latin typeface="Arial" pitchFamily="34" charset="0"/>
                <a:cs typeface="Arial" pitchFamily="34" charset="0"/>
              </a:rPr>
              <a:t>ÍNDICE</a:t>
            </a:r>
            <a:endParaRPr lang="es-CL" sz="4000"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4509120"/>
            <a:ext cx="32385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8291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11560" y="1052736"/>
          <a:ext cx="8318158" cy="5519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28F5048B-CBCB-403E-8401-2E3F05AC05BE}"/>
              </a:ext>
            </a:extLst>
          </p:cNvPr>
          <p:cNvSpPr>
            <a:spLocks noGrp="1"/>
          </p:cNvSpPr>
          <p:nvPr>
            <p:ph type="title"/>
          </p:nvPr>
        </p:nvSpPr>
        <p:spPr>
          <a:xfrm>
            <a:off x="457200" y="274638"/>
            <a:ext cx="8229600" cy="576071"/>
          </a:xfrm>
        </p:spPr>
        <p:txBody>
          <a:bodyPr>
            <a:normAutofit fontScale="90000"/>
          </a:bodyPr>
          <a:lstStyle/>
          <a:p>
            <a:pPr algn="ctr"/>
            <a:r>
              <a:rPr lang="es-ES_tradnl" sz="3600" dirty="0">
                <a:solidFill>
                  <a:srgbClr val="002060"/>
                </a:solidFill>
                <a:latin typeface="Arial" pitchFamily="34" charset="0"/>
                <a:cs typeface="Arial" pitchFamily="34" charset="0"/>
              </a:rPr>
              <a:t>DIRECTRICES SERVICIO CIVIL</a:t>
            </a:r>
            <a:endParaRPr lang="es-CL" dirty="0"/>
          </a:p>
        </p:txBody>
      </p:sp>
    </p:spTree>
    <p:extLst>
      <p:ext uri="{BB962C8B-B14F-4D97-AF65-F5344CB8AC3E}">
        <p14:creationId xmlns:p14="http://schemas.microsoft.com/office/powerpoint/2010/main" xmlns="" val="2786685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193DB013-63AC-46F3-98FE-F2B9D983D7FB}"/>
              </a:ext>
            </a:extLst>
          </p:cNvPr>
          <p:cNvSpPr>
            <a:spLocks noGrp="1"/>
          </p:cNvSpPr>
          <p:nvPr>
            <p:ph idx="1"/>
          </p:nvPr>
        </p:nvSpPr>
        <p:spPr>
          <a:xfrm>
            <a:off x="457200" y="908720"/>
            <a:ext cx="8435280" cy="5544616"/>
          </a:xfrm>
        </p:spPr>
        <p:txBody>
          <a:bodyPr>
            <a:noAutofit/>
          </a:bodyPr>
          <a:lstStyle/>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Estructura y Estándares de las Áreas de Gestión y Desarrollo de Personas.</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Políticas de Gestión y Desarrollo de Personas.</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Cumplimiento de Estándares en Reclutamiento y Selección.</a:t>
            </a:r>
          </a:p>
          <a:p>
            <a:pPr>
              <a:buFont typeface="Wingdings" pitchFamily="2" charset="2"/>
              <a:buChar char="Ø"/>
            </a:pPr>
            <a:r>
              <a:rPr lang="es-CL" sz="2300" dirty="0" err="1">
                <a:solidFill>
                  <a:srgbClr val="002060"/>
                </a:solidFill>
                <a:latin typeface="Arial" panose="020B0604020202020204" pitchFamily="34" charset="0"/>
                <a:cs typeface="Arial" panose="020B0604020202020204" pitchFamily="34" charset="0"/>
              </a:rPr>
              <a:t>Concursabilidad</a:t>
            </a:r>
            <a:r>
              <a:rPr lang="es-CL" sz="2300" dirty="0">
                <a:solidFill>
                  <a:srgbClr val="002060"/>
                </a:solidFill>
                <a:latin typeface="Arial" panose="020B0604020202020204" pitchFamily="34" charset="0"/>
                <a:cs typeface="Arial" panose="020B0604020202020204" pitchFamily="34" charset="0"/>
              </a:rPr>
              <a:t> y Carrera Funcionaria.</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Cumplimiento de Estándares en Programas de Inducción.</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Gestión de Prácticas Profesionales.</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Ambientes Laborales y Calidad de Vida Laboral.</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Participación Funcionaria.</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Cumplimiento de Estándares en Formación y Capacitación.</a:t>
            </a:r>
          </a:p>
          <a:p>
            <a:pPr>
              <a:buFont typeface="Wingdings" pitchFamily="2" charset="2"/>
              <a:buChar char="Ø"/>
            </a:pPr>
            <a:r>
              <a:rPr lang="es-CL" sz="2300" dirty="0">
                <a:solidFill>
                  <a:srgbClr val="002060"/>
                </a:solidFill>
                <a:latin typeface="Arial" panose="020B0604020202020204" pitchFamily="34" charset="0"/>
                <a:cs typeface="Arial" panose="020B0604020202020204" pitchFamily="34" charset="0"/>
              </a:rPr>
              <a:t>Rol de Jefaturas en Dirección de Equipos.</a:t>
            </a:r>
          </a:p>
          <a:p>
            <a:pPr>
              <a:buFont typeface="Wingdings" pitchFamily="2" charset="2"/>
              <a:buChar char="Ø"/>
            </a:pPr>
            <a:r>
              <a:rPr lang="es-CL" sz="2300" b="1" dirty="0">
                <a:solidFill>
                  <a:srgbClr val="002060"/>
                </a:solidFill>
                <a:latin typeface="Arial" panose="020B0604020202020204" pitchFamily="34" charset="0"/>
                <a:cs typeface="Arial" panose="020B0604020202020204" pitchFamily="34" charset="0"/>
              </a:rPr>
              <a:t>Gestión del Desempeño Individual y Sistema de Calificaciones.</a:t>
            </a:r>
          </a:p>
        </p:txBody>
      </p:sp>
      <p:sp>
        <p:nvSpPr>
          <p:cNvPr id="3" name="Título 2">
            <a:extLst>
              <a:ext uri="{FF2B5EF4-FFF2-40B4-BE49-F238E27FC236}">
                <a16:creationId xmlns:a16="http://schemas.microsoft.com/office/drawing/2014/main" xmlns="" id="{69E8287B-02F4-4B8E-9960-92C8477D7C3F}"/>
              </a:ext>
            </a:extLst>
          </p:cNvPr>
          <p:cNvSpPr>
            <a:spLocks noGrp="1"/>
          </p:cNvSpPr>
          <p:nvPr>
            <p:ph type="title"/>
          </p:nvPr>
        </p:nvSpPr>
        <p:spPr>
          <a:xfrm>
            <a:off x="457200" y="188640"/>
            <a:ext cx="8229600" cy="576071"/>
          </a:xfrm>
        </p:spPr>
        <p:txBody>
          <a:bodyPr>
            <a:normAutofit fontScale="90000"/>
          </a:bodyPr>
          <a:lstStyle/>
          <a:p>
            <a:pPr algn="ctr"/>
            <a:r>
              <a:rPr lang="es-CL" sz="2000" dirty="0">
                <a:solidFill>
                  <a:srgbClr val="002060"/>
                </a:solidFill>
                <a:latin typeface="Arial" panose="020B0604020202020204" pitchFamily="34" charset="0"/>
                <a:cs typeface="Arial" panose="020B0604020202020204" pitchFamily="34" charset="0"/>
              </a:rPr>
              <a:t>NORMAS DE APLICACIÓN GENERAL EN MATERIAS DE GESTIÓN Y DESARROLLO DE PERSONAS DEL SERVICIO CIVIL</a:t>
            </a:r>
          </a:p>
        </p:txBody>
      </p:sp>
    </p:spTree>
    <p:extLst>
      <p:ext uri="{BB962C8B-B14F-4D97-AF65-F5344CB8AC3E}">
        <p14:creationId xmlns:p14="http://schemas.microsoft.com/office/powerpoint/2010/main" xmlns="" val="1212045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83568" y="812172"/>
          <a:ext cx="8184195"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396E59A8-03D2-44E0-9FBD-75305263B87A}"/>
              </a:ext>
            </a:extLst>
          </p:cNvPr>
          <p:cNvSpPr>
            <a:spLocks noGrp="1"/>
          </p:cNvSpPr>
          <p:nvPr>
            <p:ph type="title"/>
          </p:nvPr>
        </p:nvSpPr>
        <p:spPr>
          <a:xfrm>
            <a:off x="155209" y="66328"/>
            <a:ext cx="8507288" cy="730778"/>
          </a:xfrm>
        </p:spPr>
        <p:txBody>
          <a:bodyPr>
            <a:noAutofit/>
          </a:bodyPr>
          <a:lstStyle/>
          <a:p>
            <a:pPr algn="ctr"/>
            <a:r>
              <a:rPr lang="es-ES_tradnl" sz="2800" dirty="0">
                <a:solidFill>
                  <a:srgbClr val="002060"/>
                </a:solidFill>
                <a:latin typeface="Arial" pitchFamily="34" charset="0"/>
                <a:cs typeface="Arial" pitchFamily="34" charset="0"/>
              </a:rPr>
              <a:t>MODELO DE GESTIÓN DEL DESEMPEÑO </a:t>
            </a:r>
            <a:br>
              <a:rPr lang="es-ES_tradnl" sz="2800" dirty="0">
                <a:solidFill>
                  <a:srgbClr val="002060"/>
                </a:solidFill>
                <a:latin typeface="Arial" pitchFamily="34" charset="0"/>
                <a:cs typeface="Arial" pitchFamily="34" charset="0"/>
              </a:rPr>
            </a:br>
            <a:r>
              <a:rPr lang="es-ES_tradnl" sz="1800" dirty="0">
                <a:solidFill>
                  <a:srgbClr val="002060"/>
                </a:solidFill>
                <a:latin typeface="Arial" pitchFamily="34" charset="0"/>
                <a:cs typeface="Arial" pitchFamily="34" charset="0"/>
              </a:rPr>
              <a:t>(</a:t>
            </a:r>
            <a:r>
              <a:rPr lang="es-ES_tradnl" sz="1800" b="0" dirty="0">
                <a:solidFill>
                  <a:srgbClr val="002060"/>
                </a:solidFill>
                <a:latin typeface="Arial" pitchFamily="34" charset="0"/>
                <a:cs typeface="Arial" pitchFamily="34" charset="0"/>
              </a:rPr>
              <a:t>SERVICIO CIVIL)</a:t>
            </a:r>
            <a:endParaRPr lang="es-CL" sz="1800" b="0" dirty="0"/>
          </a:p>
        </p:txBody>
      </p:sp>
    </p:spTree>
    <p:extLst>
      <p:ext uri="{BB962C8B-B14F-4D97-AF65-F5344CB8AC3E}">
        <p14:creationId xmlns:p14="http://schemas.microsoft.com/office/powerpoint/2010/main" xmlns="" val="24649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A0DBC7CF-40F5-4BF0-BD5C-114F461660EF}"/>
              </a:ext>
            </a:extLst>
          </p:cNvPr>
          <p:cNvSpPr>
            <a:spLocks noGrp="1"/>
          </p:cNvSpPr>
          <p:nvPr>
            <p:ph idx="1"/>
          </p:nvPr>
        </p:nvSpPr>
        <p:spPr>
          <a:xfrm>
            <a:off x="457200" y="1124744"/>
            <a:ext cx="8229600" cy="4882547"/>
          </a:xfrm>
        </p:spPr>
        <p:txBody>
          <a:bodyPr/>
          <a:lstStyle/>
          <a:p>
            <a:pPr marL="109728" indent="0" algn="just">
              <a:buNone/>
            </a:pPr>
            <a:r>
              <a:rPr lang="es-CL" sz="3200" b="1" dirty="0">
                <a:solidFill>
                  <a:srgbClr val="002060"/>
                </a:solidFill>
                <a:latin typeface="Arial" panose="020B0604020202020204" pitchFamily="34" charset="0"/>
                <a:cs typeface="Arial" panose="020B0604020202020204" pitchFamily="34" charset="0"/>
              </a:rPr>
              <a:t>Art. 32º  Estatuto Administrativo y Artículo 1º Reglamento de Calificaciones:  </a:t>
            </a:r>
            <a:r>
              <a:rPr lang="es-CL" sz="3200" i="1" dirty="0">
                <a:solidFill>
                  <a:srgbClr val="002060"/>
                </a:solidFill>
                <a:latin typeface="Arial" panose="020B0604020202020204" pitchFamily="34" charset="0"/>
                <a:cs typeface="Arial" panose="020B0604020202020204" pitchFamily="34" charset="0"/>
              </a:rPr>
              <a:t>“Tendrá por objeto evaluar el desempeño y aptitudes de cada funcionario, atendidas las exigencias y características de su cargo, y servirá de base para las promociones, los estímulos y la eliminación del servicio”.</a:t>
            </a:r>
          </a:p>
          <a:p>
            <a:endParaRPr lang="es-CL" dirty="0"/>
          </a:p>
        </p:txBody>
      </p:sp>
      <p:sp>
        <p:nvSpPr>
          <p:cNvPr id="3" name="Título 2">
            <a:extLst>
              <a:ext uri="{FF2B5EF4-FFF2-40B4-BE49-F238E27FC236}">
                <a16:creationId xmlns:a16="http://schemas.microsoft.com/office/drawing/2014/main" xmlns="" id="{3DA0DEDB-E85D-4A19-93FF-7D1B2834F13F}"/>
              </a:ext>
            </a:extLst>
          </p:cNvPr>
          <p:cNvSpPr>
            <a:spLocks noGrp="1"/>
          </p:cNvSpPr>
          <p:nvPr>
            <p:ph type="title"/>
          </p:nvPr>
        </p:nvSpPr>
        <p:spPr>
          <a:xfrm>
            <a:off x="0" y="116632"/>
            <a:ext cx="9144000" cy="576071"/>
          </a:xfrm>
        </p:spPr>
        <p:txBody>
          <a:bodyPr>
            <a:noAutofit/>
          </a:bodyPr>
          <a:lstStyle/>
          <a:p>
            <a:pPr algn="ctr"/>
            <a:r>
              <a:rPr lang="es-ES_tradnl" sz="2400" dirty="0">
                <a:solidFill>
                  <a:srgbClr val="002060"/>
                </a:solidFill>
                <a:latin typeface="Arial" pitchFamily="34" charset="0"/>
                <a:cs typeface="Arial" pitchFamily="34" charset="0"/>
              </a:rPr>
              <a:t>DE LAS CALIFICACIONES</a:t>
            </a:r>
            <a:endParaRPr lang="es-CL" sz="2400" dirty="0"/>
          </a:p>
        </p:txBody>
      </p:sp>
    </p:spTree>
    <p:extLst>
      <p:ext uri="{BB962C8B-B14F-4D97-AF65-F5344CB8AC3E}">
        <p14:creationId xmlns:p14="http://schemas.microsoft.com/office/powerpoint/2010/main" xmlns="" val="3631490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457200" y="908720"/>
          <a:ext cx="8435280" cy="509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69E8287B-02F4-4B8E-9960-92C8477D7C3F}"/>
              </a:ext>
            </a:extLst>
          </p:cNvPr>
          <p:cNvSpPr>
            <a:spLocks noGrp="1"/>
          </p:cNvSpPr>
          <p:nvPr>
            <p:ph type="title"/>
          </p:nvPr>
        </p:nvSpPr>
        <p:spPr>
          <a:xfrm>
            <a:off x="215516" y="116628"/>
            <a:ext cx="8712968" cy="576071"/>
          </a:xfrm>
        </p:spPr>
        <p:txBody>
          <a:bodyPr>
            <a:normAutofit fontScale="90000"/>
          </a:bodyPr>
          <a:lstStyle/>
          <a:p>
            <a:pPr algn="ctr"/>
            <a:r>
              <a:rPr lang="es-CL" sz="2000" dirty="0">
                <a:solidFill>
                  <a:srgbClr val="002060"/>
                </a:solidFill>
                <a:latin typeface="Arial" panose="020B0604020202020204" pitchFamily="34" charset="0"/>
                <a:cs typeface="Arial" panose="020B0604020202020204" pitchFamily="34" charset="0"/>
              </a:rPr>
              <a:t/>
            </a:r>
            <a:br>
              <a:rPr lang="es-CL" sz="2000" dirty="0">
                <a:solidFill>
                  <a:srgbClr val="002060"/>
                </a:solidFill>
                <a:latin typeface="Arial" panose="020B0604020202020204" pitchFamily="34" charset="0"/>
                <a:cs typeface="Arial" panose="020B0604020202020204" pitchFamily="34" charset="0"/>
              </a:rPr>
            </a:br>
            <a:endParaRPr lang="es-CL" sz="2000" dirty="0">
              <a:solidFill>
                <a:srgbClr val="002060"/>
              </a:solidFill>
              <a:latin typeface="Arial" panose="020B0604020202020204" pitchFamily="34" charset="0"/>
              <a:cs typeface="Arial" panose="020B0604020202020204" pitchFamily="34" charset="0"/>
            </a:endParaRPr>
          </a:p>
        </p:txBody>
      </p:sp>
      <p:sp>
        <p:nvSpPr>
          <p:cNvPr id="5" name="Título 2">
            <a:extLst>
              <a:ext uri="{FF2B5EF4-FFF2-40B4-BE49-F238E27FC236}">
                <a16:creationId xmlns:a16="http://schemas.microsoft.com/office/drawing/2014/main" xmlns="" id="{396E59A8-03D2-44E0-9FBD-75305263B87A}"/>
              </a:ext>
            </a:extLst>
          </p:cNvPr>
          <p:cNvSpPr txBox="1">
            <a:spLocks/>
          </p:cNvSpPr>
          <p:nvPr/>
        </p:nvSpPr>
        <p:spPr>
          <a:xfrm>
            <a:off x="155209" y="66328"/>
            <a:ext cx="8507288" cy="73077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MODELO DE GESTIÓN DEL DESEMPEÑO </a:t>
            </a:r>
            <a:b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br>
            <a:r>
              <a:rPr kumimoji="0" lang="es-ES_tradnl" sz="1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a:t>
            </a:r>
            <a:r>
              <a:rPr kumimoji="0" lang="es-ES_tradnl" sz="1800" b="0"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SERVICIO CIVIL)</a:t>
            </a:r>
            <a:endParaRPr kumimoji="0" lang="es-CL" sz="18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2114868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28596" y="908720"/>
          <a:ext cx="8463884" cy="516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xmlns="" id="{69E8287B-02F4-4B8E-9960-92C8477D7C3F}"/>
              </a:ext>
            </a:extLst>
          </p:cNvPr>
          <p:cNvSpPr txBox="1">
            <a:spLocks/>
          </p:cNvSpPr>
          <p:nvPr/>
        </p:nvSpPr>
        <p:spPr>
          <a:xfrm>
            <a:off x="367916" y="269028"/>
            <a:ext cx="8712968" cy="576071"/>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2000" b="1" i="0" u="none" strike="noStrike" kern="1200" cap="none" spc="0" normalizeH="0" baseline="0" noProof="0" smtClean="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a:r>
            <a:br>
              <a:rPr kumimoji="0" lang="es-CL" sz="2000" b="1" i="0" u="none" strike="noStrike" kern="1200" cap="none" spc="0" normalizeH="0" baseline="0" noProof="0" smtClean="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br>
            <a:endParaRPr kumimoji="0" lang="es-CL"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
        <p:nvSpPr>
          <p:cNvPr id="5" name="Título 2">
            <a:extLst>
              <a:ext uri="{FF2B5EF4-FFF2-40B4-BE49-F238E27FC236}">
                <a16:creationId xmlns:a16="http://schemas.microsoft.com/office/drawing/2014/main" xmlns="" id="{69E8287B-02F4-4B8E-9960-92C8477D7C3F}"/>
              </a:ext>
            </a:extLst>
          </p:cNvPr>
          <p:cNvSpPr>
            <a:spLocks noGrp="1"/>
          </p:cNvSpPr>
          <p:nvPr>
            <p:ph type="title"/>
          </p:nvPr>
        </p:nvSpPr>
        <p:spPr>
          <a:xfrm>
            <a:off x="215900" y="115888"/>
            <a:ext cx="8712200" cy="576262"/>
          </a:xfrm>
        </p:spPr>
        <p:txBody>
          <a:bodyPr>
            <a:normAutofit fontScale="90000"/>
          </a:bodyPr>
          <a:lstStyle/>
          <a:p>
            <a:pPr algn="ctr"/>
            <a:r>
              <a:rPr lang="es-CL" sz="2000" smtClean="0">
                <a:solidFill>
                  <a:srgbClr val="002060"/>
                </a:solidFill>
                <a:latin typeface="Arial" panose="020B0604020202020204" pitchFamily="34" charset="0"/>
                <a:cs typeface="Arial" panose="020B0604020202020204" pitchFamily="34" charset="0"/>
              </a:rPr>
              <a:t/>
            </a:r>
            <a:br>
              <a:rPr lang="es-CL" sz="2000" smtClean="0">
                <a:solidFill>
                  <a:srgbClr val="002060"/>
                </a:solidFill>
                <a:latin typeface="Arial" panose="020B0604020202020204" pitchFamily="34" charset="0"/>
                <a:cs typeface="Arial" panose="020B0604020202020204" pitchFamily="34" charset="0"/>
              </a:rPr>
            </a:br>
            <a:endParaRPr lang="es-CL" sz="2000" dirty="0">
              <a:solidFill>
                <a:srgbClr val="002060"/>
              </a:solidFill>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xmlns="" id="{396E59A8-03D2-44E0-9FBD-75305263B87A}"/>
              </a:ext>
            </a:extLst>
          </p:cNvPr>
          <p:cNvSpPr txBox="1">
            <a:spLocks/>
          </p:cNvSpPr>
          <p:nvPr/>
        </p:nvSpPr>
        <p:spPr>
          <a:xfrm>
            <a:off x="155209" y="66328"/>
            <a:ext cx="8507288" cy="73077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MODELO DE GESTIÓN DEL DESEMPEÑO </a:t>
            </a:r>
            <a:b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br>
            <a:r>
              <a:rPr kumimoji="0" lang="es-ES_tradnl" sz="1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a:t>
            </a:r>
            <a:r>
              <a:rPr kumimoji="0" lang="es-ES_tradnl" sz="1800" b="0"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SERVICIO CIVIL)</a:t>
            </a:r>
            <a:endParaRPr kumimoji="0" lang="es-CL" sz="18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4004041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28596" y="908720"/>
          <a:ext cx="8463884" cy="516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2">
            <a:extLst>
              <a:ext uri="{FF2B5EF4-FFF2-40B4-BE49-F238E27FC236}">
                <a16:creationId xmlns:a16="http://schemas.microsoft.com/office/drawing/2014/main" xmlns="" id="{69E8287B-02F4-4B8E-9960-92C8477D7C3F}"/>
              </a:ext>
            </a:extLst>
          </p:cNvPr>
          <p:cNvSpPr txBox="1">
            <a:spLocks/>
          </p:cNvSpPr>
          <p:nvPr/>
        </p:nvSpPr>
        <p:spPr>
          <a:xfrm>
            <a:off x="367916" y="269028"/>
            <a:ext cx="8712968" cy="576071"/>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2000" b="1" i="0" u="none" strike="noStrike" kern="1200" cap="none" spc="0" normalizeH="0" baseline="0" noProof="0" smtClean="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a:r>
            <a:br>
              <a:rPr kumimoji="0" lang="es-CL" sz="2000" b="1" i="0" u="none" strike="noStrike" kern="1200" cap="none" spc="0" normalizeH="0" baseline="0" noProof="0" smtClean="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br>
            <a:endParaRPr kumimoji="0" lang="es-CL"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
        <p:nvSpPr>
          <p:cNvPr id="5" name="Título 2">
            <a:extLst>
              <a:ext uri="{FF2B5EF4-FFF2-40B4-BE49-F238E27FC236}">
                <a16:creationId xmlns:a16="http://schemas.microsoft.com/office/drawing/2014/main" xmlns="" id="{69E8287B-02F4-4B8E-9960-92C8477D7C3F}"/>
              </a:ext>
            </a:extLst>
          </p:cNvPr>
          <p:cNvSpPr>
            <a:spLocks noGrp="1"/>
          </p:cNvSpPr>
          <p:nvPr>
            <p:ph type="title"/>
          </p:nvPr>
        </p:nvSpPr>
        <p:spPr>
          <a:xfrm>
            <a:off x="215900" y="115888"/>
            <a:ext cx="8712200" cy="576262"/>
          </a:xfrm>
        </p:spPr>
        <p:txBody>
          <a:bodyPr>
            <a:normAutofit fontScale="90000"/>
          </a:bodyPr>
          <a:lstStyle/>
          <a:p>
            <a:pPr algn="ctr"/>
            <a:r>
              <a:rPr lang="es-CL" sz="2000" dirty="0">
                <a:solidFill>
                  <a:srgbClr val="002060"/>
                </a:solidFill>
                <a:latin typeface="Arial" panose="020B0604020202020204" pitchFamily="34" charset="0"/>
                <a:cs typeface="Arial" panose="020B0604020202020204" pitchFamily="34" charset="0"/>
              </a:rPr>
              <a:t/>
            </a:r>
            <a:br>
              <a:rPr lang="es-CL" sz="2000" dirty="0">
                <a:solidFill>
                  <a:srgbClr val="002060"/>
                </a:solidFill>
                <a:latin typeface="Arial" panose="020B0604020202020204" pitchFamily="34" charset="0"/>
                <a:cs typeface="Arial" panose="020B0604020202020204" pitchFamily="34" charset="0"/>
              </a:rPr>
            </a:br>
            <a:endParaRPr lang="es-CL" sz="2000" dirty="0">
              <a:solidFill>
                <a:srgbClr val="002060"/>
              </a:solidFill>
              <a:latin typeface="Arial" panose="020B0604020202020204" pitchFamily="34" charset="0"/>
              <a:cs typeface="Arial" panose="020B0604020202020204" pitchFamily="34" charset="0"/>
            </a:endParaRPr>
          </a:p>
        </p:txBody>
      </p:sp>
      <p:sp>
        <p:nvSpPr>
          <p:cNvPr id="6" name="Título 2">
            <a:extLst>
              <a:ext uri="{FF2B5EF4-FFF2-40B4-BE49-F238E27FC236}">
                <a16:creationId xmlns:a16="http://schemas.microsoft.com/office/drawing/2014/main" xmlns="" id="{396E59A8-03D2-44E0-9FBD-75305263B87A}"/>
              </a:ext>
            </a:extLst>
          </p:cNvPr>
          <p:cNvSpPr txBox="1">
            <a:spLocks/>
          </p:cNvSpPr>
          <p:nvPr/>
        </p:nvSpPr>
        <p:spPr>
          <a:xfrm>
            <a:off x="155209" y="66328"/>
            <a:ext cx="8507288" cy="73077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MODELO DE GESTIÓN DEL DESEMPEÑO </a:t>
            </a:r>
            <a:br>
              <a:rPr kumimoji="0" lang="es-ES_tradnl" sz="2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br>
            <a:r>
              <a:rPr kumimoji="0" lang="es-ES_tradnl" sz="18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a:t>
            </a:r>
            <a:r>
              <a:rPr kumimoji="0" lang="es-ES_tradnl" sz="1800" b="0"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SERVICIO CIVIL)</a:t>
            </a:r>
            <a:endParaRPr kumimoji="0" lang="es-CL" sz="18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4004041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3B2F3C1A-FFB1-428B-8BEF-D7FF2912554A}"/>
              </a:ext>
            </a:extLst>
          </p:cNvPr>
          <p:cNvGraphicFramePr>
            <a:graphicFrameLocks noGrp="1"/>
          </p:cNvGraphicFramePr>
          <p:nvPr>
            <p:ph idx="1"/>
          </p:nvPr>
        </p:nvGraphicFramePr>
        <p:xfrm>
          <a:off x="285720" y="135729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5CEC0CFA-D2CD-4142-8487-FE98982EC4A7}"/>
              </a:ext>
            </a:extLst>
          </p:cNvPr>
          <p:cNvSpPr>
            <a:spLocks noGrp="1"/>
          </p:cNvSpPr>
          <p:nvPr>
            <p:ph type="title"/>
          </p:nvPr>
        </p:nvSpPr>
        <p:spPr>
          <a:xfrm>
            <a:off x="323528" y="116632"/>
            <a:ext cx="8686800" cy="576071"/>
          </a:xfrm>
        </p:spPr>
        <p:txBody>
          <a:bodyPr>
            <a:noAutofit/>
          </a:bodyPr>
          <a:lstStyle/>
          <a:p>
            <a:pPr algn="ctr"/>
            <a:r>
              <a:rPr lang="es-CL" sz="3200" dirty="0">
                <a:solidFill>
                  <a:srgbClr val="002060"/>
                </a:solidFill>
                <a:latin typeface="Arial" panose="020B0604020202020204" pitchFamily="34" charset="0"/>
                <a:cs typeface="Arial" panose="020B0604020202020204" pitchFamily="34" charset="0"/>
              </a:rPr>
              <a:t>PROCESO DE GESTIÓN DEL DESEMPEÑO</a:t>
            </a:r>
            <a:endParaRPr lang="es-CL" sz="3200" dirty="0"/>
          </a:p>
        </p:txBody>
      </p:sp>
      <p:sp>
        <p:nvSpPr>
          <p:cNvPr id="6" name="Rectángulo: esquinas redondeadas 5">
            <a:extLst>
              <a:ext uri="{FF2B5EF4-FFF2-40B4-BE49-F238E27FC236}">
                <a16:creationId xmlns:a16="http://schemas.microsoft.com/office/drawing/2014/main" xmlns="" id="{06F15738-64A9-4469-A6E8-02812E881F49}"/>
              </a:ext>
            </a:extLst>
          </p:cNvPr>
          <p:cNvSpPr/>
          <p:nvPr/>
        </p:nvSpPr>
        <p:spPr>
          <a:xfrm>
            <a:off x="611560" y="1439023"/>
            <a:ext cx="5256584" cy="806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prstClr val="white"/>
                </a:solidFill>
                <a:latin typeface="Arial" panose="020B0604020202020204" pitchFamily="34" charset="0"/>
                <a:cs typeface="Arial" panose="020B0604020202020204" pitchFamily="34" charset="0"/>
              </a:rPr>
              <a:t>Retroalimentación Permanente</a:t>
            </a:r>
          </a:p>
        </p:txBody>
      </p:sp>
    </p:spTree>
    <p:extLst>
      <p:ext uri="{BB962C8B-B14F-4D97-AF65-F5344CB8AC3E}">
        <p14:creationId xmlns:p14="http://schemas.microsoft.com/office/powerpoint/2010/main" xmlns="" val="998257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109728" indent="0" algn="ctr">
              <a:buNone/>
            </a:pPr>
            <a:endParaRPr lang="es-ES_tradnl" sz="4800" dirty="0"/>
          </a:p>
          <a:p>
            <a:pPr marL="109728" indent="0" algn="ctr">
              <a:buNone/>
            </a:pPr>
            <a:r>
              <a:rPr lang="es-ES_tradnl" sz="4800" dirty="0">
                <a:solidFill>
                  <a:srgbClr val="002060"/>
                </a:solidFill>
                <a:latin typeface="Arial" pitchFamily="34" charset="0"/>
                <a:cs typeface="Arial" pitchFamily="34" charset="0"/>
              </a:rPr>
              <a:t>GRACIAS…</a:t>
            </a:r>
            <a:endParaRPr lang="es-CL" sz="4800" dirty="0">
              <a:solidFill>
                <a:srgbClr val="002060"/>
              </a:solidFill>
              <a:latin typeface="Arial" pitchFamily="34" charset="0"/>
              <a:cs typeface="Arial" pitchFamily="34" charset="0"/>
            </a:endParaRPr>
          </a:p>
        </p:txBody>
      </p:sp>
      <p:pic>
        <p:nvPicPr>
          <p:cNvPr id="2050" name="Picture 2" descr="Resultado de imagen para imágenes flor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816" y="3140968"/>
            <a:ext cx="4968552"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8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83659C95-ECCB-45BC-B5AE-D742B51BE163}"/>
              </a:ext>
            </a:extLst>
          </p:cNvPr>
          <p:cNvGraphicFramePr>
            <a:graphicFrameLocks noGrp="1"/>
          </p:cNvGraphicFramePr>
          <p:nvPr>
            <p:ph idx="1"/>
            <p:extLst>
              <p:ext uri="{D42A27DB-BD31-4B8C-83A1-F6EECF244321}">
                <p14:modId xmlns:p14="http://schemas.microsoft.com/office/powerpoint/2010/main" xmlns="" val="3486166352"/>
              </p:ext>
            </p:extLst>
          </p:nvPr>
        </p:nvGraphicFramePr>
        <p:xfrm>
          <a:off x="478302" y="850710"/>
          <a:ext cx="8414178" cy="5314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3FB01528-520D-49D2-88F0-9042E0FF1A7D}"/>
              </a:ext>
            </a:extLst>
          </p:cNvPr>
          <p:cNvSpPr>
            <a:spLocks noGrp="1"/>
          </p:cNvSpPr>
          <p:nvPr>
            <p:ph type="title"/>
          </p:nvPr>
        </p:nvSpPr>
        <p:spPr>
          <a:xfrm>
            <a:off x="457200" y="274638"/>
            <a:ext cx="8229600" cy="576071"/>
          </a:xfrm>
        </p:spPr>
        <p:txBody>
          <a:bodyPr>
            <a:normAutofit/>
          </a:bodyPr>
          <a:lstStyle/>
          <a:p>
            <a:pPr algn="ctr"/>
            <a:r>
              <a:rPr lang="es-ES_tradnl" sz="2900" dirty="0">
                <a:solidFill>
                  <a:srgbClr val="002060"/>
                </a:solidFill>
                <a:latin typeface="Arial" pitchFamily="34" charset="0"/>
                <a:cs typeface="Arial" pitchFamily="34" charset="0"/>
              </a:rPr>
              <a:t>LISTAS DE CALIFICACIONES</a:t>
            </a:r>
            <a:endParaRPr lang="es-CL" dirty="0"/>
          </a:p>
        </p:txBody>
      </p:sp>
    </p:spTree>
    <p:extLst>
      <p:ext uri="{BB962C8B-B14F-4D97-AF65-F5344CB8AC3E}">
        <p14:creationId xmlns:p14="http://schemas.microsoft.com/office/powerpoint/2010/main" xmlns="" val="1371103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xmlns="" id="{48FB021B-7573-42DD-B9C6-E16256B23CBC}"/>
              </a:ext>
            </a:extLst>
          </p:cNvPr>
          <p:cNvGraphicFramePr>
            <a:graphicFrameLocks noGrp="1"/>
          </p:cNvGraphicFramePr>
          <p:nvPr>
            <p:ph idx="1"/>
            <p:extLst>
              <p:ext uri="{D42A27DB-BD31-4B8C-83A1-F6EECF244321}">
                <p14:modId xmlns:p14="http://schemas.microsoft.com/office/powerpoint/2010/main" xmlns="" val="3967417763"/>
              </p:ext>
            </p:extLst>
          </p:nvPr>
        </p:nvGraphicFramePr>
        <p:xfrm>
          <a:off x="539552" y="850709"/>
          <a:ext cx="8208912" cy="538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2">
            <a:extLst>
              <a:ext uri="{FF2B5EF4-FFF2-40B4-BE49-F238E27FC236}">
                <a16:creationId xmlns:a16="http://schemas.microsoft.com/office/drawing/2014/main" xmlns="" id="{05F256B7-CCEC-4428-831F-530E0174E023}"/>
              </a:ext>
            </a:extLst>
          </p:cNvPr>
          <p:cNvSpPr>
            <a:spLocks noGrp="1"/>
          </p:cNvSpPr>
          <p:nvPr>
            <p:ph type="title"/>
          </p:nvPr>
        </p:nvSpPr>
        <p:spPr>
          <a:xfrm>
            <a:off x="899592" y="274638"/>
            <a:ext cx="7416824" cy="576071"/>
          </a:xfrm>
        </p:spPr>
        <p:txBody>
          <a:bodyPr>
            <a:noAutofit/>
          </a:bodyPr>
          <a:lstStyle/>
          <a:p>
            <a:pPr algn="ctr"/>
            <a:r>
              <a:rPr lang="es-ES_tradnl" sz="2400" dirty="0">
                <a:solidFill>
                  <a:srgbClr val="002060"/>
                </a:solidFill>
                <a:latin typeface="Arial" pitchFamily="34" charset="0"/>
                <a:cs typeface="Arial" pitchFamily="34" charset="0"/>
              </a:rPr>
              <a:t>DE LAS CALIFICACIONES</a:t>
            </a:r>
            <a:endParaRPr lang="es-CL" sz="2400" dirty="0"/>
          </a:p>
        </p:txBody>
      </p:sp>
    </p:spTree>
    <p:extLst>
      <p:ext uri="{BB962C8B-B14F-4D97-AF65-F5344CB8AC3E}">
        <p14:creationId xmlns:p14="http://schemas.microsoft.com/office/powerpoint/2010/main" xmlns="" val="417490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75C5A84E-DF4C-4C78-8699-0ABB8FCA842B}"/>
              </a:ext>
            </a:extLst>
          </p:cNvPr>
          <p:cNvSpPr>
            <a:spLocks noGrp="1"/>
          </p:cNvSpPr>
          <p:nvPr>
            <p:ph type="title"/>
          </p:nvPr>
        </p:nvSpPr>
        <p:spPr>
          <a:xfrm>
            <a:off x="457200" y="274638"/>
            <a:ext cx="8075240" cy="576071"/>
          </a:xfrm>
        </p:spPr>
        <p:txBody>
          <a:bodyPr>
            <a:normAutofit/>
          </a:bodyPr>
          <a:lstStyle/>
          <a:p>
            <a:pPr algn="ctr"/>
            <a:r>
              <a:rPr lang="es-ES_tradnl" sz="2400" dirty="0">
                <a:solidFill>
                  <a:srgbClr val="002060"/>
                </a:solidFill>
                <a:latin typeface="Arial" pitchFamily="34" charset="0"/>
                <a:cs typeface="Arial" pitchFamily="34" charset="0"/>
              </a:rPr>
              <a:t>DE LAS CALIFICACIONES</a:t>
            </a:r>
            <a:endParaRPr lang="es-MX" sz="2400" dirty="0"/>
          </a:p>
        </p:txBody>
      </p:sp>
      <p:graphicFrame>
        <p:nvGraphicFramePr>
          <p:cNvPr id="6" name="Marcador de contenido 2">
            <a:extLst>
              <a:ext uri="{FF2B5EF4-FFF2-40B4-BE49-F238E27FC236}">
                <a16:creationId xmlns:a16="http://schemas.microsoft.com/office/drawing/2014/main" xmlns="" id="{55AEB0C0-C8E1-4536-9BF4-4BA2658D0FFC}"/>
              </a:ext>
            </a:extLst>
          </p:cNvPr>
          <p:cNvGraphicFramePr>
            <a:graphicFrameLocks noGrp="1"/>
          </p:cNvGraphicFramePr>
          <p:nvPr>
            <p:ph idx="1"/>
            <p:extLst>
              <p:ext uri="{D42A27DB-BD31-4B8C-83A1-F6EECF244321}">
                <p14:modId xmlns:p14="http://schemas.microsoft.com/office/powerpoint/2010/main" xmlns="" val="3858376049"/>
              </p:ext>
            </p:extLst>
          </p:nvPr>
        </p:nvGraphicFramePr>
        <p:xfrm>
          <a:off x="539552" y="850709"/>
          <a:ext cx="8208912" cy="538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317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95F6D93C-CF87-4D91-B3FA-34DE2CCDFCAA}"/>
              </a:ext>
            </a:extLst>
          </p:cNvPr>
          <p:cNvGraphicFramePr>
            <a:graphicFrameLocks noGrp="1"/>
          </p:cNvGraphicFramePr>
          <p:nvPr>
            <p:ph idx="1"/>
            <p:extLst>
              <p:ext uri="{D42A27DB-BD31-4B8C-83A1-F6EECF244321}">
                <p14:modId xmlns:p14="http://schemas.microsoft.com/office/powerpoint/2010/main" xmlns="" val="413837674"/>
              </p:ext>
            </p:extLst>
          </p:nvPr>
        </p:nvGraphicFramePr>
        <p:xfrm>
          <a:off x="457200" y="1196752"/>
          <a:ext cx="8229600" cy="4297632"/>
        </p:xfrm>
        <a:graphic>
          <a:graphicData uri="http://schemas.openxmlformats.org/drawingml/2006/table">
            <a:tbl>
              <a:tblPr firstRow="1" bandRow="1">
                <a:tableStyleId>{5C22544A-7EE6-4342-B048-85BDC9FD1C3A}</a:tableStyleId>
              </a:tblPr>
              <a:tblGrid>
                <a:gridCol w="2160042">
                  <a:extLst>
                    <a:ext uri="{9D8B030D-6E8A-4147-A177-3AD203B41FA5}">
                      <a16:colId xmlns:a16="http://schemas.microsoft.com/office/drawing/2014/main" xmlns="" val="1228114850"/>
                    </a:ext>
                  </a:extLst>
                </a:gridCol>
                <a:gridCol w="1954758">
                  <a:extLst>
                    <a:ext uri="{9D8B030D-6E8A-4147-A177-3AD203B41FA5}">
                      <a16:colId xmlns:a16="http://schemas.microsoft.com/office/drawing/2014/main" xmlns="" val="3750829088"/>
                    </a:ext>
                  </a:extLst>
                </a:gridCol>
                <a:gridCol w="2057400">
                  <a:extLst>
                    <a:ext uri="{9D8B030D-6E8A-4147-A177-3AD203B41FA5}">
                      <a16:colId xmlns:a16="http://schemas.microsoft.com/office/drawing/2014/main" xmlns="" val="2912562874"/>
                    </a:ext>
                  </a:extLst>
                </a:gridCol>
                <a:gridCol w="2057400">
                  <a:extLst>
                    <a:ext uri="{9D8B030D-6E8A-4147-A177-3AD203B41FA5}">
                      <a16:colId xmlns:a16="http://schemas.microsoft.com/office/drawing/2014/main" xmlns="" val="2419799700"/>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Establecimientos</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Integrantes según nivel jerárquico</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Representantes del Personal</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rPr>
                        <a:t>Delegados Asociaciones de Funcionarios</a:t>
                      </a:r>
                      <a:endParaRPr kumimoji="0" lang="es-ES" sz="1800" b="1" i="0" u="none" strike="noStrike" cap="none" normalizeH="0" baseline="0" dirty="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extLst>
                  <a:ext uri="{0D108BD9-81ED-4DB2-BD59-A6C34878D82A}">
                    <a16:rowId xmlns:a16="http://schemas.microsoft.com/office/drawing/2014/main" xmlns="" val="1553192967"/>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Dirección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CESFAM San Felipe El Real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CESFAM Cordillera Andina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CESFAM </a:t>
                      </a:r>
                      <a:r>
                        <a:rPr kumimoji="0" lang="es-MX" sz="1800" b="1" i="0" u="none" strike="noStrike" cap="none" normalizeH="0" baseline="0" dirty="0" err="1">
                          <a:ln>
                            <a:noFill/>
                          </a:ln>
                          <a:solidFill>
                            <a:srgbClr val="002060"/>
                          </a:solidFill>
                          <a:effectLst/>
                          <a:latin typeface="Arial" panose="020B0604020202020204" pitchFamily="34" charset="0"/>
                          <a:ea typeface="ヒラギノ角ゴ Pro W3" charset="-128"/>
                          <a:cs typeface="Arial" panose="020B0604020202020204" pitchFamily="34" charset="0"/>
                        </a:rPr>
                        <a:t>Llay</a:t>
                      </a: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 </a:t>
                      </a:r>
                      <a:r>
                        <a:rPr kumimoji="0" lang="es-MX" sz="1800" b="1" i="0" u="none" strike="noStrike" cap="none" normalizeH="0" baseline="0" dirty="0" err="1">
                          <a:ln>
                            <a:noFill/>
                          </a:ln>
                          <a:solidFill>
                            <a:srgbClr val="002060"/>
                          </a:solidFill>
                          <a:effectLst/>
                          <a:latin typeface="Arial" panose="020B0604020202020204" pitchFamily="34" charset="0"/>
                          <a:ea typeface="ヒラギノ角ゴ Pro W3" charset="-128"/>
                          <a:cs typeface="Arial" panose="020B0604020202020204" pitchFamily="34" charset="0"/>
                        </a:rPr>
                        <a:t>Llay</a:t>
                      </a:r>
                      <a:endPar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COSAM San Felipe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MX" sz="1800" b="1"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COSAM Los Andes</a:t>
                      </a:r>
                    </a:p>
                  </a:txBody>
                  <a:tcPr marT="45708" marB="45708"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itchFamily="34" charset="0"/>
                          <a:ea typeface="ヒラギノ角ゴ Pro W3" charset="-128"/>
                          <a:cs typeface="Arial" pitchFamily="34" charset="0"/>
                        </a:rPr>
                        <a:t>Cinco funcionarios titulares o contrata Ley 18.834, de mayor nivel jerárquico.</a:t>
                      </a:r>
                      <a:endParaRPr kumimoji="0" lang="es-ES" sz="1800" b="0" i="0" u="none" strike="noStrike" cap="none" normalizeH="0" baseline="0" dirty="0">
                        <a:ln>
                          <a:noFill/>
                        </a:ln>
                        <a:solidFill>
                          <a:srgbClr val="002060"/>
                        </a:solidFill>
                        <a:effectLst/>
                        <a:latin typeface="Arial" pitchFamily="34" charset="0"/>
                        <a:ea typeface="ヒラギノ角ゴ Pro W3" charset="-128"/>
                        <a:cs typeface="Arial" pitchFamily="34" charset="0"/>
                      </a:endParaRPr>
                    </a:p>
                  </a:txBody>
                  <a:tcPr marT="45708" marB="45708"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itchFamily="34" charset="0"/>
                          <a:ea typeface="ヒラギノ角ゴ Pro W3" charset="-128"/>
                          <a:cs typeface="Arial" pitchFamily="34" charset="0"/>
                        </a:rPr>
                        <a:t>Un representante del personal por cada estamento a evaluar elegidos por </a:t>
                      </a:r>
                      <a:r>
                        <a:rPr kumimoji="0" lang="es-MX" sz="1800" b="0" i="0" u="none" strike="noStrike" cap="none" normalizeH="0" baseline="0" dirty="0" smtClean="0">
                          <a:ln>
                            <a:noFill/>
                          </a:ln>
                          <a:solidFill>
                            <a:srgbClr val="002060"/>
                          </a:solidFill>
                          <a:effectLst/>
                          <a:latin typeface="Arial" pitchFamily="34" charset="0"/>
                          <a:ea typeface="ヒラギノ角ゴ Pro W3" charset="-128"/>
                          <a:cs typeface="Arial" pitchFamily="34" charset="0"/>
                        </a:rPr>
                        <a:t>votación de las plantas de Directivos, profesionales, Técnicos ,Administrativos y Auxiliares.</a:t>
                      </a:r>
                      <a:endParaRPr kumimoji="0" lang="es-ES" sz="1800" b="0" i="0" u="none" strike="noStrike" cap="none" normalizeH="0" baseline="0" dirty="0">
                        <a:ln>
                          <a:noFill/>
                        </a:ln>
                        <a:solidFill>
                          <a:srgbClr val="002060"/>
                        </a:solidFill>
                        <a:effectLst/>
                        <a:latin typeface="Arial" pitchFamily="34" charset="0"/>
                        <a:ea typeface="ヒラギノ角ゴ Pro W3" charset="-128"/>
                        <a:cs typeface="Arial" pitchFamily="34" charset="0"/>
                      </a:endParaRPr>
                    </a:p>
                  </a:txBody>
                  <a:tcPr marT="45708" marB="45708"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es-MX" sz="1800" b="0"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rPr>
                        <a:t>Un representante de la Asociación de Funcionarios según número de afiliados, que posea mayor representatividad a nivel local. Con derecho a voz.</a:t>
                      </a:r>
                      <a:endParaRPr kumimoji="0" lang="es-ES" sz="1800" b="0" i="0" u="none" strike="noStrike" cap="none" normalizeH="0" baseline="0" dirty="0">
                        <a:ln>
                          <a:noFill/>
                        </a:ln>
                        <a:solidFill>
                          <a:srgbClr val="002060"/>
                        </a:solidFill>
                        <a:effectLst/>
                        <a:latin typeface="Arial" panose="020B0604020202020204" pitchFamily="34" charset="0"/>
                        <a:ea typeface="ヒラギノ角ゴ Pro W3" charset="-128"/>
                        <a:cs typeface="Arial" panose="020B0604020202020204" pitchFamily="34" charset="0"/>
                      </a:endParaRPr>
                    </a:p>
                  </a:txBody>
                  <a:tcPr marT="45708" marB="45708" horzOverflow="overflow"/>
                </a:tc>
                <a:extLst>
                  <a:ext uri="{0D108BD9-81ED-4DB2-BD59-A6C34878D82A}">
                    <a16:rowId xmlns:a16="http://schemas.microsoft.com/office/drawing/2014/main" xmlns="" val="3185154900"/>
                  </a:ext>
                </a:extLst>
              </a:tr>
            </a:tbl>
          </a:graphicData>
        </a:graphic>
      </p:graphicFrame>
      <p:sp>
        <p:nvSpPr>
          <p:cNvPr id="3" name="Título 2">
            <a:extLst>
              <a:ext uri="{FF2B5EF4-FFF2-40B4-BE49-F238E27FC236}">
                <a16:creationId xmlns:a16="http://schemas.microsoft.com/office/drawing/2014/main" xmlns="" id="{3DA0DEDB-E85D-4A19-93FF-7D1B2834F13F}"/>
              </a:ext>
            </a:extLst>
          </p:cNvPr>
          <p:cNvSpPr>
            <a:spLocks noGrp="1"/>
          </p:cNvSpPr>
          <p:nvPr>
            <p:ph type="title"/>
          </p:nvPr>
        </p:nvSpPr>
        <p:spPr>
          <a:xfrm>
            <a:off x="614870" y="202633"/>
            <a:ext cx="8229600" cy="576071"/>
          </a:xfrm>
        </p:spPr>
        <p:txBody>
          <a:bodyPr>
            <a:noAutofit/>
          </a:bodyPr>
          <a:lstStyle/>
          <a:p>
            <a:pPr algn="ctr"/>
            <a:r>
              <a:rPr lang="es-ES_tradnl" sz="3200" dirty="0">
                <a:solidFill>
                  <a:srgbClr val="002060"/>
                </a:solidFill>
                <a:latin typeface="Arial" pitchFamily="34" charset="0"/>
                <a:cs typeface="Arial" pitchFamily="34" charset="0"/>
              </a:rPr>
              <a:t>JUNTA CALIFICADORA CENTRAL</a:t>
            </a:r>
            <a:endParaRPr lang="es-CL" sz="3200" dirty="0"/>
          </a:p>
        </p:txBody>
      </p:sp>
    </p:spTree>
    <p:extLst>
      <p:ext uri="{BB962C8B-B14F-4D97-AF65-F5344CB8AC3E}">
        <p14:creationId xmlns:p14="http://schemas.microsoft.com/office/powerpoint/2010/main" xmlns="" val="4912330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4212</TotalTime>
  <Words>4151</Words>
  <Application>Microsoft Office PowerPoint</Application>
  <PresentationFormat>Presentación en pantalla (4:3)</PresentationFormat>
  <Paragraphs>428</Paragraphs>
  <Slides>54</Slides>
  <Notes>3</Notes>
  <HiddenSlides>0</HiddenSlides>
  <MMClips>0</MMClips>
  <ScaleCrop>false</ScaleCrop>
  <HeadingPairs>
    <vt:vector size="4" baseType="variant">
      <vt:variant>
        <vt:lpstr>Tema</vt:lpstr>
      </vt:variant>
      <vt:variant>
        <vt:i4>2</vt:i4>
      </vt:variant>
      <vt:variant>
        <vt:lpstr>Títulos de diapositiva</vt:lpstr>
      </vt:variant>
      <vt:variant>
        <vt:i4>54</vt:i4>
      </vt:variant>
    </vt:vector>
  </HeadingPairs>
  <TitlesOfParts>
    <vt:vector size="56" baseType="lpstr">
      <vt:lpstr>Concurrencia</vt:lpstr>
      <vt:lpstr>1_Office Theme</vt:lpstr>
      <vt:lpstr> Gestión del Desempeño Individual y Sistema de Calificaciones</vt:lpstr>
      <vt:lpstr>ÍNDICE</vt:lpstr>
      <vt:lpstr>PROCESOS DE GESTIÓN Y DESARROLLO DE PERSONAS</vt:lpstr>
      <vt:lpstr>MARCO NORMATIVO DE CALIFICACIONES</vt:lpstr>
      <vt:lpstr>DE LAS CALIFICACIONES</vt:lpstr>
      <vt:lpstr>LISTAS DE CALIFICACIONES</vt:lpstr>
      <vt:lpstr>DE LAS CALIFICACIONES</vt:lpstr>
      <vt:lpstr>DE LAS CALIFICACIONES</vt:lpstr>
      <vt:lpstr>JUNTA CALIFICADORA CENTRAL</vt:lpstr>
      <vt:lpstr>JUNTAS CALIFICADORAS DE HOSPITALES</vt:lpstr>
      <vt:lpstr>DE LAS CALIFICACIONES</vt:lpstr>
      <vt:lpstr>DE LAS CALIFICACIONES</vt:lpstr>
      <vt:lpstr>ESTATUTO ADMINISTRATIVO- DE LAS CALIFICACIONES </vt:lpstr>
      <vt:lpstr>ESTATUTO ADMINISTRATIVO- DE LAS CALIFICACIONES </vt:lpstr>
      <vt:lpstr>PROCESO CALIFICATORIO</vt:lpstr>
      <vt:lpstr>REGLAMENTO DE CALIFICACIONES </vt:lpstr>
      <vt:lpstr>REGLAMENTO DE CALIFICACIONES </vt:lpstr>
      <vt:lpstr>REGLAMENTO DE CALIFICACIONES </vt:lpstr>
      <vt:lpstr>REGLAMENTO DE CALIFICACIONES </vt:lpstr>
      <vt:lpstr>REGLAMENTO DE CALIFICACIONES </vt:lpstr>
      <vt:lpstr>REGLAMENTO DE CALIFICACIONES </vt:lpstr>
      <vt:lpstr>REGLAMENTO DE CALIFICACIONES </vt:lpstr>
      <vt:lpstr>REGLAMENTO DE CALIFICACIONES </vt:lpstr>
      <vt:lpstr>REGLAMENTO DE CALIFICACIONES </vt:lpstr>
      <vt:lpstr>ESTATUTO ADMINISTRATIVO- DE LAS ANOTACIONES</vt:lpstr>
      <vt:lpstr>DE LAS ANOTACIONES</vt:lpstr>
      <vt:lpstr>DE LAS ANOTACIONES </vt:lpstr>
      <vt:lpstr>ANOTACIONES DE MÉRITO Y DEMÉRITO</vt:lpstr>
      <vt:lpstr>NORMATIVA DE CALIFICACIONES SERVICIO DE SALUD ACONCAGUA</vt:lpstr>
      <vt:lpstr>NORMATIVA DE CALIFICACIONES SERVICIO DE SALUD ACONCAGUA</vt:lpstr>
      <vt:lpstr>NORMATIVA DE CALIFICACIONES SERVICIO DE SALUD ACONCAGUA</vt:lpstr>
      <vt:lpstr>NORMATIVA DE CALIFICACIONES SERVICIO DE SALUD ACONCAGUA</vt:lpstr>
      <vt:lpstr>NORMATIVA DE CALIFICACIONES SERVICIO DE SALUD ACONCAGUA</vt:lpstr>
      <vt:lpstr>NORMATIVA DE CALIFICACIONES SERVICIO DE SALUD ACONCAGUA</vt:lpstr>
      <vt:lpstr>SUBFACTOR DE ASISTENCIA Y PUNTUALIDAD</vt:lpstr>
      <vt:lpstr>SUBFACTOR DE ASISTENCIA Y PUNTUALIDAD</vt:lpstr>
      <vt:lpstr>DOTACIÓN  18.834 POR ESTABLECIMIENTO </vt:lpstr>
      <vt:lpstr>PRECALIFICADORES POR ESTABLECIMIENTO </vt:lpstr>
      <vt:lpstr>ANOTACIONES MÉRITO Y DEMÉRITO PERIODO 2018</vt:lpstr>
      <vt:lpstr>CLASIFICACIÓN DE ANOTACIONES DE MÉRITO</vt:lpstr>
      <vt:lpstr>CLASIFICACIÓN DE ANOTACIONES DE DEMÉRITO</vt:lpstr>
      <vt:lpstr>NÚMERO FUNCIONARIOS JUNTA CALIFICADORA CENTRAL 2018</vt:lpstr>
      <vt:lpstr>MODIFICACIONES DE NOTAS REALIZADAS POR LA JUNTA CALIFICADORA</vt:lpstr>
      <vt:lpstr>PROMOCIÓN-D.F.L. N°1 DE 2005</vt:lpstr>
      <vt:lpstr>PROMOCIÓN-D.F.L. N°1 DE 2005</vt:lpstr>
      <vt:lpstr>ÍNDICE</vt:lpstr>
      <vt:lpstr>DIRECTRICES SERVICIO CIVIL</vt:lpstr>
      <vt:lpstr>NORMAS DE APLICACIÓN GENERAL EN MATERIAS DE GESTIÓN Y DESARROLLO DE PERSONAS DEL SERVICIO CIVIL</vt:lpstr>
      <vt:lpstr>MODELO DE GESTIÓN DEL DESEMPEÑO  (SERVICIO CIVIL)</vt:lpstr>
      <vt:lpstr> </vt:lpstr>
      <vt:lpstr> </vt:lpstr>
      <vt:lpstr> </vt:lpstr>
      <vt:lpstr>PROCESO DE GESTIÓN DEL DESEMPEÑO</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SUBDIRECCIÓN DE GESTIÓN ESTRATÉGICA</dc:title>
  <dc:creator>cliente299</dc:creator>
  <cp:lastModifiedBy>Olidata</cp:lastModifiedBy>
  <cp:revision>461</cp:revision>
  <dcterms:created xsi:type="dcterms:W3CDTF">2015-12-16T15:20:05Z</dcterms:created>
  <dcterms:modified xsi:type="dcterms:W3CDTF">2019-08-23T05:42:58Z</dcterms:modified>
</cp:coreProperties>
</file>